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6EC"/>
    <a:srgbClr val="FFFFFF"/>
    <a:srgbClr val="015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EAE35-72DA-47F8-91E7-18B5984F9FE6}" v="24" dt="2024-08-29T23:47:18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hidhya Selvan" userId="dacb68144bbccb4f" providerId="LiveId" clId="{5E1EAE35-72DA-47F8-91E7-18B5984F9FE6}"/>
    <pc:docChg chg="undo custSel modSld">
      <pc:chgData name="Adhidhya Selvan" userId="dacb68144bbccb4f" providerId="LiveId" clId="{5E1EAE35-72DA-47F8-91E7-18B5984F9FE6}" dt="2024-08-29T23:51:57.898" v="691" actId="14734"/>
      <pc:docMkLst>
        <pc:docMk/>
      </pc:docMkLst>
      <pc:sldChg chg="modSp mod setBg">
        <pc:chgData name="Adhidhya Selvan" userId="dacb68144bbccb4f" providerId="LiveId" clId="{5E1EAE35-72DA-47F8-91E7-18B5984F9FE6}" dt="2024-08-29T23:47:18.931" v="676"/>
        <pc:sldMkLst>
          <pc:docMk/>
          <pc:sldMk cId="1968157734" sldId="256"/>
        </pc:sldMkLst>
        <pc:spChg chg="mod">
          <ac:chgData name="Adhidhya Selvan" userId="dacb68144bbccb4f" providerId="LiveId" clId="{5E1EAE35-72DA-47F8-91E7-18B5984F9FE6}" dt="2024-08-29T23:47:17.856" v="674" actId="1076"/>
          <ac:spMkLst>
            <pc:docMk/>
            <pc:sldMk cId="1968157734" sldId="256"/>
            <ac:spMk id="2" creationId="{2394B0B9-5504-C7E8-A440-CEBFFC1E2582}"/>
          </ac:spMkLst>
        </pc:spChg>
      </pc:sldChg>
      <pc:sldChg chg="modSp mod">
        <pc:chgData name="Adhidhya Selvan" userId="dacb68144bbccb4f" providerId="LiveId" clId="{5E1EAE35-72DA-47F8-91E7-18B5984F9FE6}" dt="2024-08-29T23:22:36.340" v="613" actId="208"/>
        <pc:sldMkLst>
          <pc:docMk/>
          <pc:sldMk cId="3939531642" sldId="258"/>
        </pc:sldMkLst>
        <pc:spChg chg="mod">
          <ac:chgData name="Adhidhya Selvan" userId="dacb68144bbccb4f" providerId="LiveId" clId="{5E1EAE35-72DA-47F8-91E7-18B5984F9FE6}" dt="2024-08-29T23:22:36.340" v="613" actId="208"/>
          <ac:spMkLst>
            <pc:docMk/>
            <pc:sldMk cId="3939531642" sldId="258"/>
            <ac:spMk id="3" creationId="{4C735462-1093-6D39-4354-F1348065CB36}"/>
          </ac:spMkLst>
        </pc:spChg>
      </pc:sldChg>
      <pc:sldChg chg="modSp mod">
        <pc:chgData name="Adhidhya Selvan" userId="dacb68144bbccb4f" providerId="LiveId" clId="{5E1EAE35-72DA-47F8-91E7-18B5984F9FE6}" dt="2024-08-29T23:22:17.035" v="611" actId="208"/>
        <pc:sldMkLst>
          <pc:docMk/>
          <pc:sldMk cId="1987158353" sldId="259"/>
        </pc:sldMkLst>
        <pc:spChg chg="mod">
          <ac:chgData name="Adhidhya Selvan" userId="dacb68144bbccb4f" providerId="LiveId" clId="{5E1EAE35-72DA-47F8-91E7-18B5984F9FE6}" dt="2024-08-29T23:22:17.035" v="611" actId="208"/>
          <ac:spMkLst>
            <pc:docMk/>
            <pc:sldMk cId="1987158353" sldId="259"/>
            <ac:spMk id="3" creationId="{310CBF21-D89C-6FE4-80E8-4B5EDD5F6168}"/>
          </ac:spMkLst>
        </pc:spChg>
      </pc:sldChg>
      <pc:sldChg chg="modSp mod">
        <pc:chgData name="Adhidhya Selvan" userId="dacb68144bbccb4f" providerId="LiveId" clId="{5E1EAE35-72DA-47F8-91E7-18B5984F9FE6}" dt="2024-08-29T23:22:09.061" v="610" actId="208"/>
        <pc:sldMkLst>
          <pc:docMk/>
          <pc:sldMk cId="3547594360" sldId="260"/>
        </pc:sldMkLst>
        <pc:spChg chg="mod">
          <ac:chgData name="Adhidhya Selvan" userId="dacb68144bbccb4f" providerId="LiveId" clId="{5E1EAE35-72DA-47F8-91E7-18B5984F9FE6}" dt="2024-08-29T23:22:09.061" v="610" actId="208"/>
          <ac:spMkLst>
            <pc:docMk/>
            <pc:sldMk cId="3547594360" sldId="260"/>
            <ac:spMk id="3" creationId="{4896BF7A-F453-8BEA-73F7-A2D73D463DEC}"/>
          </ac:spMkLst>
        </pc:spChg>
      </pc:sldChg>
      <pc:sldChg chg="modSp mod">
        <pc:chgData name="Adhidhya Selvan" userId="dacb68144bbccb4f" providerId="LiveId" clId="{5E1EAE35-72DA-47F8-91E7-18B5984F9FE6}" dt="2024-08-29T23:49:28.369" v="679" actId="255"/>
        <pc:sldMkLst>
          <pc:docMk/>
          <pc:sldMk cId="4017829451" sldId="261"/>
        </pc:sldMkLst>
        <pc:graphicFrameChg chg="modGraphic">
          <ac:chgData name="Adhidhya Selvan" userId="dacb68144bbccb4f" providerId="LiveId" clId="{5E1EAE35-72DA-47F8-91E7-18B5984F9FE6}" dt="2024-08-29T23:49:28.369" v="679" actId="255"/>
          <ac:graphicFrameMkLst>
            <pc:docMk/>
            <pc:sldMk cId="4017829451" sldId="261"/>
            <ac:graphicFrameMk id="15" creationId="{324FA7F4-9D04-A565-0F79-FB29FA97A270}"/>
          </ac:graphicFrameMkLst>
        </pc:graphicFrameChg>
      </pc:sldChg>
      <pc:sldChg chg="modSp mod">
        <pc:chgData name="Adhidhya Selvan" userId="dacb68144bbccb4f" providerId="LiveId" clId="{5E1EAE35-72DA-47F8-91E7-18B5984F9FE6}" dt="2024-08-29T23:22:28.247" v="612" actId="208"/>
        <pc:sldMkLst>
          <pc:docMk/>
          <pc:sldMk cId="2785067532" sldId="262"/>
        </pc:sldMkLst>
        <pc:spChg chg="mod">
          <ac:chgData name="Adhidhya Selvan" userId="dacb68144bbccb4f" providerId="LiveId" clId="{5E1EAE35-72DA-47F8-91E7-18B5984F9FE6}" dt="2024-08-29T23:22:28.247" v="612" actId="208"/>
          <ac:spMkLst>
            <pc:docMk/>
            <pc:sldMk cId="2785067532" sldId="262"/>
            <ac:spMk id="3" creationId="{870986B0-3CDD-58B8-ECA7-182CA66EB408}"/>
          </ac:spMkLst>
        </pc:spChg>
      </pc:sldChg>
      <pc:sldChg chg="modSp mod">
        <pc:chgData name="Adhidhya Selvan" userId="dacb68144bbccb4f" providerId="LiveId" clId="{5E1EAE35-72DA-47F8-91E7-18B5984F9FE6}" dt="2024-08-29T23:49:42.571" v="681" actId="2711"/>
        <pc:sldMkLst>
          <pc:docMk/>
          <pc:sldMk cId="2063912866" sldId="263"/>
        </pc:sldMkLst>
        <pc:graphicFrameChg chg="modGraphic">
          <ac:chgData name="Adhidhya Selvan" userId="dacb68144bbccb4f" providerId="LiveId" clId="{5E1EAE35-72DA-47F8-91E7-18B5984F9FE6}" dt="2024-08-29T23:49:42.571" v="681" actId="2711"/>
          <ac:graphicFrameMkLst>
            <pc:docMk/>
            <pc:sldMk cId="2063912866" sldId="263"/>
            <ac:graphicFrameMk id="2" creationId="{E9AA6868-085D-F333-F8BB-946E053C4516}"/>
          </ac:graphicFrameMkLst>
        </pc:graphicFrameChg>
      </pc:sldChg>
      <pc:sldChg chg="modSp mod">
        <pc:chgData name="Adhidhya Selvan" userId="dacb68144bbccb4f" providerId="LiveId" clId="{5E1EAE35-72DA-47F8-91E7-18B5984F9FE6}" dt="2024-08-29T23:50:15.052" v="685" actId="1076"/>
        <pc:sldMkLst>
          <pc:docMk/>
          <pc:sldMk cId="1197169581" sldId="264"/>
        </pc:sldMkLst>
        <pc:graphicFrameChg chg="mod modGraphic">
          <ac:chgData name="Adhidhya Selvan" userId="dacb68144bbccb4f" providerId="LiveId" clId="{5E1EAE35-72DA-47F8-91E7-18B5984F9FE6}" dt="2024-08-29T23:50:15.052" v="685" actId="1076"/>
          <ac:graphicFrameMkLst>
            <pc:docMk/>
            <pc:sldMk cId="1197169581" sldId="264"/>
            <ac:graphicFrameMk id="2" creationId="{9191525D-71AE-2383-6FB0-900FB0BB8D0D}"/>
          </ac:graphicFrameMkLst>
        </pc:graphicFrameChg>
      </pc:sldChg>
      <pc:sldChg chg="modSp mod">
        <pc:chgData name="Adhidhya Selvan" userId="dacb68144bbccb4f" providerId="LiveId" clId="{5E1EAE35-72DA-47F8-91E7-18B5984F9FE6}" dt="2024-08-29T23:51:57.898" v="691" actId="14734"/>
        <pc:sldMkLst>
          <pc:docMk/>
          <pc:sldMk cId="387169513" sldId="265"/>
        </pc:sldMkLst>
        <pc:graphicFrameChg chg="modGraphic">
          <ac:chgData name="Adhidhya Selvan" userId="dacb68144bbccb4f" providerId="LiveId" clId="{5E1EAE35-72DA-47F8-91E7-18B5984F9FE6}" dt="2024-08-29T23:51:57.898" v="691" actId="14734"/>
          <ac:graphicFrameMkLst>
            <pc:docMk/>
            <pc:sldMk cId="387169513" sldId="265"/>
            <ac:graphicFrameMk id="2" creationId="{1B285132-1D97-6B72-754E-5C85A108AD99}"/>
          </ac:graphicFrameMkLst>
        </pc:graphicFrameChg>
      </pc:sldChg>
      <pc:sldChg chg="modSp mod setBg">
        <pc:chgData name="Adhidhya Selvan" userId="dacb68144bbccb4f" providerId="LiveId" clId="{5E1EAE35-72DA-47F8-91E7-18B5984F9FE6}" dt="2024-08-29T23:31:42.676" v="662" actId="208"/>
        <pc:sldMkLst>
          <pc:docMk/>
          <pc:sldMk cId="1694248529" sldId="267"/>
        </pc:sldMkLst>
        <pc:spChg chg="mod">
          <ac:chgData name="Adhidhya Selvan" userId="dacb68144bbccb4f" providerId="LiveId" clId="{5E1EAE35-72DA-47F8-91E7-18B5984F9FE6}" dt="2024-08-29T23:31:42.676" v="662" actId="208"/>
          <ac:spMkLst>
            <pc:docMk/>
            <pc:sldMk cId="1694248529" sldId="267"/>
            <ac:spMk id="3" creationId="{4896BF7A-F453-8BEA-73F7-A2D73D463D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F107-6579-8C72-6F90-8459AD145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3CF6A-3EDA-AB5B-1CE5-BD77C8187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EE704-F624-9B1E-81F4-558699FB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25E-A119-4DCC-8C68-D807E8E59CE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4010-97F8-6129-AF04-438393BA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31909-0DBD-8FDA-2F57-0DD74156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BF8-1932-496E-BE05-94AA2404F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04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BE1E-67B5-63E6-FF1E-C59DC121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FDF17-04E3-92B4-8845-C1CC39906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0ABFC-C847-DB13-7353-55775D00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25E-A119-4DCC-8C68-D807E8E59CE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ECAD9-514A-B653-6B55-C86F0BD0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2E71-1B2A-8206-3BED-41BD5441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BF8-1932-496E-BE05-94AA2404F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2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2B6BF-5212-7713-B1CC-756557CD1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BADD3-B81B-86C0-34F4-6658BF630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FB7E4-BD99-EE04-7A5B-5716ED14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25E-A119-4DCC-8C68-D807E8E59CE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B073A-1C21-F26C-E51A-EA70F009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A3B4-4EF4-2540-B1EE-38BF9F40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BF8-1932-496E-BE05-94AA2404F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1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AECC-FC19-6D4A-BE40-FA08E926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A37-7146-E4FD-0E2F-F0DAFAF95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A85AF-9216-52CF-7785-1B93637F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25E-A119-4DCC-8C68-D807E8E59CE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0C3F6-E7F9-B68C-3562-43691BBA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3A186-5983-8F68-7ECB-7A204704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BF8-1932-496E-BE05-94AA2404F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93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A853-8062-213D-CC21-5C7FCA6D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0360D-479E-C3E7-E2D2-66712FB5B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FDDE6-EB53-C56B-85FC-DF8BF90A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25E-A119-4DCC-8C68-D807E8E59CE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936A4-C64F-5A41-CB12-FCD57489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739C-1994-4B2E-25CF-C4106323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BF8-1932-496E-BE05-94AA2404F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76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AF38-2310-3E67-D379-68BC29B6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4AA2-2B03-1390-9D7B-524EB72AD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38843-DB46-C232-16EF-A0E48C007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A9D3-53B4-C203-299C-2F44D403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25E-A119-4DCC-8C68-D807E8E59CE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5820C-FC05-FBA1-A3AF-9E91895B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FF7EE-B1E3-DD79-B2AD-F629CEE1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BF8-1932-496E-BE05-94AA2404F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97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E96F-5C19-A854-99F5-4DC10FF0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3F015-DAF4-E063-7FDB-68D52B4A0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6308B-0CB7-6F08-76ED-1EBE62701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E11B4-98CA-7450-7A58-2046434FC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2B8EF-DCD9-953D-B788-0E8B8C697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EB3E1-4E66-A293-8C75-01A6F92A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25E-A119-4DCC-8C68-D807E8E59CE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4DA94-378B-E6A5-A6E9-2EDFCB4A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4BDD0-6081-711C-F18C-B57B7200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BF8-1932-496E-BE05-94AA2404F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97DC-9CC7-7C4D-907A-6F7E8D83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51E74-6786-D23C-2690-7DECA84B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25E-A119-4DCC-8C68-D807E8E59CE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3BBCC-F342-359D-D811-5CEC401D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E2A5B-CC4B-53E8-4599-6B8E5BB6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BF8-1932-496E-BE05-94AA2404F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36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E1AEF-030A-260B-6464-73F857B9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25E-A119-4DCC-8C68-D807E8E59CE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71A42-50E8-D912-6B8C-E11AD946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F3628-B93D-147F-E53D-B4794F1E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BF8-1932-496E-BE05-94AA2404F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06F4-4E9B-31BE-A410-1E3FDDB0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17E5-D3D0-3C03-0115-DCCFD58A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87FC6-76B5-A95C-5567-D238F29BA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D24B1-659D-C082-1C2A-02A8DDAA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25E-A119-4DCC-8C68-D807E8E59CE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D07A2-2B35-04EC-D16B-6A288B2A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4382F-A046-EDCD-A331-047A507F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BF8-1932-496E-BE05-94AA2404F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17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32B0-3D70-CD65-9A9E-D719C208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19D7E-4308-892B-53D1-41532AEAC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B182-85DF-C125-5FA3-1C02AB872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ED8B7-3780-5FF7-0FAD-0DD0D271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25E-A119-4DCC-8C68-D807E8E59CE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EB01-E5F2-860D-4754-CB0B86DB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CDF05-53C4-7F85-54CF-2E783D20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EBF8-1932-496E-BE05-94AA2404F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3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009D4-5B0C-D9BB-93B3-131BC46D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06CC3-E6B7-5173-1E25-9FEDE4C64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8BD88-68D0-B093-34E2-B8DBF8615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6B25E-A119-4DCC-8C68-D807E8E59CE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7B38-1617-01E3-711F-176476BCF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C40F-DCC1-6EB8-2F55-972D3BE6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0EBF8-1932-496E-BE05-94AA2404F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65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B0B9-5504-C7E8-A440-CEBFFC1E2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456" y="465327"/>
            <a:ext cx="9144000" cy="723393"/>
          </a:xfrm>
        </p:spPr>
        <p:txBody>
          <a:bodyPr>
            <a:noAutofit/>
          </a:bodyPr>
          <a:lstStyle/>
          <a:p>
            <a:r>
              <a:rPr lang="en-US" sz="4800" dirty="0">
                <a:ln w="0">
                  <a:solidFill>
                    <a:srgbClr val="00B0F0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CAR POOLING SYSTEM</a:t>
            </a:r>
            <a:endParaRPr lang="en-IN" sz="4800" dirty="0">
              <a:ln w="0">
                <a:solidFill>
                  <a:srgbClr val="00B0F0"/>
                </a:solidFill>
              </a:ln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381900-11D6-5218-3A67-B3299C7260AF}"/>
              </a:ext>
            </a:extLst>
          </p:cNvPr>
          <p:cNvSpPr txBox="1"/>
          <p:nvPr/>
        </p:nvSpPr>
        <p:spPr>
          <a:xfrm>
            <a:off x="9445752" y="5632704"/>
            <a:ext cx="2450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n w="22225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ADHIDHYA S Y</a:t>
            </a:r>
          </a:p>
          <a:p>
            <a:pPr algn="just"/>
            <a:r>
              <a:rPr lang="en-US" sz="2400" b="1" dirty="0">
                <a:ln w="22225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 MCA</a:t>
            </a:r>
            <a:endParaRPr lang="en-IN" sz="2400" b="1" dirty="0">
              <a:ln w="22225">
                <a:solidFill>
                  <a:srgbClr val="00B0F0"/>
                </a:solidFill>
                <a:prstDash val="solid"/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57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0692-0398-80AA-69AF-ED3B196FA82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800" b="1" dirty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b="1" dirty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BF7A-F453-8BEA-73F7-A2D73D463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want to solve traffic and transportation problems with our new system.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new system will be better than what exists now.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will test and improve our system to make it the best it can be.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goal is to make carpooling easy, safe, and popular.</a:t>
            </a:r>
            <a:endParaRPr lang="en-IN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B8719A-755A-A450-8FA5-B636BAFDCCA4}"/>
              </a:ext>
            </a:extLst>
          </p:cNvPr>
          <p:cNvCxnSpPr/>
          <p:nvPr/>
        </p:nvCxnSpPr>
        <p:spPr>
          <a:xfrm flipV="1">
            <a:off x="975360" y="1341120"/>
            <a:ext cx="9296400" cy="9144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24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84CD67-2256-E787-57AA-F7988A9FAE64}"/>
              </a:ext>
            </a:extLst>
          </p:cNvPr>
          <p:cNvSpPr txBox="1"/>
          <p:nvPr/>
        </p:nvSpPr>
        <p:spPr>
          <a:xfrm>
            <a:off x="4416552" y="5934670"/>
            <a:ext cx="442569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en-US" sz="5400" dirty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dirty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1A23-3622-9DBE-D0B2-0FAF37AC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2800" b="1" dirty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5462-1093-6D39-4354-F1348065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>
                <a:ln>
                  <a:solidFill>
                    <a:sysClr val="windowText" lastClr="000000"/>
                  </a:solidFill>
                </a:ln>
              </a:rPr>
              <a:t>Introduction of car pooling system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>
                <a:ln>
                  <a:solidFill>
                    <a:sysClr val="windowText" lastClr="000000"/>
                  </a:solidFill>
                </a:ln>
              </a:rPr>
              <a:t>Existing System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>
                <a:ln>
                  <a:solidFill>
                    <a:sysClr val="windowText" lastClr="000000"/>
                  </a:solidFill>
                </a:ln>
              </a:rPr>
              <a:t>Proposed System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>
                <a:ln>
                  <a:solidFill>
                    <a:sysClr val="windowText" lastClr="000000"/>
                  </a:solidFill>
                </a:ln>
              </a:rPr>
              <a:t>Product Backlog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>
                <a:ln>
                  <a:solidFill>
                    <a:sysClr val="windowText" lastClr="000000"/>
                  </a:solidFill>
                </a:ln>
              </a:rPr>
              <a:t>Conclusion</a:t>
            </a:r>
            <a:endParaRPr lang="en-IN" sz="2000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D57F9C-41B7-9E72-5B29-BB26E411BBB6}"/>
              </a:ext>
            </a:extLst>
          </p:cNvPr>
          <p:cNvCxnSpPr/>
          <p:nvPr/>
        </p:nvCxnSpPr>
        <p:spPr>
          <a:xfrm>
            <a:off x="838200" y="1402080"/>
            <a:ext cx="933704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3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D415-540C-7052-0269-ACBB58CB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ln w="0">
                  <a:solidFill>
                    <a:srgbClr val="00B0F0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ln w="0">
                <a:solidFill>
                  <a:srgbClr val="00B0F0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86B0-3CDD-58B8-ECA7-182CA66EB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car pooling system is…..</a:t>
            </a:r>
          </a:p>
          <a:p>
            <a:pPr algn="just"/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web application.</a:t>
            </a:r>
          </a:p>
          <a:p>
            <a:pPr algn="just"/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interface for easy ride matching.</a:t>
            </a:r>
          </a:p>
          <a:p>
            <a:pPr algn="just"/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of car pooling system to allow commuters to share they travel costs and journeys.</a:t>
            </a:r>
          </a:p>
          <a:p>
            <a:pPr algn="just"/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connecting poolers and user traveling to similar destinations .</a:t>
            </a:r>
          </a:p>
          <a:p>
            <a:pPr algn="just"/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cost-effective, eco-friendly, and social mode of transportation.</a:t>
            </a:r>
          </a:p>
          <a:p>
            <a:pPr algn="just"/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benefits are reducing the traffic congestion, air pollution, and fuel  consumption.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26831A-BA27-C5F3-6640-3C001F76487B}"/>
              </a:ext>
            </a:extLst>
          </p:cNvPr>
          <p:cNvCxnSpPr>
            <a:cxnSpLocks/>
          </p:cNvCxnSpPr>
          <p:nvPr/>
        </p:nvCxnSpPr>
        <p:spPr>
          <a:xfrm>
            <a:off x="838200" y="1353312"/>
            <a:ext cx="901903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06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1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4872-560D-A44D-6AB3-C7A81470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2800" b="1" dirty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BF21-D89C-6FE4-80E8-4B5EDD5F616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Present </a:t>
            </a:r>
            <a:r>
              <a:rPr lang="en-IN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System are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n>
                <a:solidFill>
                  <a:sysClr val="windowText" lastClr="0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Uber’s added value is in the concept of ride on demand </a:t>
            </a:r>
            <a:r>
              <a:rPr lang="en-IN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n>
                <a:solidFill>
                  <a:sysClr val="windowText" lastClr="0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sometimes it may be the same price as a taxi </a:t>
            </a:r>
            <a:r>
              <a:rPr lang="en-IN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service.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n>
                <a:solidFill>
                  <a:sysClr val="windowText" lastClr="0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You won’t have much freedom or flexibility with your schedule and </a:t>
            </a:r>
            <a:r>
              <a:rPr lang="en-IN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activators.</a:t>
            </a:r>
            <a:endParaRPr lang="en-IN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A6AE33-D828-9AF6-7CB5-5912563680A9}"/>
              </a:ext>
            </a:extLst>
          </p:cNvPr>
          <p:cNvCxnSpPr/>
          <p:nvPr/>
        </p:nvCxnSpPr>
        <p:spPr>
          <a:xfrm>
            <a:off x="978408" y="1362456"/>
            <a:ext cx="895197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15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0692-0398-80AA-69AF-ED3B196FA82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800" b="1" dirty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2800" b="1" dirty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BF7A-F453-8BEA-73F7-A2D73D463DE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car pooling system will provides</a:t>
            </a:r>
            <a:r>
              <a:rPr lang="en-IN" sz="2400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IN" sz="2400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Allows commuters to search for registered members based on location (use google maps).</a:t>
            </a:r>
          </a:p>
          <a:p>
            <a:r>
              <a:rPr lang="en-IN" sz="2400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Filter searches by gender and age.</a:t>
            </a:r>
          </a:p>
          <a:p>
            <a:r>
              <a:rPr lang="en-IN" sz="2400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contact matches via private messaging or mobile messaging.</a:t>
            </a:r>
          </a:p>
          <a:p>
            <a:r>
              <a:rPr lang="en-IN" sz="2400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Block unwanted matches</a:t>
            </a:r>
          </a:p>
          <a:p>
            <a:r>
              <a:rPr lang="en-US" sz="2400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Log in to a web application for authentication and secrecy.</a:t>
            </a:r>
          </a:p>
          <a:p>
            <a:r>
              <a:rPr lang="en-US" sz="2400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The CPS aims to promote carpooling by targeting small niches, making it easier for people to use the system.</a:t>
            </a:r>
            <a:endParaRPr lang="en-IN" sz="2400" dirty="0">
              <a:ln>
                <a:solidFill>
                  <a:sysClr val="windowText" lastClr="0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B8719A-755A-A450-8FA5-B636BAFDCCA4}"/>
              </a:ext>
            </a:extLst>
          </p:cNvPr>
          <p:cNvCxnSpPr/>
          <p:nvPr/>
        </p:nvCxnSpPr>
        <p:spPr>
          <a:xfrm flipV="1">
            <a:off x="975360" y="1341120"/>
            <a:ext cx="9296400" cy="9144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9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9B06-1FEC-A6A7-4B29-0D8B3FFC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  <a:endParaRPr lang="en-IN" sz="2800" dirty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324FA7F4-9D04-A565-0F79-FB29FA97A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5339"/>
              </p:ext>
            </p:extLst>
          </p:nvPr>
        </p:nvGraphicFramePr>
        <p:xfrm>
          <a:off x="838200" y="1618490"/>
          <a:ext cx="10436352" cy="4874383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620554">
                  <a:extLst>
                    <a:ext uri="{9D8B030D-6E8A-4147-A177-3AD203B41FA5}">
                      <a16:colId xmlns:a16="http://schemas.microsoft.com/office/drawing/2014/main" val="1992517206"/>
                    </a:ext>
                  </a:extLst>
                </a:gridCol>
                <a:gridCol w="2438386">
                  <a:extLst>
                    <a:ext uri="{9D8B030D-6E8A-4147-A177-3AD203B41FA5}">
                      <a16:colId xmlns:a16="http://schemas.microsoft.com/office/drawing/2014/main" val="1850484574"/>
                    </a:ext>
                  </a:extLst>
                </a:gridCol>
                <a:gridCol w="2532425">
                  <a:extLst>
                    <a:ext uri="{9D8B030D-6E8A-4147-A177-3AD203B41FA5}">
                      <a16:colId xmlns:a16="http://schemas.microsoft.com/office/drawing/2014/main" val="3297378950"/>
                    </a:ext>
                  </a:extLst>
                </a:gridCol>
                <a:gridCol w="2425143">
                  <a:extLst>
                    <a:ext uri="{9D8B030D-6E8A-4147-A177-3AD203B41FA5}">
                      <a16:colId xmlns:a16="http://schemas.microsoft.com/office/drawing/2014/main" val="83578389"/>
                    </a:ext>
                  </a:extLst>
                </a:gridCol>
                <a:gridCol w="2419844">
                  <a:extLst>
                    <a:ext uri="{9D8B030D-6E8A-4147-A177-3AD203B41FA5}">
                      <a16:colId xmlns:a16="http://schemas.microsoft.com/office/drawing/2014/main" val="3583726175"/>
                    </a:ext>
                  </a:extLst>
                </a:gridCol>
              </a:tblGrid>
              <a:tr h="350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746754"/>
                  </a:ext>
                </a:extLst>
              </a:tr>
              <a:tr h="691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Management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0591414"/>
                  </a:ext>
                </a:extLst>
              </a:tr>
              <a:tr h="10417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an Admin, I want to login and update details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1823487"/>
                  </a:ext>
                </a:extLst>
              </a:tr>
              <a:tr h="13954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Pooler (driver), I want to login and update details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6337417"/>
                  </a:ext>
                </a:extLst>
              </a:tr>
              <a:tr h="13954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User, I want to Register, login and update details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741626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CC78F-25F7-5F2B-EE76-249902ACD411}"/>
              </a:ext>
            </a:extLst>
          </p:cNvPr>
          <p:cNvCxnSpPr/>
          <p:nvPr/>
        </p:nvCxnSpPr>
        <p:spPr>
          <a:xfrm>
            <a:off x="838200" y="1335024"/>
            <a:ext cx="925372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2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AA6868-085D-F333-F8BB-946E053C4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454884"/>
              </p:ext>
            </p:extLst>
          </p:nvPr>
        </p:nvGraphicFramePr>
        <p:xfrm>
          <a:off x="649224" y="397635"/>
          <a:ext cx="10616184" cy="6168584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569590">
                  <a:extLst>
                    <a:ext uri="{9D8B030D-6E8A-4147-A177-3AD203B41FA5}">
                      <a16:colId xmlns:a16="http://schemas.microsoft.com/office/drawing/2014/main" val="478649602"/>
                    </a:ext>
                  </a:extLst>
                </a:gridCol>
                <a:gridCol w="2379253">
                  <a:extLst>
                    <a:ext uri="{9D8B030D-6E8A-4147-A177-3AD203B41FA5}">
                      <a16:colId xmlns:a16="http://schemas.microsoft.com/office/drawing/2014/main" val="1729644147"/>
                    </a:ext>
                  </a:extLst>
                </a:gridCol>
                <a:gridCol w="2631949">
                  <a:extLst>
                    <a:ext uri="{9D8B030D-6E8A-4147-A177-3AD203B41FA5}">
                      <a16:colId xmlns:a16="http://schemas.microsoft.com/office/drawing/2014/main" val="2130165785"/>
                    </a:ext>
                  </a:extLst>
                </a:gridCol>
                <a:gridCol w="2520449">
                  <a:extLst>
                    <a:ext uri="{9D8B030D-6E8A-4147-A177-3AD203B41FA5}">
                      <a16:colId xmlns:a16="http://schemas.microsoft.com/office/drawing/2014/main" val="3469248140"/>
                    </a:ext>
                  </a:extLst>
                </a:gridCol>
                <a:gridCol w="2514943">
                  <a:extLst>
                    <a:ext uri="{9D8B030D-6E8A-4147-A177-3AD203B41FA5}">
                      <a16:colId xmlns:a16="http://schemas.microsoft.com/office/drawing/2014/main" val="312136616"/>
                    </a:ext>
                  </a:extLst>
                </a:gridCol>
              </a:tblGrid>
              <a:tr h="423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1613551"/>
                  </a:ext>
                </a:extLst>
              </a:tr>
              <a:tr h="5973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management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7192595"/>
                  </a:ext>
                </a:extLst>
              </a:tr>
              <a:tr h="1214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an Admin, I want to </a:t>
                      </a:r>
                      <a:r>
                        <a:rPr lang="en-IN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Approve, Delete and View Pooler Details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882998"/>
                  </a:ext>
                </a:extLst>
              </a:tr>
              <a:tr h="1214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an Admin, I want to </a:t>
                      </a:r>
                      <a:r>
                        <a:rPr lang="en-IN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Approve, Delete and User (students)Details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0471367"/>
                  </a:ext>
                </a:extLst>
              </a:tr>
              <a:tr h="9057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an Admin, I want to reply complaints to user and poolers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0398442"/>
                  </a:ext>
                </a:extLst>
              </a:tr>
              <a:tr h="9057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an Admin, I want to </a:t>
                      </a:r>
                      <a:r>
                        <a:rPr lang="en-IN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approve or deny pools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560331"/>
                  </a:ext>
                </a:extLst>
              </a:tr>
              <a:tr h="6283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an Admin, I want to </a:t>
                      </a:r>
                      <a:r>
                        <a:rPr lang="en-IN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pool details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056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91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91525D-71AE-2383-6FB0-900FB0BB8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03158"/>
              </p:ext>
            </p:extLst>
          </p:nvPr>
        </p:nvGraphicFramePr>
        <p:xfrm>
          <a:off x="368808" y="316278"/>
          <a:ext cx="11283695" cy="6225444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886968">
                  <a:extLst>
                    <a:ext uri="{9D8B030D-6E8A-4147-A177-3AD203B41FA5}">
                      <a16:colId xmlns:a16="http://schemas.microsoft.com/office/drawing/2014/main" val="1437174732"/>
                    </a:ext>
                  </a:extLst>
                </a:gridCol>
                <a:gridCol w="3581484">
                  <a:extLst>
                    <a:ext uri="{9D8B030D-6E8A-4147-A177-3AD203B41FA5}">
                      <a16:colId xmlns:a16="http://schemas.microsoft.com/office/drawing/2014/main" val="2384246819"/>
                    </a:ext>
                  </a:extLst>
                </a:gridCol>
                <a:gridCol w="2339452">
                  <a:extLst>
                    <a:ext uri="{9D8B030D-6E8A-4147-A177-3AD203B41FA5}">
                      <a16:colId xmlns:a16="http://schemas.microsoft.com/office/drawing/2014/main" val="3774475718"/>
                    </a:ext>
                  </a:extLst>
                </a:gridCol>
                <a:gridCol w="2240343">
                  <a:extLst>
                    <a:ext uri="{9D8B030D-6E8A-4147-A177-3AD203B41FA5}">
                      <a16:colId xmlns:a16="http://schemas.microsoft.com/office/drawing/2014/main" val="497144389"/>
                    </a:ext>
                  </a:extLst>
                </a:gridCol>
                <a:gridCol w="2235448">
                  <a:extLst>
                    <a:ext uri="{9D8B030D-6E8A-4147-A177-3AD203B41FA5}">
                      <a16:colId xmlns:a16="http://schemas.microsoft.com/office/drawing/2014/main" val="2403199127"/>
                    </a:ext>
                  </a:extLst>
                </a:gridCol>
              </a:tblGrid>
              <a:tr h="322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09290"/>
                  </a:ext>
                </a:extLst>
              </a:tr>
              <a:tr h="4745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Pooler Management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extLst>
                  <a:ext uri="{0D108BD9-81ED-4DB2-BD59-A6C34878D82A}">
                    <a16:rowId xmlns:a16="http://schemas.microsoft.com/office/drawing/2014/main" val="3302821467"/>
                  </a:ext>
                </a:extLst>
              </a:tr>
              <a:tr h="7217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Pooler, I want to </a:t>
                      </a:r>
                      <a:r>
                        <a:rPr lang="en-IN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pools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extLst>
                  <a:ext uri="{0D108BD9-81ED-4DB2-BD59-A6C34878D82A}">
                    <a16:rowId xmlns:a16="http://schemas.microsoft.com/office/drawing/2014/main" val="3814147586"/>
                  </a:ext>
                </a:extLst>
              </a:tr>
              <a:tr h="9592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Pooler, I want to </a:t>
                      </a:r>
                      <a:r>
                        <a:rPr lang="en-IN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Pool members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extLst>
                  <a:ext uri="{0D108BD9-81ED-4DB2-BD59-A6C34878D82A}">
                    <a16:rowId xmlns:a16="http://schemas.microsoft.com/office/drawing/2014/main" val="3597465816"/>
                  </a:ext>
                </a:extLst>
              </a:tr>
              <a:tr h="7217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Pooler, I want to </a:t>
                      </a:r>
                      <a:r>
                        <a:rPr lang="en-IN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pool rating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extLst>
                  <a:ext uri="{0D108BD9-81ED-4DB2-BD59-A6C34878D82A}">
                    <a16:rowId xmlns:a16="http://schemas.microsoft.com/office/drawing/2014/main" val="1775620889"/>
                  </a:ext>
                </a:extLst>
              </a:tr>
              <a:tr h="7217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Pooler, I want to </a:t>
                      </a:r>
                      <a:r>
                        <a:rPr lang="en-IN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details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extLst>
                  <a:ext uri="{0D108BD9-81ED-4DB2-BD59-A6C34878D82A}">
                    <a16:rowId xmlns:a16="http://schemas.microsoft.com/office/drawing/2014/main" val="398966939"/>
                  </a:ext>
                </a:extLst>
              </a:tr>
              <a:tr h="9592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Pooler, I want to </a:t>
                      </a:r>
                      <a:r>
                        <a:rPr lang="en-IN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pool members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extLst>
                  <a:ext uri="{0D108BD9-81ED-4DB2-BD59-A6C34878D82A}">
                    <a16:rowId xmlns:a16="http://schemas.microsoft.com/office/drawing/2014/main" val="691395311"/>
                  </a:ext>
                </a:extLst>
              </a:tr>
              <a:tr h="12162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Pooler, I want to </a:t>
                      </a:r>
                      <a:r>
                        <a:rPr lang="en-IN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 and reply messages to users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36" marR="66236" marT="0" marB="0"/>
                </a:tc>
                <a:extLst>
                  <a:ext uri="{0D108BD9-81ED-4DB2-BD59-A6C34878D82A}">
                    <a16:rowId xmlns:a16="http://schemas.microsoft.com/office/drawing/2014/main" val="130582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16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285132-1D97-6B72-754E-5C85A108A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99501"/>
              </p:ext>
            </p:extLst>
          </p:nvPr>
        </p:nvGraphicFramePr>
        <p:xfrm>
          <a:off x="731520" y="484633"/>
          <a:ext cx="10698480" cy="5802258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941832">
                  <a:extLst>
                    <a:ext uri="{9D8B030D-6E8A-4147-A177-3AD203B41FA5}">
                      <a16:colId xmlns:a16="http://schemas.microsoft.com/office/drawing/2014/main" val="3514630255"/>
                    </a:ext>
                  </a:extLst>
                </a:gridCol>
                <a:gridCol w="2858008">
                  <a:extLst>
                    <a:ext uri="{9D8B030D-6E8A-4147-A177-3AD203B41FA5}">
                      <a16:colId xmlns:a16="http://schemas.microsoft.com/office/drawing/2014/main" val="1436287675"/>
                    </a:ext>
                  </a:extLst>
                </a:gridCol>
                <a:gridCol w="2654979">
                  <a:extLst>
                    <a:ext uri="{9D8B030D-6E8A-4147-A177-3AD203B41FA5}">
                      <a16:colId xmlns:a16="http://schemas.microsoft.com/office/drawing/2014/main" val="59110544"/>
                    </a:ext>
                  </a:extLst>
                </a:gridCol>
                <a:gridCol w="2124151">
                  <a:extLst>
                    <a:ext uri="{9D8B030D-6E8A-4147-A177-3AD203B41FA5}">
                      <a16:colId xmlns:a16="http://schemas.microsoft.com/office/drawing/2014/main" val="3674515075"/>
                    </a:ext>
                  </a:extLst>
                </a:gridCol>
                <a:gridCol w="2119510">
                  <a:extLst>
                    <a:ext uri="{9D8B030D-6E8A-4147-A177-3AD203B41FA5}">
                      <a16:colId xmlns:a16="http://schemas.microsoft.com/office/drawing/2014/main" val="1493755234"/>
                    </a:ext>
                  </a:extLst>
                </a:gridCol>
              </a:tblGrid>
              <a:tr h="6780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sz="2000" b="1" kern="1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2000" b="1" kern="1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</a:t>
                      </a:r>
                      <a:endParaRPr lang="en-IN" sz="2000" b="1" kern="1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IN" sz="2000" b="1" kern="1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sz="2000" b="1" kern="1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5027423"/>
                  </a:ext>
                </a:extLst>
              </a:tr>
              <a:tr h="6780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2000" b="1" kern="1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Management</a:t>
                      </a:r>
                      <a:endParaRPr lang="en-IN" sz="2000" b="1" kern="1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4017135"/>
                  </a:ext>
                </a:extLst>
              </a:tr>
              <a:tr h="6882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endParaRPr lang="en-IN" sz="2000" b="1" kern="1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User, I want to </a:t>
                      </a:r>
                      <a:r>
                        <a:rPr lang="en-IN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Pool</a:t>
                      </a:r>
                      <a:endParaRPr lang="en-IN" sz="2000" b="1" kern="1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1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en-IN" sz="2000" b="1" kern="10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2606865"/>
                  </a:ext>
                </a:extLst>
              </a:tr>
              <a:tr h="6780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  <a:endParaRPr lang="en-IN" sz="2000" b="1" kern="10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User, I want to </a:t>
                      </a:r>
                      <a:r>
                        <a:rPr lang="en-IN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Join pool</a:t>
                      </a:r>
                      <a:endParaRPr lang="en-IN" sz="2000" b="1" kern="1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en-IN" sz="2000" b="1" kern="1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4094048"/>
                  </a:ext>
                </a:extLst>
              </a:tr>
              <a:tr h="6882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endParaRPr lang="en-IN" sz="2000" b="1" kern="10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User, I want to </a:t>
                      </a:r>
                      <a:r>
                        <a:rPr lang="en-IN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 pools</a:t>
                      </a:r>
                      <a:endParaRPr lang="en-IN" sz="2000" b="1" kern="1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1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en-IN" sz="2000" b="1" kern="10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6614152"/>
                  </a:ext>
                </a:extLst>
              </a:tr>
              <a:tr h="10222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</a:t>
                      </a:r>
                      <a:endParaRPr lang="en-IN" sz="2000" b="1" kern="10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User, I want to </a:t>
                      </a:r>
                      <a:r>
                        <a:rPr lang="en-IN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Pool members</a:t>
                      </a:r>
                      <a:endParaRPr lang="en-IN" sz="2000" b="1" kern="1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2000" b="1" kern="1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0752"/>
                  </a:ext>
                </a:extLst>
              </a:tr>
              <a:tr h="13693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IN" sz="2000" b="1" kern="10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User, I want to </a:t>
                      </a:r>
                      <a:r>
                        <a:rPr lang="en-IN" sz="2000" b="1" kern="1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 messages to pooler and admin</a:t>
                      </a:r>
                      <a:endParaRPr lang="en-IN" sz="2000" b="1" kern="10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en-IN" sz="2000" b="1" kern="1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kern="1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4919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6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382</TotalTime>
  <Words>618</Words>
  <Application>Microsoft Office PowerPoint</Application>
  <PresentationFormat>Widescreen</PresentationFormat>
  <Paragraphs>172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Times New Roman</vt:lpstr>
      <vt:lpstr>Office Theme</vt:lpstr>
      <vt:lpstr>CAR POOLING SYSTEM</vt:lpstr>
      <vt:lpstr>AGENDA</vt:lpstr>
      <vt:lpstr>INTRODUCTION</vt:lpstr>
      <vt:lpstr>EXISTING SYSTEM</vt:lpstr>
      <vt:lpstr>PROPOSED SYSTEM</vt:lpstr>
      <vt:lpstr>PRODUCT BACKLOG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POOLING SYSTEM</dc:title>
  <dc:creator>Adhidhya Selvan</dc:creator>
  <cp:lastModifiedBy>Adhidhya Selvan</cp:lastModifiedBy>
  <cp:revision>9</cp:revision>
  <dcterms:created xsi:type="dcterms:W3CDTF">2024-08-22T16:32:35Z</dcterms:created>
  <dcterms:modified xsi:type="dcterms:W3CDTF">2024-08-29T23:52:07Z</dcterms:modified>
</cp:coreProperties>
</file>