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08F18-0B3A-4286-81DD-DD6E0415A9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69D5FF8-F5B7-4506-A3AB-DD293AC03ECE}">
      <dgm:prSet/>
      <dgm:spPr/>
      <dgm:t>
        <a:bodyPr/>
        <a:lstStyle/>
        <a:p>
          <a:r>
            <a:rPr lang="en-US"/>
            <a:t>We have patient medical records including demographics (age, gender, blood type), medical conditions (diabetes, asthma), healthcare interactions (admission date, discharge date, hospital, insurance) and billing details. </a:t>
          </a:r>
        </a:p>
      </dgm:t>
    </dgm:pt>
    <dgm:pt modelId="{AFA1E0BE-2260-4D32-824A-7287EF919D63}" type="parTrans" cxnId="{65D86A13-B61F-4AD7-9B56-5A2BB8B34A96}">
      <dgm:prSet/>
      <dgm:spPr/>
      <dgm:t>
        <a:bodyPr/>
        <a:lstStyle/>
        <a:p>
          <a:endParaRPr lang="en-US"/>
        </a:p>
      </dgm:t>
    </dgm:pt>
    <dgm:pt modelId="{81686364-FBEF-4AEA-995D-AEE092548904}" type="sibTrans" cxnId="{65D86A13-B61F-4AD7-9B56-5A2BB8B34A96}">
      <dgm:prSet/>
      <dgm:spPr/>
      <dgm:t>
        <a:bodyPr/>
        <a:lstStyle/>
        <a:p>
          <a:endParaRPr lang="en-US"/>
        </a:p>
      </dgm:t>
    </dgm:pt>
    <dgm:pt modelId="{E59CFD31-C0DF-4B5E-BB9D-719CD798521C}">
      <dgm:prSet/>
      <dgm:spPr/>
      <dgm:t>
        <a:bodyPr/>
        <a:lstStyle/>
        <a:p>
          <a:r>
            <a:rPr lang="en-US"/>
            <a:t>The dataset provides comprehensive information to model patient outcomes based on historical data</a:t>
          </a:r>
        </a:p>
      </dgm:t>
    </dgm:pt>
    <dgm:pt modelId="{5D73C6F6-FBC0-4CB0-A599-8AE77495BBC2}" type="parTrans" cxnId="{ED6757B4-2182-41B5-84FB-55FDB9BB41B6}">
      <dgm:prSet/>
      <dgm:spPr/>
      <dgm:t>
        <a:bodyPr/>
        <a:lstStyle/>
        <a:p>
          <a:endParaRPr lang="en-US"/>
        </a:p>
      </dgm:t>
    </dgm:pt>
    <dgm:pt modelId="{0D92D407-6F7F-4E8E-9B67-2A1620F3314A}" type="sibTrans" cxnId="{ED6757B4-2182-41B5-84FB-55FDB9BB41B6}">
      <dgm:prSet/>
      <dgm:spPr/>
      <dgm:t>
        <a:bodyPr/>
        <a:lstStyle/>
        <a:p>
          <a:endParaRPr lang="en-US"/>
        </a:p>
      </dgm:t>
    </dgm:pt>
    <dgm:pt modelId="{7917AEA1-A45F-4395-9782-EAA5E6630B62}" type="pres">
      <dgm:prSet presAssocID="{0FA08F18-0B3A-4286-81DD-DD6E0415A97C}" presName="root" presStyleCnt="0">
        <dgm:presLayoutVars>
          <dgm:dir/>
          <dgm:resizeHandles val="exact"/>
        </dgm:presLayoutVars>
      </dgm:prSet>
      <dgm:spPr/>
    </dgm:pt>
    <dgm:pt modelId="{6DBCA19B-6BFE-4929-9EEA-D19A7075908A}" type="pres">
      <dgm:prSet presAssocID="{169D5FF8-F5B7-4506-A3AB-DD293AC03ECE}" presName="compNode" presStyleCnt="0"/>
      <dgm:spPr/>
    </dgm:pt>
    <dgm:pt modelId="{3F495A20-7C4A-4588-AB8E-ADFBA75075A9}" type="pres">
      <dgm:prSet presAssocID="{169D5FF8-F5B7-4506-A3AB-DD293AC03ECE}" presName="bgRect" presStyleLbl="bgShp" presStyleIdx="0" presStyleCnt="2"/>
      <dgm:spPr/>
    </dgm:pt>
    <dgm:pt modelId="{60B775F5-C392-4F1A-BE83-CC7AB04DC24E}" type="pres">
      <dgm:prSet presAssocID="{169D5FF8-F5B7-4506-A3AB-DD293AC03E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CC0E1FF-4E7E-47FA-ACE6-884095D4F87C}" type="pres">
      <dgm:prSet presAssocID="{169D5FF8-F5B7-4506-A3AB-DD293AC03ECE}" presName="spaceRect" presStyleCnt="0"/>
      <dgm:spPr/>
    </dgm:pt>
    <dgm:pt modelId="{C6FF38E0-01A9-413C-91C3-02138BE8891A}" type="pres">
      <dgm:prSet presAssocID="{169D5FF8-F5B7-4506-A3AB-DD293AC03ECE}" presName="parTx" presStyleLbl="revTx" presStyleIdx="0" presStyleCnt="2">
        <dgm:presLayoutVars>
          <dgm:chMax val="0"/>
          <dgm:chPref val="0"/>
        </dgm:presLayoutVars>
      </dgm:prSet>
      <dgm:spPr/>
    </dgm:pt>
    <dgm:pt modelId="{0A6B4384-284E-4250-871C-705BABF3BF6B}" type="pres">
      <dgm:prSet presAssocID="{81686364-FBEF-4AEA-995D-AEE092548904}" presName="sibTrans" presStyleCnt="0"/>
      <dgm:spPr/>
    </dgm:pt>
    <dgm:pt modelId="{9FE6F5F7-AB69-4AAF-AA24-C6117CCBCF45}" type="pres">
      <dgm:prSet presAssocID="{E59CFD31-C0DF-4B5E-BB9D-719CD798521C}" presName="compNode" presStyleCnt="0"/>
      <dgm:spPr/>
    </dgm:pt>
    <dgm:pt modelId="{12663647-6365-41CC-8AE6-57777B4106CA}" type="pres">
      <dgm:prSet presAssocID="{E59CFD31-C0DF-4B5E-BB9D-719CD798521C}" presName="bgRect" presStyleLbl="bgShp" presStyleIdx="1" presStyleCnt="2"/>
      <dgm:spPr/>
    </dgm:pt>
    <dgm:pt modelId="{E3A65248-7EEE-4B16-99C7-B40E7E0EC732}" type="pres">
      <dgm:prSet presAssocID="{E59CFD31-C0DF-4B5E-BB9D-719CD79852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648B0E-14ED-4848-BC55-E57343E2A66F}" type="pres">
      <dgm:prSet presAssocID="{E59CFD31-C0DF-4B5E-BB9D-719CD798521C}" presName="spaceRect" presStyleCnt="0"/>
      <dgm:spPr/>
    </dgm:pt>
    <dgm:pt modelId="{3361861D-471D-42A1-AD3A-4C7F4BE722A7}" type="pres">
      <dgm:prSet presAssocID="{E59CFD31-C0DF-4B5E-BB9D-719CD798521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5D86A13-B61F-4AD7-9B56-5A2BB8B34A96}" srcId="{0FA08F18-0B3A-4286-81DD-DD6E0415A97C}" destId="{169D5FF8-F5B7-4506-A3AB-DD293AC03ECE}" srcOrd="0" destOrd="0" parTransId="{AFA1E0BE-2260-4D32-824A-7287EF919D63}" sibTransId="{81686364-FBEF-4AEA-995D-AEE092548904}"/>
    <dgm:cxn modelId="{E5195214-1128-4875-9FD1-3C6D1F0B6B14}" type="presOf" srcId="{169D5FF8-F5B7-4506-A3AB-DD293AC03ECE}" destId="{C6FF38E0-01A9-413C-91C3-02138BE8891A}" srcOrd="0" destOrd="0" presId="urn:microsoft.com/office/officeart/2018/2/layout/IconVerticalSolidList"/>
    <dgm:cxn modelId="{CF783822-630E-4599-9773-B0D4C79AA1E6}" type="presOf" srcId="{E59CFD31-C0DF-4B5E-BB9D-719CD798521C}" destId="{3361861D-471D-42A1-AD3A-4C7F4BE722A7}" srcOrd="0" destOrd="0" presId="urn:microsoft.com/office/officeart/2018/2/layout/IconVerticalSolidList"/>
    <dgm:cxn modelId="{F6BDEF9C-73ED-4825-91FD-59CC87793517}" type="presOf" srcId="{0FA08F18-0B3A-4286-81DD-DD6E0415A97C}" destId="{7917AEA1-A45F-4395-9782-EAA5E6630B62}" srcOrd="0" destOrd="0" presId="urn:microsoft.com/office/officeart/2018/2/layout/IconVerticalSolidList"/>
    <dgm:cxn modelId="{ED6757B4-2182-41B5-84FB-55FDB9BB41B6}" srcId="{0FA08F18-0B3A-4286-81DD-DD6E0415A97C}" destId="{E59CFD31-C0DF-4B5E-BB9D-719CD798521C}" srcOrd="1" destOrd="0" parTransId="{5D73C6F6-FBC0-4CB0-A599-8AE77495BBC2}" sibTransId="{0D92D407-6F7F-4E8E-9B67-2A1620F3314A}"/>
    <dgm:cxn modelId="{969A6EA0-39B8-4BD2-8CFC-F1A8D26A4D5A}" type="presParOf" srcId="{7917AEA1-A45F-4395-9782-EAA5E6630B62}" destId="{6DBCA19B-6BFE-4929-9EEA-D19A7075908A}" srcOrd="0" destOrd="0" presId="urn:microsoft.com/office/officeart/2018/2/layout/IconVerticalSolidList"/>
    <dgm:cxn modelId="{67B93DA9-39C8-47C0-B9EC-D9A8E9F504DA}" type="presParOf" srcId="{6DBCA19B-6BFE-4929-9EEA-D19A7075908A}" destId="{3F495A20-7C4A-4588-AB8E-ADFBA75075A9}" srcOrd="0" destOrd="0" presId="urn:microsoft.com/office/officeart/2018/2/layout/IconVerticalSolidList"/>
    <dgm:cxn modelId="{2E53866E-9EE3-4A9F-ABD6-CCA1B46F1679}" type="presParOf" srcId="{6DBCA19B-6BFE-4929-9EEA-D19A7075908A}" destId="{60B775F5-C392-4F1A-BE83-CC7AB04DC24E}" srcOrd="1" destOrd="0" presId="urn:microsoft.com/office/officeart/2018/2/layout/IconVerticalSolidList"/>
    <dgm:cxn modelId="{D295AED5-FCFD-477F-BBC0-2CCA8D31319D}" type="presParOf" srcId="{6DBCA19B-6BFE-4929-9EEA-D19A7075908A}" destId="{3CC0E1FF-4E7E-47FA-ACE6-884095D4F87C}" srcOrd="2" destOrd="0" presId="urn:microsoft.com/office/officeart/2018/2/layout/IconVerticalSolidList"/>
    <dgm:cxn modelId="{FDA54256-1CCF-4230-8FE8-B59DBECF5161}" type="presParOf" srcId="{6DBCA19B-6BFE-4929-9EEA-D19A7075908A}" destId="{C6FF38E0-01A9-413C-91C3-02138BE8891A}" srcOrd="3" destOrd="0" presId="urn:microsoft.com/office/officeart/2018/2/layout/IconVerticalSolidList"/>
    <dgm:cxn modelId="{3CBD0A9C-8590-4A81-B931-AF4A6A5387A7}" type="presParOf" srcId="{7917AEA1-A45F-4395-9782-EAA5E6630B62}" destId="{0A6B4384-284E-4250-871C-705BABF3BF6B}" srcOrd="1" destOrd="0" presId="urn:microsoft.com/office/officeart/2018/2/layout/IconVerticalSolidList"/>
    <dgm:cxn modelId="{49BDEBC6-AD80-4AF8-BF95-9D20D449C338}" type="presParOf" srcId="{7917AEA1-A45F-4395-9782-EAA5E6630B62}" destId="{9FE6F5F7-AB69-4AAF-AA24-C6117CCBCF45}" srcOrd="2" destOrd="0" presId="urn:microsoft.com/office/officeart/2018/2/layout/IconVerticalSolidList"/>
    <dgm:cxn modelId="{6D8DFEFF-33F3-4CA2-ACD6-4A296C94E675}" type="presParOf" srcId="{9FE6F5F7-AB69-4AAF-AA24-C6117CCBCF45}" destId="{12663647-6365-41CC-8AE6-57777B4106CA}" srcOrd="0" destOrd="0" presId="urn:microsoft.com/office/officeart/2018/2/layout/IconVerticalSolidList"/>
    <dgm:cxn modelId="{596CB4D4-04C9-4011-BCD9-3CFE4100BFFA}" type="presParOf" srcId="{9FE6F5F7-AB69-4AAF-AA24-C6117CCBCF45}" destId="{E3A65248-7EEE-4B16-99C7-B40E7E0EC732}" srcOrd="1" destOrd="0" presId="urn:microsoft.com/office/officeart/2018/2/layout/IconVerticalSolidList"/>
    <dgm:cxn modelId="{3EA02731-F635-42B9-864D-0EB3CEB64AEF}" type="presParOf" srcId="{9FE6F5F7-AB69-4AAF-AA24-C6117CCBCF45}" destId="{58648B0E-14ED-4848-BC55-E57343E2A66F}" srcOrd="2" destOrd="0" presId="urn:microsoft.com/office/officeart/2018/2/layout/IconVerticalSolidList"/>
    <dgm:cxn modelId="{372D230F-79CD-4F8E-9101-FF99BBA1A0E8}" type="presParOf" srcId="{9FE6F5F7-AB69-4AAF-AA24-C6117CCBCF45}" destId="{3361861D-471D-42A1-AD3A-4C7F4BE722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8E70B-AA0E-4469-BAF1-AB00A66B1B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7903DC-04D1-49EB-9951-AAA8E84FD0B8}">
      <dgm:prSet/>
      <dgm:spPr/>
      <dgm:t>
        <a:bodyPr/>
        <a:lstStyle/>
        <a:p>
          <a:r>
            <a:rPr lang="en-US"/>
            <a:t>Predict Outcomes: Use LSTM model to predict discharge dates, billing amounts and test results. </a:t>
          </a:r>
        </a:p>
      </dgm:t>
    </dgm:pt>
    <dgm:pt modelId="{FC5C5641-135A-42B0-ADD0-68D070F1FC22}" type="parTrans" cxnId="{00425F58-DC07-4FF5-8245-85F40D741A09}">
      <dgm:prSet/>
      <dgm:spPr/>
      <dgm:t>
        <a:bodyPr/>
        <a:lstStyle/>
        <a:p>
          <a:endParaRPr lang="en-US"/>
        </a:p>
      </dgm:t>
    </dgm:pt>
    <dgm:pt modelId="{6918F2F1-165C-4AF0-AA67-714378857971}" type="sibTrans" cxnId="{00425F58-DC07-4FF5-8245-85F40D741A09}">
      <dgm:prSet/>
      <dgm:spPr/>
      <dgm:t>
        <a:bodyPr/>
        <a:lstStyle/>
        <a:p>
          <a:endParaRPr lang="en-US"/>
        </a:p>
      </dgm:t>
    </dgm:pt>
    <dgm:pt modelId="{87E33945-7B02-4D6E-B72B-414CD00951CD}">
      <dgm:prSet/>
      <dgm:spPr/>
      <dgm:t>
        <a:bodyPr/>
        <a:lstStyle/>
        <a:p>
          <a:r>
            <a:rPr lang="en-US"/>
            <a:t>Business Objective: Assist healthcare providers in better planning resource allocation and estimate costs and improve patient care efficiency. </a:t>
          </a:r>
        </a:p>
      </dgm:t>
    </dgm:pt>
    <dgm:pt modelId="{3104CDA3-1865-412D-8D3A-BB68B0061300}" type="parTrans" cxnId="{F77FFBB5-EA7E-4B69-B67E-31975386223B}">
      <dgm:prSet/>
      <dgm:spPr/>
      <dgm:t>
        <a:bodyPr/>
        <a:lstStyle/>
        <a:p>
          <a:endParaRPr lang="en-US"/>
        </a:p>
      </dgm:t>
    </dgm:pt>
    <dgm:pt modelId="{51ED6AF3-69F7-478F-B8F0-85996FB5A0B0}" type="sibTrans" cxnId="{F77FFBB5-EA7E-4B69-B67E-31975386223B}">
      <dgm:prSet/>
      <dgm:spPr/>
      <dgm:t>
        <a:bodyPr/>
        <a:lstStyle/>
        <a:p>
          <a:endParaRPr lang="en-US"/>
        </a:p>
      </dgm:t>
    </dgm:pt>
    <dgm:pt modelId="{EC3B8912-6567-44C8-910A-B7C9A36C9C55}" type="pres">
      <dgm:prSet presAssocID="{9C08E70B-AA0E-4469-BAF1-AB00A66B1B56}" presName="root" presStyleCnt="0">
        <dgm:presLayoutVars>
          <dgm:dir/>
          <dgm:resizeHandles val="exact"/>
        </dgm:presLayoutVars>
      </dgm:prSet>
      <dgm:spPr/>
    </dgm:pt>
    <dgm:pt modelId="{56FF3440-940A-4C94-9A32-AABC79A91F5E}" type="pres">
      <dgm:prSet presAssocID="{327903DC-04D1-49EB-9951-AAA8E84FD0B8}" presName="compNode" presStyleCnt="0"/>
      <dgm:spPr/>
    </dgm:pt>
    <dgm:pt modelId="{F5DE1FAF-CFCB-4964-B82B-069EBBAF8374}" type="pres">
      <dgm:prSet presAssocID="{327903DC-04D1-49EB-9951-AAA8E84FD0B8}" presName="bgRect" presStyleLbl="bgShp" presStyleIdx="0" presStyleCnt="2"/>
      <dgm:spPr/>
    </dgm:pt>
    <dgm:pt modelId="{BC13E606-D1AC-48B8-83C0-2B8EE2A56F5B}" type="pres">
      <dgm:prSet presAssocID="{327903DC-04D1-49EB-9951-AAA8E84FD0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C518C1E-F7F2-475A-BEC7-23C23BDF7372}" type="pres">
      <dgm:prSet presAssocID="{327903DC-04D1-49EB-9951-AAA8E84FD0B8}" presName="spaceRect" presStyleCnt="0"/>
      <dgm:spPr/>
    </dgm:pt>
    <dgm:pt modelId="{45F20B5E-EE7E-457C-AB41-E51FBE3B083C}" type="pres">
      <dgm:prSet presAssocID="{327903DC-04D1-49EB-9951-AAA8E84FD0B8}" presName="parTx" presStyleLbl="revTx" presStyleIdx="0" presStyleCnt="2">
        <dgm:presLayoutVars>
          <dgm:chMax val="0"/>
          <dgm:chPref val="0"/>
        </dgm:presLayoutVars>
      </dgm:prSet>
      <dgm:spPr/>
    </dgm:pt>
    <dgm:pt modelId="{FC617AA7-DCD7-4D6C-ADBF-0C6F319EDF8C}" type="pres">
      <dgm:prSet presAssocID="{6918F2F1-165C-4AF0-AA67-714378857971}" presName="sibTrans" presStyleCnt="0"/>
      <dgm:spPr/>
    </dgm:pt>
    <dgm:pt modelId="{DAF78EB5-D76C-4DF8-A719-EC2B0C995F14}" type="pres">
      <dgm:prSet presAssocID="{87E33945-7B02-4D6E-B72B-414CD00951CD}" presName="compNode" presStyleCnt="0"/>
      <dgm:spPr/>
    </dgm:pt>
    <dgm:pt modelId="{B663913A-DD21-4E21-B912-BBC940D297ED}" type="pres">
      <dgm:prSet presAssocID="{87E33945-7B02-4D6E-B72B-414CD00951CD}" presName="bgRect" presStyleLbl="bgShp" presStyleIdx="1" presStyleCnt="2"/>
      <dgm:spPr/>
    </dgm:pt>
    <dgm:pt modelId="{670C0E21-3801-415B-85C0-F8DAAF7FC634}" type="pres">
      <dgm:prSet presAssocID="{87E33945-7B02-4D6E-B72B-414CD00951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A6AF41D-0D1B-432C-8CD9-8474C8CD5179}" type="pres">
      <dgm:prSet presAssocID="{87E33945-7B02-4D6E-B72B-414CD00951CD}" presName="spaceRect" presStyleCnt="0"/>
      <dgm:spPr/>
    </dgm:pt>
    <dgm:pt modelId="{3ADA3150-B538-4812-801E-2C081F5A852F}" type="pres">
      <dgm:prSet presAssocID="{87E33945-7B02-4D6E-B72B-414CD00951C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4B0390B-384D-4EB1-955C-E5B301B9BD80}" type="presOf" srcId="{87E33945-7B02-4D6E-B72B-414CD00951CD}" destId="{3ADA3150-B538-4812-801E-2C081F5A852F}" srcOrd="0" destOrd="0" presId="urn:microsoft.com/office/officeart/2018/2/layout/IconVerticalSolidList"/>
    <dgm:cxn modelId="{00425F58-DC07-4FF5-8245-85F40D741A09}" srcId="{9C08E70B-AA0E-4469-BAF1-AB00A66B1B56}" destId="{327903DC-04D1-49EB-9951-AAA8E84FD0B8}" srcOrd="0" destOrd="0" parTransId="{FC5C5641-135A-42B0-ADD0-68D070F1FC22}" sibTransId="{6918F2F1-165C-4AF0-AA67-714378857971}"/>
    <dgm:cxn modelId="{E2D85E93-E97C-4170-9FE8-8AC94C869CEF}" type="presOf" srcId="{327903DC-04D1-49EB-9951-AAA8E84FD0B8}" destId="{45F20B5E-EE7E-457C-AB41-E51FBE3B083C}" srcOrd="0" destOrd="0" presId="urn:microsoft.com/office/officeart/2018/2/layout/IconVerticalSolidList"/>
    <dgm:cxn modelId="{F77FFBB5-EA7E-4B69-B67E-31975386223B}" srcId="{9C08E70B-AA0E-4469-BAF1-AB00A66B1B56}" destId="{87E33945-7B02-4D6E-B72B-414CD00951CD}" srcOrd="1" destOrd="0" parTransId="{3104CDA3-1865-412D-8D3A-BB68B0061300}" sibTransId="{51ED6AF3-69F7-478F-B8F0-85996FB5A0B0}"/>
    <dgm:cxn modelId="{C9A8F4EC-730F-492E-B529-5B5D1D636D04}" type="presOf" srcId="{9C08E70B-AA0E-4469-BAF1-AB00A66B1B56}" destId="{EC3B8912-6567-44C8-910A-B7C9A36C9C55}" srcOrd="0" destOrd="0" presId="urn:microsoft.com/office/officeart/2018/2/layout/IconVerticalSolidList"/>
    <dgm:cxn modelId="{0497411C-5708-41FB-8127-9ADAF224F74E}" type="presParOf" srcId="{EC3B8912-6567-44C8-910A-B7C9A36C9C55}" destId="{56FF3440-940A-4C94-9A32-AABC79A91F5E}" srcOrd="0" destOrd="0" presId="urn:microsoft.com/office/officeart/2018/2/layout/IconVerticalSolidList"/>
    <dgm:cxn modelId="{702A5EDC-006A-42E4-98E0-05E2A863FD3C}" type="presParOf" srcId="{56FF3440-940A-4C94-9A32-AABC79A91F5E}" destId="{F5DE1FAF-CFCB-4964-B82B-069EBBAF8374}" srcOrd="0" destOrd="0" presId="urn:microsoft.com/office/officeart/2018/2/layout/IconVerticalSolidList"/>
    <dgm:cxn modelId="{9786438D-A5E8-4FCB-A1A2-6DD32D30AA43}" type="presParOf" srcId="{56FF3440-940A-4C94-9A32-AABC79A91F5E}" destId="{BC13E606-D1AC-48B8-83C0-2B8EE2A56F5B}" srcOrd="1" destOrd="0" presId="urn:microsoft.com/office/officeart/2018/2/layout/IconVerticalSolidList"/>
    <dgm:cxn modelId="{E3AE55BA-3DAC-4A34-9905-91549FCC32C5}" type="presParOf" srcId="{56FF3440-940A-4C94-9A32-AABC79A91F5E}" destId="{4C518C1E-F7F2-475A-BEC7-23C23BDF7372}" srcOrd="2" destOrd="0" presId="urn:microsoft.com/office/officeart/2018/2/layout/IconVerticalSolidList"/>
    <dgm:cxn modelId="{672F7E64-39E7-422D-91C4-4C56B3749F62}" type="presParOf" srcId="{56FF3440-940A-4C94-9A32-AABC79A91F5E}" destId="{45F20B5E-EE7E-457C-AB41-E51FBE3B083C}" srcOrd="3" destOrd="0" presId="urn:microsoft.com/office/officeart/2018/2/layout/IconVerticalSolidList"/>
    <dgm:cxn modelId="{0D243613-5BEF-4A16-AAA5-7FEF65ABFD3D}" type="presParOf" srcId="{EC3B8912-6567-44C8-910A-B7C9A36C9C55}" destId="{FC617AA7-DCD7-4D6C-ADBF-0C6F319EDF8C}" srcOrd="1" destOrd="0" presId="urn:microsoft.com/office/officeart/2018/2/layout/IconVerticalSolidList"/>
    <dgm:cxn modelId="{6BF0B430-8702-4FC1-A6DB-2C8D4AC6BDCC}" type="presParOf" srcId="{EC3B8912-6567-44C8-910A-B7C9A36C9C55}" destId="{DAF78EB5-D76C-4DF8-A719-EC2B0C995F14}" srcOrd="2" destOrd="0" presId="urn:microsoft.com/office/officeart/2018/2/layout/IconVerticalSolidList"/>
    <dgm:cxn modelId="{62E17A46-3F7B-4696-AE88-8CFDCD53C2F2}" type="presParOf" srcId="{DAF78EB5-D76C-4DF8-A719-EC2B0C995F14}" destId="{B663913A-DD21-4E21-B912-BBC940D297ED}" srcOrd="0" destOrd="0" presId="urn:microsoft.com/office/officeart/2018/2/layout/IconVerticalSolidList"/>
    <dgm:cxn modelId="{520A32FD-EE35-47F6-B6C9-3ABE8A5D1E17}" type="presParOf" srcId="{DAF78EB5-D76C-4DF8-A719-EC2B0C995F14}" destId="{670C0E21-3801-415B-85C0-F8DAAF7FC634}" srcOrd="1" destOrd="0" presId="urn:microsoft.com/office/officeart/2018/2/layout/IconVerticalSolidList"/>
    <dgm:cxn modelId="{1BBC8884-0FAC-46AA-B8AB-2C964E869DC2}" type="presParOf" srcId="{DAF78EB5-D76C-4DF8-A719-EC2B0C995F14}" destId="{6A6AF41D-0D1B-432C-8CD9-8474C8CD5179}" srcOrd="2" destOrd="0" presId="urn:microsoft.com/office/officeart/2018/2/layout/IconVerticalSolidList"/>
    <dgm:cxn modelId="{59157C7C-00A7-4F0B-9AFF-8074F88103FC}" type="presParOf" srcId="{DAF78EB5-D76C-4DF8-A719-EC2B0C995F14}" destId="{3ADA3150-B538-4812-801E-2C081F5A85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2F883C-F68E-44BE-A08D-6B8FD1E33B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42E071-417B-41C8-A2BB-1CD76B064D83}">
      <dgm:prSet/>
      <dgm:spPr/>
      <dgm:t>
        <a:bodyPr/>
        <a:lstStyle/>
        <a:p>
          <a:r>
            <a:rPr lang="en-US"/>
            <a:t>Sequential Data: Since dataset includes time-series information which will be useful for LSTM to learn temporal dependencies.</a:t>
          </a:r>
        </a:p>
      </dgm:t>
    </dgm:pt>
    <dgm:pt modelId="{9DDBD2B9-B98A-4D19-A46B-B310128BA6B2}" type="parTrans" cxnId="{069B876A-ED8C-4F23-BA44-98EDDFFB9C52}">
      <dgm:prSet/>
      <dgm:spPr/>
      <dgm:t>
        <a:bodyPr/>
        <a:lstStyle/>
        <a:p>
          <a:endParaRPr lang="en-US"/>
        </a:p>
      </dgm:t>
    </dgm:pt>
    <dgm:pt modelId="{175DE634-3069-498F-B4B5-1C4A847DAB90}" type="sibTrans" cxnId="{069B876A-ED8C-4F23-BA44-98EDDFFB9C52}">
      <dgm:prSet/>
      <dgm:spPr/>
      <dgm:t>
        <a:bodyPr/>
        <a:lstStyle/>
        <a:p>
          <a:endParaRPr lang="en-US"/>
        </a:p>
      </dgm:t>
    </dgm:pt>
    <dgm:pt modelId="{C2AB22AB-0DBB-4F9F-86CF-FAE73F5A0ED3}">
      <dgm:prSet/>
      <dgm:spPr/>
      <dgm:t>
        <a:bodyPr/>
        <a:lstStyle/>
        <a:p>
          <a:r>
            <a:rPr lang="en-US"/>
            <a:t>Long-Term Dependencies: LSTMs are good at remembering information over long sequences, making them suitable for predicting outcomes based on past medical history and treatment. </a:t>
          </a:r>
        </a:p>
      </dgm:t>
    </dgm:pt>
    <dgm:pt modelId="{2FDED368-AF78-4D49-8F21-A6CC6E2CE905}" type="parTrans" cxnId="{3ABC9B26-6A02-4549-8DA9-0D85B0603788}">
      <dgm:prSet/>
      <dgm:spPr/>
      <dgm:t>
        <a:bodyPr/>
        <a:lstStyle/>
        <a:p>
          <a:endParaRPr lang="en-US"/>
        </a:p>
      </dgm:t>
    </dgm:pt>
    <dgm:pt modelId="{37B5F911-6868-48D4-9448-9C1BDC9CFDD9}" type="sibTrans" cxnId="{3ABC9B26-6A02-4549-8DA9-0D85B0603788}">
      <dgm:prSet/>
      <dgm:spPr/>
      <dgm:t>
        <a:bodyPr/>
        <a:lstStyle/>
        <a:p>
          <a:endParaRPr lang="en-US"/>
        </a:p>
      </dgm:t>
    </dgm:pt>
    <dgm:pt modelId="{F9E3B6D3-AA94-4FFB-A097-0F43A9B36E08}">
      <dgm:prSet/>
      <dgm:spPr/>
      <dgm:t>
        <a:bodyPr/>
        <a:lstStyle/>
        <a:p>
          <a:r>
            <a:rPr lang="en-US"/>
            <a:t>Accuracy: Given the sequential and temporal nature of medical data, LSTM provides a robust approach to making future predictions like discharge date and billing amounts.</a:t>
          </a:r>
        </a:p>
      </dgm:t>
    </dgm:pt>
    <dgm:pt modelId="{426757FE-EC4F-4777-903D-8BB6F65CF33F}" type="parTrans" cxnId="{40929BEB-E442-4DDD-AA88-B616E6363833}">
      <dgm:prSet/>
      <dgm:spPr/>
      <dgm:t>
        <a:bodyPr/>
        <a:lstStyle/>
        <a:p>
          <a:endParaRPr lang="en-US"/>
        </a:p>
      </dgm:t>
    </dgm:pt>
    <dgm:pt modelId="{69B78AFF-7802-413B-BBC3-B89CD0E1E47A}" type="sibTrans" cxnId="{40929BEB-E442-4DDD-AA88-B616E6363833}">
      <dgm:prSet/>
      <dgm:spPr/>
      <dgm:t>
        <a:bodyPr/>
        <a:lstStyle/>
        <a:p>
          <a:endParaRPr lang="en-US"/>
        </a:p>
      </dgm:t>
    </dgm:pt>
    <dgm:pt modelId="{B0174DEF-8E03-42BF-B1DB-74AE3D08AE82}" type="pres">
      <dgm:prSet presAssocID="{B72F883C-F68E-44BE-A08D-6B8FD1E33B5B}" presName="root" presStyleCnt="0">
        <dgm:presLayoutVars>
          <dgm:dir/>
          <dgm:resizeHandles val="exact"/>
        </dgm:presLayoutVars>
      </dgm:prSet>
      <dgm:spPr/>
    </dgm:pt>
    <dgm:pt modelId="{53AE9446-5B4B-48F9-A6CD-47A197C13ED0}" type="pres">
      <dgm:prSet presAssocID="{6542E071-417B-41C8-A2BB-1CD76B064D83}" presName="compNode" presStyleCnt="0"/>
      <dgm:spPr/>
    </dgm:pt>
    <dgm:pt modelId="{E985C752-A99E-4AA5-947A-7B49D73F80BC}" type="pres">
      <dgm:prSet presAssocID="{6542E071-417B-41C8-A2BB-1CD76B064D83}" presName="bgRect" presStyleLbl="bgShp" presStyleIdx="0" presStyleCnt="3"/>
      <dgm:spPr/>
    </dgm:pt>
    <dgm:pt modelId="{7DB6152B-23C5-4E56-BD94-EBB24F917C3E}" type="pres">
      <dgm:prSet presAssocID="{6542E071-417B-41C8-A2BB-1CD76B064D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6164871-FDCD-4EE4-8D91-B48644082B77}" type="pres">
      <dgm:prSet presAssocID="{6542E071-417B-41C8-A2BB-1CD76B064D83}" presName="spaceRect" presStyleCnt="0"/>
      <dgm:spPr/>
    </dgm:pt>
    <dgm:pt modelId="{CB4EBC29-566C-4D82-B39E-AE30930C6D84}" type="pres">
      <dgm:prSet presAssocID="{6542E071-417B-41C8-A2BB-1CD76B064D83}" presName="parTx" presStyleLbl="revTx" presStyleIdx="0" presStyleCnt="3">
        <dgm:presLayoutVars>
          <dgm:chMax val="0"/>
          <dgm:chPref val="0"/>
        </dgm:presLayoutVars>
      </dgm:prSet>
      <dgm:spPr/>
    </dgm:pt>
    <dgm:pt modelId="{50C360EA-B932-4933-942B-063BF89E78A6}" type="pres">
      <dgm:prSet presAssocID="{175DE634-3069-498F-B4B5-1C4A847DAB90}" presName="sibTrans" presStyleCnt="0"/>
      <dgm:spPr/>
    </dgm:pt>
    <dgm:pt modelId="{0A8B776E-0065-4B85-BBEE-563CE699A7B1}" type="pres">
      <dgm:prSet presAssocID="{C2AB22AB-0DBB-4F9F-86CF-FAE73F5A0ED3}" presName="compNode" presStyleCnt="0"/>
      <dgm:spPr/>
    </dgm:pt>
    <dgm:pt modelId="{51141BFC-7C32-4353-B79B-ABD5DCDC927E}" type="pres">
      <dgm:prSet presAssocID="{C2AB22AB-0DBB-4F9F-86CF-FAE73F5A0ED3}" presName="bgRect" presStyleLbl="bgShp" presStyleIdx="1" presStyleCnt="3"/>
      <dgm:spPr/>
    </dgm:pt>
    <dgm:pt modelId="{DB2AC8FB-84DF-4FCB-8F90-984A84297FBF}" type="pres">
      <dgm:prSet presAssocID="{C2AB22AB-0DBB-4F9F-86CF-FAE73F5A0E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5D229CD-D10E-4EBA-87D5-817ADF3EFF62}" type="pres">
      <dgm:prSet presAssocID="{C2AB22AB-0DBB-4F9F-86CF-FAE73F5A0ED3}" presName="spaceRect" presStyleCnt="0"/>
      <dgm:spPr/>
    </dgm:pt>
    <dgm:pt modelId="{8DCEB5B5-DB81-4238-948C-EE936A1D509C}" type="pres">
      <dgm:prSet presAssocID="{C2AB22AB-0DBB-4F9F-86CF-FAE73F5A0ED3}" presName="parTx" presStyleLbl="revTx" presStyleIdx="1" presStyleCnt="3">
        <dgm:presLayoutVars>
          <dgm:chMax val="0"/>
          <dgm:chPref val="0"/>
        </dgm:presLayoutVars>
      </dgm:prSet>
      <dgm:spPr/>
    </dgm:pt>
    <dgm:pt modelId="{6360642F-6BD5-4F6A-BB17-1836C13917B3}" type="pres">
      <dgm:prSet presAssocID="{37B5F911-6868-48D4-9448-9C1BDC9CFDD9}" presName="sibTrans" presStyleCnt="0"/>
      <dgm:spPr/>
    </dgm:pt>
    <dgm:pt modelId="{37E0245C-C507-4E53-825C-86471BC86BF8}" type="pres">
      <dgm:prSet presAssocID="{F9E3B6D3-AA94-4FFB-A097-0F43A9B36E08}" presName="compNode" presStyleCnt="0"/>
      <dgm:spPr/>
    </dgm:pt>
    <dgm:pt modelId="{AD271D53-79A9-49E8-8A17-9C53E3FFB38D}" type="pres">
      <dgm:prSet presAssocID="{F9E3B6D3-AA94-4FFB-A097-0F43A9B36E08}" presName="bgRect" presStyleLbl="bgShp" presStyleIdx="2" presStyleCnt="3"/>
      <dgm:spPr/>
    </dgm:pt>
    <dgm:pt modelId="{BB71DD7C-8D13-4280-A2D7-391F213824F2}" type="pres">
      <dgm:prSet presAssocID="{F9E3B6D3-AA94-4FFB-A097-0F43A9B36E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FEF2866B-06E1-469D-8D8A-B86501C508D4}" type="pres">
      <dgm:prSet presAssocID="{F9E3B6D3-AA94-4FFB-A097-0F43A9B36E08}" presName="spaceRect" presStyleCnt="0"/>
      <dgm:spPr/>
    </dgm:pt>
    <dgm:pt modelId="{283F5BF1-8EAE-4F21-849B-5A16BE4F08D4}" type="pres">
      <dgm:prSet presAssocID="{F9E3B6D3-AA94-4FFB-A097-0F43A9B36E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C5B90F-29FF-4C17-9DA8-FE787E2D2B22}" type="presOf" srcId="{C2AB22AB-0DBB-4F9F-86CF-FAE73F5A0ED3}" destId="{8DCEB5B5-DB81-4238-948C-EE936A1D509C}" srcOrd="0" destOrd="0" presId="urn:microsoft.com/office/officeart/2018/2/layout/IconVerticalSolidList"/>
    <dgm:cxn modelId="{3ABC9B26-6A02-4549-8DA9-0D85B0603788}" srcId="{B72F883C-F68E-44BE-A08D-6B8FD1E33B5B}" destId="{C2AB22AB-0DBB-4F9F-86CF-FAE73F5A0ED3}" srcOrd="1" destOrd="0" parTransId="{2FDED368-AF78-4D49-8F21-A6CC6E2CE905}" sibTransId="{37B5F911-6868-48D4-9448-9C1BDC9CFDD9}"/>
    <dgm:cxn modelId="{069B876A-ED8C-4F23-BA44-98EDDFFB9C52}" srcId="{B72F883C-F68E-44BE-A08D-6B8FD1E33B5B}" destId="{6542E071-417B-41C8-A2BB-1CD76B064D83}" srcOrd="0" destOrd="0" parTransId="{9DDBD2B9-B98A-4D19-A46B-B310128BA6B2}" sibTransId="{175DE634-3069-498F-B4B5-1C4A847DAB90}"/>
    <dgm:cxn modelId="{FEC18D7E-9FB0-4F27-B78A-DDF270F08252}" type="presOf" srcId="{B72F883C-F68E-44BE-A08D-6B8FD1E33B5B}" destId="{B0174DEF-8E03-42BF-B1DB-74AE3D08AE82}" srcOrd="0" destOrd="0" presId="urn:microsoft.com/office/officeart/2018/2/layout/IconVerticalSolidList"/>
    <dgm:cxn modelId="{10EE1E86-B7EA-4CD1-810A-6F78460C6EA3}" type="presOf" srcId="{6542E071-417B-41C8-A2BB-1CD76B064D83}" destId="{CB4EBC29-566C-4D82-B39E-AE30930C6D84}" srcOrd="0" destOrd="0" presId="urn:microsoft.com/office/officeart/2018/2/layout/IconVerticalSolidList"/>
    <dgm:cxn modelId="{6E525C97-9604-4ED8-B14B-E02CBA2F7B17}" type="presOf" srcId="{F9E3B6D3-AA94-4FFB-A097-0F43A9B36E08}" destId="{283F5BF1-8EAE-4F21-849B-5A16BE4F08D4}" srcOrd="0" destOrd="0" presId="urn:microsoft.com/office/officeart/2018/2/layout/IconVerticalSolidList"/>
    <dgm:cxn modelId="{40929BEB-E442-4DDD-AA88-B616E6363833}" srcId="{B72F883C-F68E-44BE-A08D-6B8FD1E33B5B}" destId="{F9E3B6D3-AA94-4FFB-A097-0F43A9B36E08}" srcOrd="2" destOrd="0" parTransId="{426757FE-EC4F-4777-903D-8BB6F65CF33F}" sibTransId="{69B78AFF-7802-413B-BBC3-B89CD0E1E47A}"/>
    <dgm:cxn modelId="{084936EB-49A9-42E8-9EAE-D0CE64C630D0}" type="presParOf" srcId="{B0174DEF-8E03-42BF-B1DB-74AE3D08AE82}" destId="{53AE9446-5B4B-48F9-A6CD-47A197C13ED0}" srcOrd="0" destOrd="0" presId="urn:microsoft.com/office/officeart/2018/2/layout/IconVerticalSolidList"/>
    <dgm:cxn modelId="{3F380C90-703D-42BF-849D-33F5C246EB53}" type="presParOf" srcId="{53AE9446-5B4B-48F9-A6CD-47A197C13ED0}" destId="{E985C752-A99E-4AA5-947A-7B49D73F80BC}" srcOrd="0" destOrd="0" presId="urn:microsoft.com/office/officeart/2018/2/layout/IconVerticalSolidList"/>
    <dgm:cxn modelId="{FFD49A3E-635D-4607-B455-5EE1469F8DEE}" type="presParOf" srcId="{53AE9446-5B4B-48F9-A6CD-47A197C13ED0}" destId="{7DB6152B-23C5-4E56-BD94-EBB24F917C3E}" srcOrd="1" destOrd="0" presId="urn:microsoft.com/office/officeart/2018/2/layout/IconVerticalSolidList"/>
    <dgm:cxn modelId="{BDEC90F3-978C-4058-87AB-4B9C255D5694}" type="presParOf" srcId="{53AE9446-5B4B-48F9-A6CD-47A197C13ED0}" destId="{56164871-FDCD-4EE4-8D91-B48644082B77}" srcOrd="2" destOrd="0" presId="urn:microsoft.com/office/officeart/2018/2/layout/IconVerticalSolidList"/>
    <dgm:cxn modelId="{004058CB-F810-432F-A5E8-EF1DCAA93158}" type="presParOf" srcId="{53AE9446-5B4B-48F9-A6CD-47A197C13ED0}" destId="{CB4EBC29-566C-4D82-B39E-AE30930C6D84}" srcOrd="3" destOrd="0" presId="urn:microsoft.com/office/officeart/2018/2/layout/IconVerticalSolidList"/>
    <dgm:cxn modelId="{1B679263-B158-4BDF-BAE2-D4872463636D}" type="presParOf" srcId="{B0174DEF-8E03-42BF-B1DB-74AE3D08AE82}" destId="{50C360EA-B932-4933-942B-063BF89E78A6}" srcOrd="1" destOrd="0" presId="urn:microsoft.com/office/officeart/2018/2/layout/IconVerticalSolidList"/>
    <dgm:cxn modelId="{4E58DC47-2941-4C80-81AB-A8EFF8313491}" type="presParOf" srcId="{B0174DEF-8E03-42BF-B1DB-74AE3D08AE82}" destId="{0A8B776E-0065-4B85-BBEE-563CE699A7B1}" srcOrd="2" destOrd="0" presId="urn:microsoft.com/office/officeart/2018/2/layout/IconVerticalSolidList"/>
    <dgm:cxn modelId="{2D52CEA2-6656-4F75-BC0A-BEFC5EBDC243}" type="presParOf" srcId="{0A8B776E-0065-4B85-BBEE-563CE699A7B1}" destId="{51141BFC-7C32-4353-B79B-ABD5DCDC927E}" srcOrd="0" destOrd="0" presId="urn:microsoft.com/office/officeart/2018/2/layout/IconVerticalSolidList"/>
    <dgm:cxn modelId="{83A9B266-1B26-43DE-9CA1-CC7FE4764B4E}" type="presParOf" srcId="{0A8B776E-0065-4B85-BBEE-563CE699A7B1}" destId="{DB2AC8FB-84DF-4FCB-8F90-984A84297FBF}" srcOrd="1" destOrd="0" presId="urn:microsoft.com/office/officeart/2018/2/layout/IconVerticalSolidList"/>
    <dgm:cxn modelId="{9017EB97-37FF-48A7-8053-A433E1353A36}" type="presParOf" srcId="{0A8B776E-0065-4B85-BBEE-563CE699A7B1}" destId="{25D229CD-D10E-4EBA-87D5-817ADF3EFF62}" srcOrd="2" destOrd="0" presId="urn:microsoft.com/office/officeart/2018/2/layout/IconVerticalSolidList"/>
    <dgm:cxn modelId="{611DBF21-C259-4121-85A4-AB16C389AEA8}" type="presParOf" srcId="{0A8B776E-0065-4B85-BBEE-563CE699A7B1}" destId="{8DCEB5B5-DB81-4238-948C-EE936A1D509C}" srcOrd="3" destOrd="0" presId="urn:microsoft.com/office/officeart/2018/2/layout/IconVerticalSolidList"/>
    <dgm:cxn modelId="{9C121CF4-E9C5-4C62-A320-D71F0CB21734}" type="presParOf" srcId="{B0174DEF-8E03-42BF-B1DB-74AE3D08AE82}" destId="{6360642F-6BD5-4F6A-BB17-1836C13917B3}" srcOrd="3" destOrd="0" presId="urn:microsoft.com/office/officeart/2018/2/layout/IconVerticalSolidList"/>
    <dgm:cxn modelId="{925095FC-C867-44CA-961A-BED120E4AB9A}" type="presParOf" srcId="{B0174DEF-8E03-42BF-B1DB-74AE3D08AE82}" destId="{37E0245C-C507-4E53-825C-86471BC86BF8}" srcOrd="4" destOrd="0" presId="urn:microsoft.com/office/officeart/2018/2/layout/IconVerticalSolidList"/>
    <dgm:cxn modelId="{BDF632BB-656D-49A0-932A-FC20469ECC8B}" type="presParOf" srcId="{37E0245C-C507-4E53-825C-86471BC86BF8}" destId="{AD271D53-79A9-49E8-8A17-9C53E3FFB38D}" srcOrd="0" destOrd="0" presId="urn:microsoft.com/office/officeart/2018/2/layout/IconVerticalSolidList"/>
    <dgm:cxn modelId="{4113BC5D-6CD5-4D40-BD49-788597254EE5}" type="presParOf" srcId="{37E0245C-C507-4E53-825C-86471BC86BF8}" destId="{BB71DD7C-8D13-4280-A2D7-391F213824F2}" srcOrd="1" destOrd="0" presId="urn:microsoft.com/office/officeart/2018/2/layout/IconVerticalSolidList"/>
    <dgm:cxn modelId="{18FBE611-EB4F-4D44-9975-EB0A1AD1D413}" type="presParOf" srcId="{37E0245C-C507-4E53-825C-86471BC86BF8}" destId="{FEF2866B-06E1-469D-8D8A-B86501C508D4}" srcOrd="2" destOrd="0" presId="urn:microsoft.com/office/officeart/2018/2/layout/IconVerticalSolidList"/>
    <dgm:cxn modelId="{F26ED327-5A34-48FB-9840-3CADFB3A5E0F}" type="presParOf" srcId="{37E0245C-C507-4E53-825C-86471BC86BF8}" destId="{283F5BF1-8EAE-4F21-849B-5A16BE4F08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4EBE4E-EB38-44BB-AA92-848329054C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57DDE6-6468-48CF-8F0F-09ECC921018E}">
      <dgm:prSet/>
      <dgm:spPr/>
      <dgm:t>
        <a:bodyPr/>
        <a:lstStyle/>
        <a:p>
          <a:r>
            <a:rPr lang="en-US"/>
            <a:t>Data Preparations and Preprocess</a:t>
          </a:r>
        </a:p>
      </dgm:t>
    </dgm:pt>
    <dgm:pt modelId="{ECE41FE4-2932-457A-B53A-7F5546B526E0}" type="parTrans" cxnId="{BB2881A4-5748-4A02-B838-6E0722C21154}">
      <dgm:prSet/>
      <dgm:spPr/>
      <dgm:t>
        <a:bodyPr/>
        <a:lstStyle/>
        <a:p>
          <a:endParaRPr lang="en-US"/>
        </a:p>
      </dgm:t>
    </dgm:pt>
    <dgm:pt modelId="{05E92D8A-AEFE-4E33-A027-86F87AE89758}" type="sibTrans" cxnId="{BB2881A4-5748-4A02-B838-6E0722C21154}">
      <dgm:prSet/>
      <dgm:spPr/>
      <dgm:t>
        <a:bodyPr/>
        <a:lstStyle/>
        <a:p>
          <a:endParaRPr lang="en-US"/>
        </a:p>
      </dgm:t>
    </dgm:pt>
    <dgm:pt modelId="{4AF8A679-4995-4B00-9F3A-5115708057AC}">
      <dgm:prSet/>
      <dgm:spPr/>
      <dgm:t>
        <a:bodyPr/>
        <a:lstStyle/>
        <a:p>
          <a:r>
            <a:rPr lang="en-US"/>
            <a:t>Model Building </a:t>
          </a:r>
        </a:p>
      </dgm:t>
    </dgm:pt>
    <dgm:pt modelId="{35F57A75-C1D6-490A-88FA-A7763EF2EF69}" type="parTrans" cxnId="{B6A73D05-84F6-4C17-BD83-F621DD71A42A}">
      <dgm:prSet/>
      <dgm:spPr/>
      <dgm:t>
        <a:bodyPr/>
        <a:lstStyle/>
        <a:p>
          <a:endParaRPr lang="en-US"/>
        </a:p>
      </dgm:t>
    </dgm:pt>
    <dgm:pt modelId="{64B1D9CA-B8A4-46EA-A798-EB2CAEB72B60}" type="sibTrans" cxnId="{B6A73D05-84F6-4C17-BD83-F621DD71A42A}">
      <dgm:prSet/>
      <dgm:spPr/>
      <dgm:t>
        <a:bodyPr/>
        <a:lstStyle/>
        <a:p>
          <a:endParaRPr lang="en-US"/>
        </a:p>
      </dgm:t>
    </dgm:pt>
    <dgm:pt modelId="{3725591D-8ECB-4D99-B3B6-2AC320A3C0C9}">
      <dgm:prSet/>
      <dgm:spPr/>
      <dgm:t>
        <a:bodyPr/>
        <a:lstStyle/>
        <a:p>
          <a:r>
            <a:rPr lang="en-US" dirty="0"/>
            <a:t>Model Evaluation and Tuning</a:t>
          </a:r>
        </a:p>
      </dgm:t>
    </dgm:pt>
    <dgm:pt modelId="{48601AB0-1279-471B-A6F0-DE58E9C6CB7C}" type="parTrans" cxnId="{69B6C382-8199-460B-9C04-5E19CBEC601D}">
      <dgm:prSet/>
      <dgm:spPr/>
      <dgm:t>
        <a:bodyPr/>
        <a:lstStyle/>
        <a:p>
          <a:endParaRPr lang="en-US"/>
        </a:p>
      </dgm:t>
    </dgm:pt>
    <dgm:pt modelId="{4D4C856D-5ABC-4A55-93EE-21CD6C30D9EF}" type="sibTrans" cxnId="{69B6C382-8199-460B-9C04-5E19CBEC601D}">
      <dgm:prSet/>
      <dgm:spPr/>
      <dgm:t>
        <a:bodyPr/>
        <a:lstStyle/>
        <a:p>
          <a:endParaRPr lang="en-US"/>
        </a:p>
      </dgm:t>
    </dgm:pt>
    <dgm:pt modelId="{D92DD817-8777-416B-9045-AC0980D52C29}">
      <dgm:prSet/>
      <dgm:spPr/>
      <dgm:t>
        <a:bodyPr/>
        <a:lstStyle/>
        <a:p>
          <a:r>
            <a:rPr lang="en-US" dirty="0"/>
            <a:t>Results and Deployment</a:t>
          </a:r>
        </a:p>
      </dgm:t>
    </dgm:pt>
    <dgm:pt modelId="{78ED42A9-20B9-4D02-B4BE-34A063E18D60}" type="parTrans" cxnId="{69A24D0A-6703-4C6B-B2AA-FAEDF7953E92}">
      <dgm:prSet/>
      <dgm:spPr/>
      <dgm:t>
        <a:bodyPr/>
        <a:lstStyle/>
        <a:p>
          <a:endParaRPr lang="en-US"/>
        </a:p>
      </dgm:t>
    </dgm:pt>
    <dgm:pt modelId="{DBF4CB19-1D5D-4A32-B282-4531DA69BF59}" type="sibTrans" cxnId="{69A24D0A-6703-4C6B-B2AA-FAEDF7953E92}">
      <dgm:prSet/>
      <dgm:spPr/>
      <dgm:t>
        <a:bodyPr/>
        <a:lstStyle/>
        <a:p>
          <a:endParaRPr lang="en-US"/>
        </a:p>
      </dgm:t>
    </dgm:pt>
    <dgm:pt modelId="{0A23299D-1CCC-4B80-BA15-7AF1EDDC4A10}" type="pres">
      <dgm:prSet presAssocID="{594EBE4E-EB38-44BB-AA92-848329054CAD}" presName="root" presStyleCnt="0">
        <dgm:presLayoutVars>
          <dgm:dir/>
          <dgm:resizeHandles val="exact"/>
        </dgm:presLayoutVars>
      </dgm:prSet>
      <dgm:spPr/>
    </dgm:pt>
    <dgm:pt modelId="{AF8985E8-7C34-4944-8B4F-E95D3EFD34DF}" type="pres">
      <dgm:prSet presAssocID="{8D57DDE6-6468-48CF-8F0F-09ECC921018E}" presName="compNode" presStyleCnt="0"/>
      <dgm:spPr/>
    </dgm:pt>
    <dgm:pt modelId="{4EB49DAF-9274-44E4-964A-CD4908699E12}" type="pres">
      <dgm:prSet presAssocID="{8D57DDE6-6468-48CF-8F0F-09ECC921018E}" presName="bgRect" presStyleLbl="bgShp" presStyleIdx="0" presStyleCnt="4"/>
      <dgm:spPr/>
    </dgm:pt>
    <dgm:pt modelId="{158EAD05-E6B9-4BA1-8B13-18702545047B}" type="pres">
      <dgm:prSet presAssocID="{8D57DDE6-6468-48CF-8F0F-09ECC92101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C92490-2D3C-4B78-8600-49818C2C2A57}" type="pres">
      <dgm:prSet presAssocID="{8D57DDE6-6468-48CF-8F0F-09ECC921018E}" presName="spaceRect" presStyleCnt="0"/>
      <dgm:spPr/>
    </dgm:pt>
    <dgm:pt modelId="{86BE1F81-9E1C-4F22-8849-D449E26CB72D}" type="pres">
      <dgm:prSet presAssocID="{8D57DDE6-6468-48CF-8F0F-09ECC921018E}" presName="parTx" presStyleLbl="revTx" presStyleIdx="0" presStyleCnt="4">
        <dgm:presLayoutVars>
          <dgm:chMax val="0"/>
          <dgm:chPref val="0"/>
        </dgm:presLayoutVars>
      </dgm:prSet>
      <dgm:spPr/>
    </dgm:pt>
    <dgm:pt modelId="{E97384BB-7EB4-4BFF-9FD1-20ADF0607BEA}" type="pres">
      <dgm:prSet presAssocID="{05E92D8A-AEFE-4E33-A027-86F87AE89758}" presName="sibTrans" presStyleCnt="0"/>
      <dgm:spPr/>
    </dgm:pt>
    <dgm:pt modelId="{8BF8C906-E509-4214-9840-50CBC3F30365}" type="pres">
      <dgm:prSet presAssocID="{4AF8A679-4995-4B00-9F3A-5115708057AC}" presName="compNode" presStyleCnt="0"/>
      <dgm:spPr/>
    </dgm:pt>
    <dgm:pt modelId="{B61112E9-61B7-4801-929D-DFF5C3C93B85}" type="pres">
      <dgm:prSet presAssocID="{4AF8A679-4995-4B00-9F3A-5115708057AC}" presName="bgRect" presStyleLbl="bgShp" presStyleIdx="1" presStyleCnt="4"/>
      <dgm:spPr/>
    </dgm:pt>
    <dgm:pt modelId="{02B23980-77A3-418A-A0EB-E4F44B20EF83}" type="pres">
      <dgm:prSet presAssocID="{4AF8A679-4995-4B00-9F3A-5115708057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2F4AA4-B370-4672-9758-99AA357C7BB4}" type="pres">
      <dgm:prSet presAssocID="{4AF8A679-4995-4B00-9F3A-5115708057AC}" presName="spaceRect" presStyleCnt="0"/>
      <dgm:spPr/>
    </dgm:pt>
    <dgm:pt modelId="{41773E12-79A3-42DE-BC77-312ED83813BA}" type="pres">
      <dgm:prSet presAssocID="{4AF8A679-4995-4B00-9F3A-5115708057AC}" presName="parTx" presStyleLbl="revTx" presStyleIdx="1" presStyleCnt="4">
        <dgm:presLayoutVars>
          <dgm:chMax val="0"/>
          <dgm:chPref val="0"/>
        </dgm:presLayoutVars>
      </dgm:prSet>
      <dgm:spPr/>
    </dgm:pt>
    <dgm:pt modelId="{887BBDCE-0231-4EF2-B19E-E69A20AE6F52}" type="pres">
      <dgm:prSet presAssocID="{64B1D9CA-B8A4-46EA-A798-EB2CAEB72B60}" presName="sibTrans" presStyleCnt="0"/>
      <dgm:spPr/>
    </dgm:pt>
    <dgm:pt modelId="{D128AF54-19FE-4480-A355-30A142A7EAB8}" type="pres">
      <dgm:prSet presAssocID="{3725591D-8ECB-4D99-B3B6-2AC320A3C0C9}" presName="compNode" presStyleCnt="0"/>
      <dgm:spPr/>
    </dgm:pt>
    <dgm:pt modelId="{BFBF9BF2-58DA-4C9B-B050-687191ABA5A6}" type="pres">
      <dgm:prSet presAssocID="{3725591D-8ECB-4D99-B3B6-2AC320A3C0C9}" presName="bgRect" presStyleLbl="bgShp" presStyleIdx="2" presStyleCnt="4"/>
      <dgm:spPr/>
    </dgm:pt>
    <dgm:pt modelId="{98FBD3FB-ECA8-4837-AA8F-36206F399FDC}" type="pres">
      <dgm:prSet presAssocID="{3725591D-8ECB-4D99-B3B6-2AC320A3C0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2630C0-640D-480B-A1F0-14ADAD7380F5}" type="pres">
      <dgm:prSet presAssocID="{3725591D-8ECB-4D99-B3B6-2AC320A3C0C9}" presName="spaceRect" presStyleCnt="0"/>
      <dgm:spPr/>
    </dgm:pt>
    <dgm:pt modelId="{13987DD1-90B9-42FC-B518-96121B561656}" type="pres">
      <dgm:prSet presAssocID="{3725591D-8ECB-4D99-B3B6-2AC320A3C0C9}" presName="parTx" presStyleLbl="revTx" presStyleIdx="2" presStyleCnt="4">
        <dgm:presLayoutVars>
          <dgm:chMax val="0"/>
          <dgm:chPref val="0"/>
        </dgm:presLayoutVars>
      </dgm:prSet>
      <dgm:spPr/>
    </dgm:pt>
    <dgm:pt modelId="{3E09C695-5702-42E6-8F4C-17D996D94EB4}" type="pres">
      <dgm:prSet presAssocID="{4D4C856D-5ABC-4A55-93EE-21CD6C30D9EF}" presName="sibTrans" presStyleCnt="0"/>
      <dgm:spPr/>
    </dgm:pt>
    <dgm:pt modelId="{F671A40A-494F-486F-A184-68E6A25A8FE7}" type="pres">
      <dgm:prSet presAssocID="{D92DD817-8777-416B-9045-AC0980D52C29}" presName="compNode" presStyleCnt="0"/>
      <dgm:spPr/>
    </dgm:pt>
    <dgm:pt modelId="{92EA9B70-04D3-43AD-9F83-E0B20D0AC52A}" type="pres">
      <dgm:prSet presAssocID="{D92DD817-8777-416B-9045-AC0980D52C29}" presName="bgRect" presStyleLbl="bgShp" presStyleIdx="3" presStyleCnt="4"/>
      <dgm:spPr/>
    </dgm:pt>
    <dgm:pt modelId="{8A1B0A16-26D4-4080-BCAE-BE26A6F32D06}" type="pres">
      <dgm:prSet presAssocID="{D92DD817-8777-416B-9045-AC0980D52C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5967D2B-9E1E-4F91-ABA5-F511C3658429}" type="pres">
      <dgm:prSet presAssocID="{D92DD817-8777-416B-9045-AC0980D52C29}" presName="spaceRect" presStyleCnt="0"/>
      <dgm:spPr/>
    </dgm:pt>
    <dgm:pt modelId="{F63FC524-954A-4B4F-955D-EE29E267CC36}" type="pres">
      <dgm:prSet presAssocID="{D92DD817-8777-416B-9045-AC0980D52C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6A73D05-84F6-4C17-BD83-F621DD71A42A}" srcId="{594EBE4E-EB38-44BB-AA92-848329054CAD}" destId="{4AF8A679-4995-4B00-9F3A-5115708057AC}" srcOrd="1" destOrd="0" parTransId="{35F57A75-C1D6-490A-88FA-A7763EF2EF69}" sibTransId="{64B1D9CA-B8A4-46EA-A798-EB2CAEB72B60}"/>
    <dgm:cxn modelId="{69A24D0A-6703-4C6B-B2AA-FAEDF7953E92}" srcId="{594EBE4E-EB38-44BB-AA92-848329054CAD}" destId="{D92DD817-8777-416B-9045-AC0980D52C29}" srcOrd="3" destOrd="0" parTransId="{78ED42A9-20B9-4D02-B4BE-34A063E18D60}" sibTransId="{DBF4CB19-1D5D-4A32-B282-4531DA69BF59}"/>
    <dgm:cxn modelId="{4F3B2E45-07EA-4A4D-B9E7-3169698B733F}" type="presOf" srcId="{D92DD817-8777-416B-9045-AC0980D52C29}" destId="{F63FC524-954A-4B4F-955D-EE29E267CC36}" srcOrd="0" destOrd="0" presId="urn:microsoft.com/office/officeart/2018/2/layout/IconVerticalSolidList"/>
    <dgm:cxn modelId="{077B8971-9A77-4648-A3D8-D0127BC8546B}" type="presOf" srcId="{3725591D-8ECB-4D99-B3B6-2AC320A3C0C9}" destId="{13987DD1-90B9-42FC-B518-96121B561656}" srcOrd="0" destOrd="0" presId="urn:microsoft.com/office/officeart/2018/2/layout/IconVerticalSolidList"/>
    <dgm:cxn modelId="{D4F4C07B-835D-4D8A-ACC7-BC6D3C0EE1C3}" type="presOf" srcId="{4AF8A679-4995-4B00-9F3A-5115708057AC}" destId="{41773E12-79A3-42DE-BC77-312ED83813BA}" srcOrd="0" destOrd="0" presId="urn:microsoft.com/office/officeart/2018/2/layout/IconVerticalSolidList"/>
    <dgm:cxn modelId="{69B6C382-8199-460B-9C04-5E19CBEC601D}" srcId="{594EBE4E-EB38-44BB-AA92-848329054CAD}" destId="{3725591D-8ECB-4D99-B3B6-2AC320A3C0C9}" srcOrd="2" destOrd="0" parTransId="{48601AB0-1279-471B-A6F0-DE58E9C6CB7C}" sibTransId="{4D4C856D-5ABC-4A55-93EE-21CD6C30D9EF}"/>
    <dgm:cxn modelId="{BB2881A4-5748-4A02-B838-6E0722C21154}" srcId="{594EBE4E-EB38-44BB-AA92-848329054CAD}" destId="{8D57DDE6-6468-48CF-8F0F-09ECC921018E}" srcOrd="0" destOrd="0" parTransId="{ECE41FE4-2932-457A-B53A-7F5546B526E0}" sibTransId="{05E92D8A-AEFE-4E33-A027-86F87AE89758}"/>
    <dgm:cxn modelId="{49A64FCC-2267-4741-B0C5-59E2AEB2F47C}" type="presOf" srcId="{594EBE4E-EB38-44BB-AA92-848329054CAD}" destId="{0A23299D-1CCC-4B80-BA15-7AF1EDDC4A10}" srcOrd="0" destOrd="0" presId="urn:microsoft.com/office/officeart/2018/2/layout/IconVerticalSolidList"/>
    <dgm:cxn modelId="{3CB821EE-49AD-41D5-9132-C15DEFB03F69}" type="presOf" srcId="{8D57DDE6-6468-48CF-8F0F-09ECC921018E}" destId="{86BE1F81-9E1C-4F22-8849-D449E26CB72D}" srcOrd="0" destOrd="0" presId="urn:microsoft.com/office/officeart/2018/2/layout/IconVerticalSolidList"/>
    <dgm:cxn modelId="{CCB623D5-E4A6-47E4-B428-C8B3A8C21A40}" type="presParOf" srcId="{0A23299D-1CCC-4B80-BA15-7AF1EDDC4A10}" destId="{AF8985E8-7C34-4944-8B4F-E95D3EFD34DF}" srcOrd="0" destOrd="0" presId="urn:microsoft.com/office/officeart/2018/2/layout/IconVerticalSolidList"/>
    <dgm:cxn modelId="{B9DAFF96-78C8-48DD-9C2D-7BF3773D3450}" type="presParOf" srcId="{AF8985E8-7C34-4944-8B4F-E95D3EFD34DF}" destId="{4EB49DAF-9274-44E4-964A-CD4908699E12}" srcOrd="0" destOrd="0" presId="urn:microsoft.com/office/officeart/2018/2/layout/IconVerticalSolidList"/>
    <dgm:cxn modelId="{28538FA2-FDF6-478A-B04F-96569DE9B8A3}" type="presParOf" srcId="{AF8985E8-7C34-4944-8B4F-E95D3EFD34DF}" destId="{158EAD05-E6B9-4BA1-8B13-18702545047B}" srcOrd="1" destOrd="0" presId="urn:microsoft.com/office/officeart/2018/2/layout/IconVerticalSolidList"/>
    <dgm:cxn modelId="{671840E4-0ACF-414E-8195-AEF24BBA4DD7}" type="presParOf" srcId="{AF8985E8-7C34-4944-8B4F-E95D3EFD34DF}" destId="{41C92490-2D3C-4B78-8600-49818C2C2A57}" srcOrd="2" destOrd="0" presId="urn:microsoft.com/office/officeart/2018/2/layout/IconVerticalSolidList"/>
    <dgm:cxn modelId="{748C684C-C9E2-4225-A8DE-5239DE0B7C8A}" type="presParOf" srcId="{AF8985E8-7C34-4944-8B4F-E95D3EFD34DF}" destId="{86BE1F81-9E1C-4F22-8849-D449E26CB72D}" srcOrd="3" destOrd="0" presId="urn:microsoft.com/office/officeart/2018/2/layout/IconVerticalSolidList"/>
    <dgm:cxn modelId="{159EFEEF-3E44-4AE8-B310-2E6760D502F9}" type="presParOf" srcId="{0A23299D-1CCC-4B80-BA15-7AF1EDDC4A10}" destId="{E97384BB-7EB4-4BFF-9FD1-20ADF0607BEA}" srcOrd="1" destOrd="0" presId="urn:microsoft.com/office/officeart/2018/2/layout/IconVerticalSolidList"/>
    <dgm:cxn modelId="{D04E4C26-B615-48C3-9827-9F5892547CDD}" type="presParOf" srcId="{0A23299D-1CCC-4B80-BA15-7AF1EDDC4A10}" destId="{8BF8C906-E509-4214-9840-50CBC3F30365}" srcOrd="2" destOrd="0" presId="urn:microsoft.com/office/officeart/2018/2/layout/IconVerticalSolidList"/>
    <dgm:cxn modelId="{ED782E90-7EA1-4323-9E54-C9900C44B98D}" type="presParOf" srcId="{8BF8C906-E509-4214-9840-50CBC3F30365}" destId="{B61112E9-61B7-4801-929D-DFF5C3C93B85}" srcOrd="0" destOrd="0" presId="urn:microsoft.com/office/officeart/2018/2/layout/IconVerticalSolidList"/>
    <dgm:cxn modelId="{7261A9D9-4E5B-44ED-A896-08B429FC8A5E}" type="presParOf" srcId="{8BF8C906-E509-4214-9840-50CBC3F30365}" destId="{02B23980-77A3-418A-A0EB-E4F44B20EF83}" srcOrd="1" destOrd="0" presId="urn:microsoft.com/office/officeart/2018/2/layout/IconVerticalSolidList"/>
    <dgm:cxn modelId="{212399EE-E4F2-41E6-B0ED-D2E7BF988247}" type="presParOf" srcId="{8BF8C906-E509-4214-9840-50CBC3F30365}" destId="{412F4AA4-B370-4672-9758-99AA357C7BB4}" srcOrd="2" destOrd="0" presId="urn:microsoft.com/office/officeart/2018/2/layout/IconVerticalSolidList"/>
    <dgm:cxn modelId="{EF27A8E4-514B-4472-93A6-0545B3FA78CD}" type="presParOf" srcId="{8BF8C906-E509-4214-9840-50CBC3F30365}" destId="{41773E12-79A3-42DE-BC77-312ED83813BA}" srcOrd="3" destOrd="0" presId="urn:microsoft.com/office/officeart/2018/2/layout/IconVerticalSolidList"/>
    <dgm:cxn modelId="{E36FB6FC-1937-4BF6-8BCD-916C0CA07881}" type="presParOf" srcId="{0A23299D-1CCC-4B80-BA15-7AF1EDDC4A10}" destId="{887BBDCE-0231-4EF2-B19E-E69A20AE6F52}" srcOrd="3" destOrd="0" presId="urn:microsoft.com/office/officeart/2018/2/layout/IconVerticalSolidList"/>
    <dgm:cxn modelId="{ADBDD69D-1C11-4746-8586-C87C1B424D5D}" type="presParOf" srcId="{0A23299D-1CCC-4B80-BA15-7AF1EDDC4A10}" destId="{D128AF54-19FE-4480-A355-30A142A7EAB8}" srcOrd="4" destOrd="0" presId="urn:microsoft.com/office/officeart/2018/2/layout/IconVerticalSolidList"/>
    <dgm:cxn modelId="{D096FFBB-01B3-45C2-A848-CA83AFD68E78}" type="presParOf" srcId="{D128AF54-19FE-4480-A355-30A142A7EAB8}" destId="{BFBF9BF2-58DA-4C9B-B050-687191ABA5A6}" srcOrd="0" destOrd="0" presId="urn:microsoft.com/office/officeart/2018/2/layout/IconVerticalSolidList"/>
    <dgm:cxn modelId="{5FEBF8D5-27F5-4E64-A68C-2A50891CFC8F}" type="presParOf" srcId="{D128AF54-19FE-4480-A355-30A142A7EAB8}" destId="{98FBD3FB-ECA8-4837-AA8F-36206F399FDC}" srcOrd="1" destOrd="0" presId="urn:microsoft.com/office/officeart/2018/2/layout/IconVerticalSolidList"/>
    <dgm:cxn modelId="{984FE836-C0E9-4458-BF16-0E8788B85967}" type="presParOf" srcId="{D128AF54-19FE-4480-A355-30A142A7EAB8}" destId="{482630C0-640D-480B-A1F0-14ADAD7380F5}" srcOrd="2" destOrd="0" presId="urn:microsoft.com/office/officeart/2018/2/layout/IconVerticalSolidList"/>
    <dgm:cxn modelId="{69746BAD-EE18-42C1-992C-211C6666339A}" type="presParOf" srcId="{D128AF54-19FE-4480-A355-30A142A7EAB8}" destId="{13987DD1-90B9-42FC-B518-96121B561656}" srcOrd="3" destOrd="0" presId="urn:microsoft.com/office/officeart/2018/2/layout/IconVerticalSolidList"/>
    <dgm:cxn modelId="{F153A385-53BF-4121-8BD3-44933D876D99}" type="presParOf" srcId="{0A23299D-1CCC-4B80-BA15-7AF1EDDC4A10}" destId="{3E09C695-5702-42E6-8F4C-17D996D94EB4}" srcOrd="5" destOrd="0" presId="urn:microsoft.com/office/officeart/2018/2/layout/IconVerticalSolidList"/>
    <dgm:cxn modelId="{D439A5A1-4E0B-4983-B6E6-85CF655E7FA9}" type="presParOf" srcId="{0A23299D-1CCC-4B80-BA15-7AF1EDDC4A10}" destId="{F671A40A-494F-486F-A184-68E6A25A8FE7}" srcOrd="6" destOrd="0" presId="urn:microsoft.com/office/officeart/2018/2/layout/IconVerticalSolidList"/>
    <dgm:cxn modelId="{59FFD647-9D3E-4637-9D4E-EF4EFE486BC4}" type="presParOf" srcId="{F671A40A-494F-486F-A184-68E6A25A8FE7}" destId="{92EA9B70-04D3-43AD-9F83-E0B20D0AC52A}" srcOrd="0" destOrd="0" presId="urn:microsoft.com/office/officeart/2018/2/layout/IconVerticalSolidList"/>
    <dgm:cxn modelId="{98E1A866-0B9E-4AA8-A963-ABA5659152CF}" type="presParOf" srcId="{F671A40A-494F-486F-A184-68E6A25A8FE7}" destId="{8A1B0A16-26D4-4080-BCAE-BE26A6F32D06}" srcOrd="1" destOrd="0" presId="urn:microsoft.com/office/officeart/2018/2/layout/IconVerticalSolidList"/>
    <dgm:cxn modelId="{3C6C54EE-9C24-48E3-B641-C2CEF3742EE3}" type="presParOf" srcId="{F671A40A-494F-486F-A184-68E6A25A8FE7}" destId="{E5967D2B-9E1E-4F91-ABA5-F511C3658429}" srcOrd="2" destOrd="0" presId="urn:microsoft.com/office/officeart/2018/2/layout/IconVerticalSolidList"/>
    <dgm:cxn modelId="{D6942321-FEC9-4C66-BBE3-AAFA341F0D8B}" type="presParOf" srcId="{F671A40A-494F-486F-A184-68E6A25A8FE7}" destId="{F63FC524-954A-4B4F-955D-EE29E267CC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95A20-7C4A-4588-AB8E-ADFBA75075A9}">
      <dsp:nvSpPr>
        <dsp:cNvPr id="0" name=""/>
        <dsp:cNvSpPr/>
      </dsp:nvSpPr>
      <dsp:spPr>
        <a:xfrm>
          <a:off x="0" y="708838"/>
          <a:ext cx="5924550" cy="14321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775F5-C392-4F1A-BE83-CC7AB04DC24E}">
      <dsp:nvSpPr>
        <dsp:cNvPr id="0" name=""/>
        <dsp:cNvSpPr/>
      </dsp:nvSpPr>
      <dsp:spPr>
        <a:xfrm>
          <a:off x="433223" y="1031070"/>
          <a:ext cx="787678" cy="787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F38E0-01A9-413C-91C3-02138BE8891A}">
      <dsp:nvSpPr>
        <dsp:cNvPr id="0" name=""/>
        <dsp:cNvSpPr/>
      </dsp:nvSpPr>
      <dsp:spPr>
        <a:xfrm>
          <a:off x="1654125" y="708838"/>
          <a:ext cx="4270424" cy="143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8" tIns="151568" rIns="151568" bIns="151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have patient medical records including demographics (age, gender, blood type), medical conditions (diabetes, asthma), healthcare interactions (admission date, discharge date, hospital, insurance) and billing details. </a:t>
          </a:r>
        </a:p>
      </dsp:txBody>
      <dsp:txXfrm>
        <a:off x="1654125" y="708838"/>
        <a:ext cx="4270424" cy="1432143"/>
      </dsp:txXfrm>
    </dsp:sp>
    <dsp:sp modelId="{12663647-6365-41CC-8AE6-57777B4106CA}">
      <dsp:nvSpPr>
        <dsp:cNvPr id="0" name=""/>
        <dsp:cNvSpPr/>
      </dsp:nvSpPr>
      <dsp:spPr>
        <a:xfrm>
          <a:off x="0" y="2488168"/>
          <a:ext cx="5924550" cy="14321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248-7EEE-4B16-99C7-B40E7E0EC732}">
      <dsp:nvSpPr>
        <dsp:cNvPr id="0" name=""/>
        <dsp:cNvSpPr/>
      </dsp:nvSpPr>
      <dsp:spPr>
        <a:xfrm>
          <a:off x="433223" y="2810400"/>
          <a:ext cx="787678" cy="787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1861D-471D-42A1-AD3A-4C7F4BE722A7}">
      <dsp:nvSpPr>
        <dsp:cNvPr id="0" name=""/>
        <dsp:cNvSpPr/>
      </dsp:nvSpPr>
      <dsp:spPr>
        <a:xfrm>
          <a:off x="1654125" y="2488168"/>
          <a:ext cx="4270424" cy="143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8" tIns="151568" rIns="151568" bIns="151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dataset provides comprehensive information to model patient outcomes based on historical data</a:t>
          </a:r>
        </a:p>
      </dsp:txBody>
      <dsp:txXfrm>
        <a:off x="1654125" y="2488168"/>
        <a:ext cx="4270424" cy="1432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E1FAF-CFCB-4964-B82B-069EBBAF8374}">
      <dsp:nvSpPr>
        <dsp:cNvPr id="0" name=""/>
        <dsp:cNvSpPr/>
      </dsp:nvSpPr>
      <dsp:spPr>
        <a:xfrm>
          <a:off x="0" y="752236"/>
          <a:ext cx="5924550" cy="13887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3E606-D1AC-48B8-83C0-2B8EE2A56F5B}">
      <dsp:nvSpPr>
        <dsp:cNvPr id="0" name=""/>
        <dsp:cNvSpPr/>
      </dsp:nvSpPr>
      <dsp:spPr>
        <a:xfrm>
          <a:off x="420095" y="1064704"/>
          <a:ext cx="763809" cy="763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20B5E-EE7E-457C-AB41-E51FBE3B083C}">
      <dsp:nvSpPr>
        <dsp:cNvPr id="0" name=""/>
        <dsp:cNvSpPr/>
      </dsp:nvSpPr>
      <dsp:spPr>
        <a:xfrm>
          <a:off x="1604000" y="752236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Predict Outcomes: Use LSTM model to predict discharge dates, billing amounts and test results. </a:t>
          </a:r>
        </a:p>
      </dsp:txBody>
      <dsp:txXfrm>
        <a:off x="1604000" y="752236"/>
        <a:ext cx="4320549" cy="1388745"/>
      </dsp:txXfrm>
    </dsp:sp>
    <dsp:sp modelId="{B663913A-DD21-4E21-B912-BBC940D297ED}">
      <dsp:nvSpPr>
        <dsp:cNvPr id="0" name=""/>
        <dsp:cNvSpPr/>
      </dsp:nvSpPr>
      <dsp:spPr>
        <a:xfrm>
          <a:off x="0" y="2488168"/>
          <a:ext cx="5924550" cy="13887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C0E21-3801-415B-85C0-F8DAAF7FC634}">
      <dsp:nvSpPr>
        <dsp:cNvPr id="0" name=""/>
        <dsp:cNvSpPr/>
      </dsp:nvSpPr>
      <dsp:spPr>
        <a:xfrm>
          <a:off x="420095" y="2800635"/>
          <a:ext cx="763809" cy="7638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A3150-B538-4812-801E-2C081F5A852F}">
      <dsp:nvSpPr>
        <dsp:cNvPr id="0" name=""/>
        <dsp:cNvSpPr/>
      </dsp:nvSpPr>
      <dsp:spPr>
        <a:xfrm>
          <a:off x="1604000" y="2488168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Business Objective: Assist healthcare providers in better planning resource allocation and estimate costs and improve patient care efficiency. </a:t>
          </a:r>
        </a:p>
      </dsp:txBody>
      <dsp:txXfrm>
        <a:off x="1604000" y="2488168"/>
        <a:ext cx="4320549" cy="13887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5C752-A99E-4AA5-947A-7B49D73F80BC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6152B-23C5-4E56-BD94-EBB24F917C3E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EBC29-566C-4D82-B39E-AE30930C6D84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Sequential Data: Since dataset includes time-series information which will be useful for LSTM to learn temporal dependencies.</a:t>
          </a:r>
        </a:p>
      </dsp:txBody>
      <dsp:txXfrm>
        <a:off x="1527246" y="565"/>
        <a:ext cx="4397303" cy="1322291"/>
      </dsp:txXfrm>
    </dsp:sp>
    <dsp:sp modelId="{51141BFC-7C32-4353-B79B-ABD5DCDC927E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AC8FB-84DF-4FCB-8F90-984A84297FBF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EB5B5-DB81-4238-948C-EE936A1D509C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Long-Term Dependencies: LSTMs are good at remembering information over long sequences, making them suitable for predicting outcomes based on past medical history and treatment. </a:t>
          </a:r>
        </a:p>
      </dsp:txBody>
      <dsp:txXfrm>
        <a:off x="1527246" y="1653429"/>
        <a:ext cx="4397303" cy="1322291"/>
      </dsp:txXfrm>
    </dsp:sp>
    <dsp:sp modelId="{AD271D53-79A9-49E8-8A17-9C53E3FFB38D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1DD7C-8D13-4280-A2D7-391F213824F2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F5BF1-8EAE-4F21-849B-5A16BE4F08D4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Accuracy: Given the sequential and temporal nature of medical data, LSTM provides a robust approach to making future predictions like discharge date and billing amounts.</a:t>
          </a:r>
        </a:p>
      </dsp:txBody>
      <dsp:txXfrm>
        <a:off x="1527246" y="3306293"/>
        <a:ext cx="4397303" cy="1322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49DAF-9274-44E4-964A-CD4908699E12}">
      <dsp:nvSpPr>
        <dsp:cNvPr id="0" name=""/>
        <dsp:cNvSpPr/>
      </dsp:nvSpPr>
      <dsp:spPr>
        <a:xfrm>
          <a:off x="0" y="1921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EAD05-E6B9-4BA1-8B13-18702545047B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E1F81-9E1C-4F22-8849-D449E26CB72D}">
      <dsp:nvSpPr>
        <dsp:cNvPr id="0" name=""/>
        <dsp:cNvSpPr/>
      </dsp:nvSpPr>
      <dsp:spPr>
        <a:xfrm>
          <a:off x="1124680" y="1921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Preparations and Preprocess</a:t>
          </a:r>
        </a:p>
      </dsp:txBody>
      <dsp:txXfrm>
        <a:off x="1124680" y="1921"/>
        <a:ext cx="4799869" cy="973748"/>
      </dsp:txXfrm>
    </dsp:sp>
    <dsp:sp modelId="{B61112E9-61B7-4801-929D-DFF5C3C93B85}">
      <dsp:nvSpPr>
        <dsp:cNvPr id="0" name=""/>
        <dsp:cNvSpPr/>
      </dsp:nvSpPr>
      <dsp:spPr>
        <a:xfrm>
          <a:off x="0" y="1219107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23980-77A3-418A-A0EB-E4F44B20EF83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73E12-79A3-42DE-BC77-312ED83813BA}">
      <dsp:nvSpPr>
        <dsp:cNvPr id="0" name=""/>
        <dsp:cNvSpPr/>
      </dsp:nvSpPr>
      <dsp:spPr>
        <a:xfrm>
          <a:off x="1124680" y="1219107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Building </a:t>
          </a:r>
        </a:p>
      </dsp:txBody>
      <dsp:txXfrm>
        <a:off x="1124680" y="1219107"/>
        <a:ext cx="4799869" cy="973748"/>
      </dsp:txXfrm>
    </dsp:sp>
    <dsp:sp modelId="{BFBF9BF2-58DA-4C9B-B050-687191ABA5A6}">
      <dsp:nvSpPr>
        <dsp:cNvPr id="0" name=""/>
        <dsp:cNvSpPr/>
      </dsp:nvSpPr>
      <dsp:spPr>
        <a:xfrm>
          <a:off x="0" y="2436293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BD3FB-ECA8-4837-AA8F-36206F399FDC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87DD1-90B9-42FC-B518-96121B561656}">
      <dsp:nvSpPr>
        <dsp:cNvPr id="0" name=""/>
        <dsp:cNvSpPr/>
      </dsp:nvSpPr>
      <dsp:spPr>
        <a:xfrm>
          <a:off x="1124680" y="2436293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Evaluation and Tuning</a:t>
          </a:r>
        </a:p>
      </dsp:txBody>
      <dsp:txXfrm>
        <a:off x="1124680" y="2436293"/>
        <a:ext cx="4799869" cy="973748"/>
      </dsp:txXfrm>
    </dsp:sp>
    <dsp:sp modelId="{92EA9B70-04D3-43AD-9F83-E0B20D0AC52A}">
      <dsp:nvSpPr>
        <dsp:cNvPr id="0" name=""/>
        <dsp:cNvSpPr/>
      </dsp:nvSpPr>
      <dsp:spPr>
        <a:xfrm>
          <a:off x="0" y="3653479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B0A16-26D4-4080-BCAE-BE26A6F32D06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FC524-954A-4B4F-955D-EE29E267CC36}">
      <dsp:nvSpPr>
        <dsp:cNvPr id="0" name=""/>
        <dsp:cNvSpPr/>
      </dsp:nvSpPr>
      <dsp:spPr>
        <a:xfrm>
          <a:off x="1124680" y="3653479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and Deployment</a:t>
          </a:r>
        </a:p>
      </dsp:txBody>
      <dsp:txXfrm>
        <a:off x="1124680" y="3653479"/>
        <a:ext cx="4799869" cy="97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B930F-AFCF-4F1E-9525-4D00C6F5893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DC47A-BC0A-4CFF-803D-8C541556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4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DC47A-BC0A-4CFF-803D-8C541556B1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36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5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5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6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7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1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9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93581-7EA9-40BA-A04A-F9144971B37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44FC-E52B-41CA-BB10-2D905BB9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39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F7D7C-A155-F114-0632-565CF80BB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6100"/>
              <a:t>Predictive Analysis with LSTM on HealthCare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F922A-DF9C-787B-25DE-2F5321AE6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			Final Project Presentation</a:t>
            </a:r>
          </a:p>
          <a:p>
            <a:pPr algn="l"/>
            <a:r>
              <a:rPr lang="en-US" sz="3200" dirty="0"/>
              <a:t>Aayush Adhikari</a:t>
            </a:r>
          </a:p>
        </p:txBody>
      </p:sp>
    </p:spTree>
    <p:extLst>
      <p:ext uri="{BB962C8B-B14F-4D97-AF65-F5344CB8AC3E}">
        <p14:creationId xmlns:p14="http://schemas.microsoft.com/office/powerpoint/2010/main" val="135891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A657-3A14-3C6F-943D-B86E9829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EC2F-ABA4-7260-DB50-8A0D13D5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Training and validation losses show consistent improvement, which indicated low overfitting problem while learning. </a:t>
            </a:r>
          </a:p>
          <a:p>
            <a:pPr lvl="1"/>
            <a:r>
              <a:rPr lang="en-US" dirty="0"/>
              <a:t>Test validation loss matches the training validation results, ensures reliability.</a:t>
            </a:r>
          </a:p>
          <a:p>
            <a:r>
              <a:rPr lang="en-US" dirty="0"/>
              <a:t>Issue: </a:t>
            </a:r>
          </a:p>
          <a:p>
            <a:pPr lvl="1"/>
            <a:r>
              <a:rPr lang="en-US" dirty="0"/>
              <a:t>Negative R</a:t>
            </a:r>
            <a:r>
              <a:rPr lang="en-US" baseline="30000" dirty="0"/>
              <a:t>2</a:t>
            </a:r>
            <a:r>
              <a:rPr lang="en-US" dirty="0"/>
              <a:t> suggesting that the model fails to explain the variance in the target variable which could be the result of underfitting. </a:t>
            </a:r>
          </a:p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The model complexity or some missing features could be the reason of negative variance. </a:t>
            </a:r>
          </a:p>
          <a:p>
            <a:pPr lvl="1"/>
            <a:r>
              <a:rPr lang="en-US" dirty="0"/>
              <a:t>Further data preparation and further feature engineering could improve the results. </a:t>
            </a:r>
          </a:p>
        </p:txBody>
      </p:sp>
    </p:spTree>
    <p:extLst>
      <p:ext uri="{BB962C8B-B14F-4D97-AF65-F5344CB8AC3E}">
        <p14:creationId xmlns:p14="http://schemas.microsoft.com/office/powerpoint/2010/main" val="20631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6B01-32BE-AC59-F00F-747C0E78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5A8A-FB45-F652-7483-EB0215B6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  <a:p>
            <a:pPr lvl="1"/>
            <a:r>
              <a:rPr lang="en-US" dirty="0"/>
              <a:t>Model performance demonstrates basic learning but needs improvement for real world application. </a:t>
            </a:r>
          </a:p>
          <a:p>
            <a:pPr lvl="1"/>
            <a:endParaRPr lang="en-US" dirty="0"/>
          </a:p>
          <a:p>
            <a:r>
              <a:rPr lang="en-US" dirty="0"/>
              <a:t>Further Enhancement: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Create a deeper architectures and test on different models. </a:t>
            </a:r>
          </a:p>
          <a:p>
            <a:pPr lvl="1"/>
            <a:r>
              <a:rPr lang="en-US" dirty="0"/>
              <a:t>Hypermeter tuning for better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65243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6BE5-06A6-A0E5-1A3E-5D8481AF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81" y="1122363"/>
            <a:ext cx="58963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you!!!</a:t>
            </a:r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C158B79A-09F9-0B6C-49C1-1DADBFDA1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26018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DE4D-DCE5-1520-5A33-D3AD968F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Dataset Description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B8437F8-3C7F-6101-F591-B476E4394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65112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203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BAFC-CAA6-3DDD-419D-DAB15F94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Tasks: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13FBD8-A8A0-1AF2-C923-82FDAB31D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29746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570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912B-1B8F-338B-B130-88040860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 err="1"/>
              <a:t>Lstm</a:t>
            </a:r>
            <a:r>
              <a:rPr lang="en-US" dirty="0"/>
              <a:t> because: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94D1AE-031B-5BB7-30ED-CCE55FB1D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84427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4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B0388-DDDF-691D-E831-2F300C7F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dirty="0"/>
              <a:t>Expected Output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FAA5-6310-64BA-AAB4-EDF06138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dirty="0"/>
              <a:t>Predictions:</a:t>
            </a:r>
          </a:p>
          <a:p>
            <a:pPr lvl="1"/>
            <a:r>
              <a:rPr lang="en-US" dirty="0"/>
              <a:t>Billing Amount: Estimate total billing based on patient profile, hospital stay duration, and insurance provider. </a:t>
            </a:r>
          </a:p>
        </p:txBody>
      </p:sp>
    </p:spTree>
    <p:extLst>
      <p:ext uri="{BB962C8B-B14F-4D97-AF65-F5344CB8AC3E}">
        <p14:creationId xmlns:p14="http://schemas.microsoft.com/office/powerpoint/2010/main" val="141588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2659-B20F-E444-699A-157F16B8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83A445-72A1-BBBF-25AE-8D2DAFB66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566082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165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F183-C1A4-DED3-40D6-0AA02C9D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F7F4-EBF0-D734-2456-D6BDDED8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Involved filling missing values with column means.</a:t>
            </a:r>
          </a:p>
          <a:p>
            <a:pPr lvl="1"/>
            <a:r>
              <a:rPr lang="en-US" dirty="0"/>
              <a:t>Encoded categorical features using </a:t>
            </a:r>
            <a:r>
              <a:rPr lang="en-US" dirty="0" err="1"/>
              <a:t>LabelEncoder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Calculated the duration of hospital stay.</a:t>
            </a:r>
          </a:p>
          <a:p>
            <a:pPr lvl="1"/>
            <a:r>
              <a:rPr lang="en-US" dirty="0"/>
              <a:t>Used Min Max Scaler  scale numerical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3139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EDB2-0E22-2457-AFB4-DD78C940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E95D-5AF1-42DA-E610-BD5F984D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Model:</a:t>
            </a:r>
          </a:p>
          <a:p>
            <a:pPr lvl="1"/>
            <a:r>
              <a:rPr lang="en-US" dirty="0"/>
              <a:t>Developed LSTM network with one dense layer for regression problem for predicting billing amount based on hospital stay duration, insurance provider and medical condition. </a:t>
            </a:r>
          </a:p>
          <a:p>
            <a:r>
              <a:rPr lang="en-US" dirty="0"/>
              <a:t>Loss Function:</a:t>
            </a:r>
          </a:p>
          <a:p>
            <a:pPr lvl="1"/>
            <a:r>
              <a:rPr lang="en-US" dirty="0"/>
              <a:t>Mean Squared Error</a:t>
            </a:r>
          </a:p>
          <a:p>
            <a:r>
              <a:rPr lang="en-US" dirty="0"/>
              <a:t>Evaluation Metrics: </a:t>
            </a:r>
          </a:p>
          <a:p>
            <a:pPr lvl="1"/>
            <a:r>
              <a:rPr lang="en-US" dirty="0"/>
              <a:t>Mean Absolute Error</a:t>
            </a:r>
          </a:p>
          <a:p>
            <a:pPr lvl="1"/>
            <a:r>
              <a:rPr lang="en-US" dirty="0"/>
              <a:t>Mean Squared Error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2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0138-5B59-4D98-9016-70805156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C463-83CF-B118-9427-C4440FFB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Results:</a:t>
            </a:r>
          </a:p>
          <a:p>
            <a:pPr lvl="1"/>
            <a:r>
              <a:rPr lang="en-US" dirty="0"/>
              <a:t>Final Training Loss: 0.0848</a:t>
            </a:r>
          </a:p>
          <a:p>
            <a:pPr lvl="1"/>
            <a:r>
              <a:rPr lang="en-US" dirty="0"/>
              <a:t>Final Validation Loss: 0.0825</a:t>
            </a:r>
          </a:p>
          <a:p>
            <a:pPr lvl="1"/>
            <a:endParaRPr lang="en-US" dirty="0"/>
          </a:p>
          <a:p>
            <a:r>
              <a:rPr lang="en-US" dirty="0"/>
              <a:t>Test Results: </a:t>
            </a:r>
          </a:p>
          <a:p>
            <a:pPr lvl="1"/>
            <a:r>
              <a:rPr lang="en-US" dirty="0"/>
              <a:t>Mean Absolute Error: 0.248</a:t>
            </a:r>
          </a:p>
          <a:p>
            <a:pPr lvl="1"/>
            <a:r>
              <a:rPr lang="en-US" dirty="0"/>
              <a:t>Mean Squared Error: 0.0825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/>
              <a:t>-0.0007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3C636E1C-915F-AD73-2FD2-055252D2D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5" y="1807919"/>
            <a:ext cx="5569769" cy="42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151</TotalTime>
  <Words>460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Bookman Old Style</vt:lpstr>
      <vt:lpstr>Rockwell</vt:lpstr>
      <vt:lpstr>Damask</vt:lpstr>
      <vt:lpstr>Predictive Analysis with LSTM on HealthCare Dataset</vt:lpstr>
      <vt:lpstr>Dataset Description</vt:lpstr>
      <vt:lpstr>Tasks:</vt:lpstr>
      <vt:lpstr>Lstm because: </vt:lpstr>
      <vt:lpstr>Expected Output</vt:lpstr>
      <vt:lpstr>Project Plan</vt:lpstr>
      <vt:lpstr>Data preparation</vt:lpstr>
      <vt:lpstr>Model Development</vt:lpstr>
      <vt:lpstr>Output and Results</vt:lpstr>
      <vt:lpstr>Findings</vt:lpstr>
      <vt:lpstr>Conclusion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Adhikari, Aayush</dc:creator>
  <cp:lastModifiedBy>Adhikari, Aayush</cp:lastModifiedBy>
  <cp:revision>18</cp:revision>
  <dcterms:created xsi:type="dcterms:W3CDTF">2024-10-13T15:44:22Z</dcterms:created>
  <dcterms:modified xsi:type="dcterms:W3CDTF">2024-12-02T17:35:29Z</dcterms:modified>
</cp:coreProperties>
</file>