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Natural Language Processing (NLP)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Intersection of Language and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NLP?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5352AD-5A79-7CB5-B573-21D82AF595C2}"/>
              </a:ext>
            </a:extLst>
          </p:cNvPr>
          <p:cNvSpPr txBox="1"/>
          <p:nvPr/>
        </p:nvSpPr>
        <p:spPr>
          <a:xfrm>
            <a:off x="1238865" y="1779639"/>
            <a:ext cx="6594495" cy="1805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effectLst/>
              </a:rPr>
              <a:t>Natural Language Processing (NLP) is a field of artificial intelligence focused on enabling computers to understand, interpret, and respond to human languages.</a:t>
            </a:r>
          </a:p>
          <a:p>
            <a:pPr>
              <a:lnSpc>
                <a:spcPts val="1425"/>
              </a:lnSpc>
            </a:pPr>
            <a:endParaRPr lang="en-US" b="0" dirty="0">
              <a:effectLst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effectLst/>
              </a:rPr>
              <a:t>It combines computational linguistics with machine learning, allowing computers to process and analyze large amounts of natural language data.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       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NLP</a:t>
            </a:r>
          </a:p>
        </p:txBody>
      </p:sp>
      <p:sp>
        <p:nvSpPr>
          <p:cNvPr id="3" name="Chevron 2"/>
          <p:cNvSpPr/>
          <p:nvPr/>
        </p:nvSpPr>
        <p:spPr>
          <a:xfrm>
            <a:off x="213360" y="2286000"/>
            <a:ext cx="1828800" cy="7315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App 1</a:t>
            </a:r>
          </a:p>
        </p:txBody>
      </p:sp>
      <p:sp>
        <p:nvSpPr>
          <p:cNvPr id="4" name="Chevron 3"/>
          <p:cNvSpPr/>
          <p:nvPr/>
        </p:nvSpPr>
        <p:spPr>
          <a:xfrm>
            <a:off x="2042160" y="2286000"/>
            <a:ext cx="1828800" cy="7315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App 2</a:t>
            </a:r>
          </a:p>
        </p:txBody>
      </p:sp>
      <p:sp>
        <p:nvSpPr>
          <p:cNvPr id="5" name="Chevron 4"/>
          <p:cNvSpPr/>
          <p:nvPr/>
        </p:nvSpPr>
        <p:spPr>
          <a:xfrm>
            <a:off x="3870960" y="2286000"/>
            <a:ext cx="1828800" cy="7315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App 3</a:t>
            </a:r>
          </a:p>
        </p:txBody>
      </p:sp>
      <p:sp>
        <p:nvSpPr>
          <p:cNvPr id="6" name="Chevron 5"/>
          <p:cNvSpPr/>
          <p:nvPr/>
        </p:nvSpPr>
        <p:spPr>
          <a:xfrm>
            <a:off x="5627370" y="2278380"/>
            <a:ext cx="1828800" cy="7315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App 4</a:t>
            </a:r>
          </a:p>
        </p:txBody>
      </p:sp>
      <p:sp>
        <p:nvSpPr>
          <p:cNvPr id="7" name="Chevron 6"/>
          <p:cNvSpPr/>
          <p:nvPr/>
        </p:nvSpPr>
        <p:spPr>
          <a:xfrm>
            <a:off x="7456170" y="2278380"/>
            <a:ext cx="1828800" cy="7315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App 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Techniques in NLP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Tokenization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Breaking down text into individual words or phrases, called tokens.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Part-of-Speech Tagging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Identifying parts of speech (noun, verb, adjective, etc.) for each word.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Named Entity Recognition (NER)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Recognizing and classifying entities like names, dates, and locations.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Sentiment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Determining the sentiment behind text data, like positive, neutral, or negative.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Text Summarization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Generating concise summaries from larger text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NLP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96B2D-FC4B-CC10-C0E2-BDB8CCD0409F}"/>
              </a:ext>
            </a:extLst>
          </p:cNvPr>
          <p:cNvSpPr txBox="1"/>
          <p:nvPr/>
        </p:nvSpPr>
        <p:spPr>
          <a:xfrm>
            <a:off x="1089660" y="1615440"/>
            <a:ext cx="7860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NLP faces several challenges, including: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Ambiguity: Words and sentences can have multiple meanings.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Context: Capturing the context of phrases and sentences can be complex.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Sarcasm and Idioms: Difficulties in interpreting non-literal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Multilingual Processing: NLP systems often need to support multiple languages.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9C85D-A4F3-2A39-87F3-F86A40DAF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E32B-24EB-62CE-26FD-B5A91EB9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of NLP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A5356-E9D8-E036-9542-1B86AE182066}"/>
              </a:ext>
            </a:extLst>
          </p:cNvPr>
          <p:cNvSpPr txBox="1"/>
          <p:nvPr/>
        </p:nvSpPr>
        <p:spPr>
          <a:xfrm>
            <a:off x="1089660" y="1615440"/>
            <a:ext cx="7371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__fkGroteskNeue_598ab8"/>
              </a:rPr>
              <a:t>Advancements in Transformer Models: Transformer models like BERT and GPT enhance understanding and generation of human language.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__fkGroteskNeue_598ab8"/>
              </a:rPr>
              <a:t>Multilingual Processing: Multilingual models improve communication across diverse languages, increasing accessibility.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__fkGroteskNeue_598ab8"/>
              </a:rPr>
              <a:t>Context-Aware Systems: Context-aware systems provide more relevant responses based on user context and history.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__fkGroteskNeue_598ab8"/>
              </a:rPr>
              <a:t>Ethical NLP: There is a growing focus on ensuring fairness and transparency in NLP technologies.</a:t>
            </a:r>
          </a:p>
        </p:txBody>
      </p:sp>
    </p:spTree>
    <p:extLst>
      <p:ext uri="{BB962C8B-B14F-4D97-AF65-F5344CB8AC3E}">
        <p14:creationId xmlns:p14="http://schemas.microsoft.com/office/powerpoint/2010/main" val="316684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289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__fkGroteskNeue_598ab8</vt:lpstr>
      <vt:lpstr>Arial</vt:lpstr>
      <vt:lpstr>Calibri</vt:lpstr>
      <vt:lpstr>Courier New</vt:lpstr>
      <vt:lpstr>Office Theme</vt:lpstr>
      <vt:lpstr>Introduction to Natural Language Processing (NLP)</vt:lpstr>
      <vt:lpstr>What is NLP?</vt:lpstr>
      <vt:lpstr>Applications of NLP</vt:lpstr>
      <vt:lpstr>Key Techniques in NLP</vt:lpstr>
      <vt:lpstr>Challenges in NLP</vt:lpstr>
      <vt:lpstr>Future of NLP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ASHUTOSH ADHIKARI - 70122100035</cp:lastModifiedBy>
  <cp:revision>2</cp:revision>
  <dcterms:created xsi:type="dcterms:W3CDTF">2013-01-27T09:14:16Z</dcterms:created>
  <dcterms:modified xsi:type="dcterms:W3CDTF">2024-11-09T04:48:59Z</dcterms:modified>
  <cp:category/>
</cp:coreProperties>
</file>