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8" r:id="rId2"/>
    <p:sldId id="305" r:id="rId3"/>
    <p:sldId id="286" r:id="rId4"/>
    <p:sldId id="258" r:id="rId5"/>
    <p:sldId id="284" r:id="rId6"/>
    <p:sldId id="329" r:id="rId7"/>
    <p:sldId id="330" r:id="rId8"/>
    <p:sldId id="259" r:id="rId9"/>
    <p:sldId id="331" r:id="rId1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4DC"/>
    <a:srgbClr val="3333CC"/>
    <a:srgbClr val="3A3835"/>
    <a:srgbClr val="D6D2C4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5788" autoAdjust="0"/>
  </p:normalViewPr>
  <p:slideViewPr>
    <p:cSldViewPr snapToGrid="0">
      <p:cViewPr varScale="1">
        <p:scale>
          <a:sx n="106" d="100"/>
          <a:sy n="106" d="100"/>
        </p:scale>
        <p:origin x="736" y="176"/>
      </p:cViewPr>
      <p:guideLst>
        <p:guide orient="horz" pos="9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9450B-FA7B-3341-89B8-D3017DBD1A7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D93719-4061-664B-9956-9141B6270EEF}">
      <dgm:prSet/>
      <dgm:spPr/>
      <dgm:t>
        <a:bodyPr/>
        <a:lstStyle/>
        <a:p>
          <a:r>
            <a:rPr lang="en-US" baseline="0" dirty="0"/>
            <a:t> Build tree</a:t>
          </a:r>
          <a:endParaRPr lang="en-US" dirty="0"/>
        </a:p>
      </dgm:t>
    </dgm:pt>
    <dgm:pt modelId="{32AD6995-B3C6-EA42-A7DA-2AB3C9D8154C}" type="parTrans" cxnId="{C011A285-52B6-4D4C-A4D9-9386270F017B}">
      <dgm:prSet/>
      <dgm:spPr/>
      <dgm:t>
        <a:bodyPr/>
        <a:lstStyle/>
        <a:p>
          <a:endParaRPr lang="en-US"/>
        </a:p>
      </dgm:t>
    </dgm:pt>
    <dgm:pt modelId="{B9C1421A-F156-D24C-A22E-C896067ADA22}" type="sibTrans" cxnId="{C011A285-52B6-4D4C-A4D9-9386270F017B}">
      <dgm:prSet/>
      <dgm:spPr/>
      <dgm:t>
        <a:bodyPr/>
        <a:lstStyle/>
        <a:p>
          <a:endParaRPr lang="en-US"/>
        </a:p>
      </dgm:t>
    </dgm:pt>
    <dgm:pt modelId="{46387D9F-4B1D-5541-A0EB-E139BE6419CD}">
      <dgm:prSet/>
      <dgm:spPr/>
      <dgm:t>
        <a:bodyPr/>
        <a:lstStyle/>
        <a:p>
          <a:r>
            <a:rPr lang="en-US" i="1" dirty="0"/>
            <a:t>Sort by cost</a:t>
          </a:r>
          <a:endParaRPr lang="en-US" dirty="0"/>
        </a:p>
      </dgm:t>
    </dgm:pt>
    <dgm:pt modelId="{39CEF8AA-4364-F043-8BD6-B92AB25C880D}" type="parTrans" cxnId="{9DC11A73-282C-104D-A7F6-D9348CF40AD6}">
      <dgm:prSet/>
      <dgm:spPr/>
      <dgm:t>
        <a:bodyPr/>
        <a:lstStyle/>
        <a:p>
          <a:endParaRPr lang="en-US"/>
        </a:p>
      </dgm:t>
    </dgm:pt>
    <dgm:pt modelId="{98A2C46D-67F4-554E-8740-A1A0B539E410}" type="sibTrans" cxnId="{9DC11A73-282C-104D-A7F6-D9348CF40AD6}">
      <dgm:prSet/>
      <dgm:spPr/>
      <dgm:t>
        <a:bodyPr/>
        <a:lstStyle/>
        <a:p>
          <a:endParaRPr lang="en-US"/>
        </a:p>
      </dgm:t>
    </dgm:pt>
    <dgm:pt modelId="{0F492B9D-AD08-024B-A3D8-1292713D72C6}">
      <dgm:prSet/>
      <dgm:spPr/>
      <dgm:t>
        <a:bodyPr/>
        <a:lstStyle/>
        <a:p>
          <a:r>
            <a:rPr lang="en-US" baseline="0" dirty="0"/>
            <a:t> traverse with priority queue</a:t>
          </a:r>
          <a:endParaRPr lang="en-US" dirty="0"/>
        </a:p>
      </dgm:t>
    </dgm:pt>
    <dgm:pt modelId="{6080ECD5-69D0-0541-B6F7-42034483A50A}" type="parTrans" cxnId="{A4F56943-072C-C146-97A8-7FC0117B8838}">
      <dgm:prSet/>
      <dgm:spPr/>
      <dgm:t>
        <a:bodyPr/>
        <a:lstStyle/>
        <a:p>
          <a:endParaRPr lang="en-US"/>
        </a:p>
      </dgm:t>
    </dgm:pt>
    <dgm:pt modelId="{273A7FF5-BA85-9848-991C-EC65F273E3B5}" type="sibTrans" cxnId="{A4F56943-072C-C146-97A8-7FC0117B8838}">
      <dgm:prSet/>
      <dgm:spPr/>
      <dgm:t>
        <a:bodyPr/>
        <a:lstStyle/>
        <a:p>
          <a:endParaRPr lang="en-US"/>
        </a:p>
      </dgm:t>
    </dgm:pt>
    <dgm:pt modelId="{1EF11302-52AC-4643-BE82-2922A6BA87D2}">
      <dgm:prSet/>
      <dgm:spPr/>
      <dgm:t>
        <a:bodyPr/>
        <a:lstStyle/>
        <a:p>
          <a:r>
            <a:rPr lang="en-US" baseline="0" dirty="0"/>
            <a:t>prune aggressively</a:t>
          </a:r>
          <a:endParaRPr lang="en-US" dirty="0"/>
        </a:p>
      </dgm:t>
    </dgm:pt>
    <dgm:pt modelId="{A1F4A026-DD4F-B94D-B1D8-EE2E44C90EBE}" type="parTrans" cxnId="{88BB0C56-3436-A24A-8EB4-46C031C2CBBB}">
      <dgm:prSet/>
      <dgm:spPr/>
      <dgm:t>
        <a:bodyPr/>
        <a:lstStyle/>
        <a:p>
          <a:endParaRPr lang="en-US"/>
        </a:p>
      </dgm:t>
    </dgm:pt>
    <dgm:pt modelId="{01FB1A6A-FD31-5F4E-BF19-AC9CCA1C5481}" type="sibTrans" cxnId="{88BB0C56-3436-A24A-8EB4-46C031C2CBBB}">
      <dgm:prSet/>
      <dgm:spPr/>
      <dgm:t>
        <a:bodyPr/>
        <a:lstStyle/>
        <a:p>
          <a:endParaRPr lang="en-US"/>
        </a:p>
      </dgm:t>
    </dgm:pt>
    <dgm:pt modelId="{EDF62313-EE66-9E40-85E8-3527D77078F4}">
      <dgm:prSet/>
      <dgm:spPr/>
      <dgm:t>
        <a:bodyPr/>
        <a:lstStyle/>
        <a:p>
          <a:r>
            <a:rPr lang="en-US" i="1" dirty="0"/>
            <a:t>chunk into groups</a:t>
          </a:r>
          <a:endParaRPr lang="en-US" dirty="0"/>
        </a:p>
      </dgm:t>
    </dgm:pt>
    <dgm:pt modelId="{16859481-3229-494D-AE63-57056980D5D1}" type="parTrans" cxnId="{CF992132-6D27-2D48-919E-C490A1CEB8B5}">
      <dgm:prSet/>
      <dgm:spPr/>
      <dgm:t>
        <a:bodyPr/>
        <a:lstStyle/>
        <a:p>
          <a:endParaRPr lang="en-US"/>
        </a:p>
      </dgm:t>
    </dgm:pt>
    <dgm:pt modelId="{61738E26-D4FD-CE4A-8F72-F84465E5D62F}" type="sibTrans" cxnId="{CF992132-6D27-2D48-919E-C490A1CEB8B5}">
      <dgm:prSet/>
      <dgm:spPr/>
      <dgm:t>
        <a:bodyPr/>
        <a:lstStyle/>
        <a:p>
          <a:endParaRPr lang="en-US"/>
        </a:p>
      </dgm:t>
    </dgm:pt>
    <dgm:pt modelId="{3D511D8D-2175-374D-8B12-C293AE5921D9}">
      <dgm:prSet/>
      <dgm:spPr/>
      <dgm:t>
        <a:bodyPr/>
        <a:lstStyle/>
        <a:p>
          <a:r>
            <a:rPr lang="en-US" i="1" dirty="0"/>
            <a:t> build levels</a:t>
          </a:r>
          <a:endParaRPr lang="en-US" dirty="0"/>
        </a:p>
      </dgm:t>
    </dgm:pt>
    <dgm:pt modelId="{60553CBA-9A00-DB42-BB09-85DC6EB3BCCD}" type="parTrans" cxnId="{621A6846-89A0-4045-B936-DF7DF442E1B5}">
      <dgm:prSet/>
      <dgm:spPr/>
      <dgm:t>
        <a:bodyPr/>
        <a:lstStyle/>
        <a:p>
          <a:endParaRPr lang="en-US"/>
        </a:p>
      </dgm:t>
    </dgm:pt>
    <dgm:pt modelId="{005233B2-58B4-0D43-B4C7-C3511C463946}" type="sibTrans" cxnId="{621A6846-89A0-4045-B936-DF7DF442E1B5}">
      <dgm:prSet/>
      <dgm:spPr/>
      <dgm:t>
        <a:bodyPr/>
        <a:lstStyle/>
        <a:p>
          <a:endParaRPr lang="en-US"/>
        </a:p>
      </dgm:t>
    </dgm:pt>
    <dgm:pt modelId="{3521924A-7009-3F4F-A6D8-993889D40FF5}">
      <dgm:prSet/>
      <dgm:spPr/>
      <dgm:t>
        <a:bodyPr/>
        <a:lstStyle/>
        <a:p>
          <a:r>
            <a:rPr lang="en-US" i="1" dirty="0"/>
            <a:t>search most promising regions first</a:t>
          </a:r>
          <a:endParaRPr lang="en-US" dirty="0"/>
        </a:p>
      </dgm:t>
    </dgm:pt>
    <dgm:pt modelId="{FF770285-9F09-A54F-8375-CC9F70F5091F}" type="parTrans" cxnId="{BE7F9795-39BD-BE43-BCFD-73903B55E56C}">
      <dgm:prSet/>
      <dgm:spPr/>
      <dgm:t>
        <a:bodyPr/>
        <a:lstStyle/>
        <a:p>
          <a:endParaRPr lang="en-US"/>
        </a:p>
      </dgm:t>
    </dgm:pt>
    <dgm:pt modelId="{6F096E53-F752-A24D-8BF1-DD3A326847B0}" type="sibTrans" cxnId="{BE7F9795-39BD-BE43-BCFD-73903B55E56C}">
      <dgm:prSet/>
      <dgm:spPr/>
      <dgm:t>
        <a:bodyPr/>
        <a:lstStyle/>
        <a:p>
          <a:endParaRPr lang="en-US"/>
        </a:p>
      </dgm:t>
    </dgm:pt>
    <dgm:pt modelId="{B1A92D3D-93E7-684C-961F-7E22A103C163}" type="pres">
      <dgm:prSet presAssocID="{CF59450B-FA7B-3341-89B8-D3017DBD1A72}" presName="Name0" presStyleCnt="0">
        <dgm:presLayoutVars>
          <dgm:dir/>
          <dgm:resizeHandles val="exact"/>
        </dgm:presLayoutVars>
      </dgm:prSet>
      <dgm:spPr/>
    </dgm:pt>
    <dgm:pt modelId="{E486F908-43E2-D045-A731-FB7C0DB48D3A}" type="pres">
      <dgm:prSet presAssocID="{27D93719-4061-664B-9956-9141B6270EEF}" presName="node" presStyleLbl="node1" presStyleIdx="0" presStyleCnt="7">
        <dgm:presLayoutVars>
          <dgm:bulletEnabled val="1"/>
        </dgm:presLayoutVars>
      </dgm:prSet>
      <dgm:spPr/>
    </dgm:pt>
    <dgm:pt modelId="{DF391383-4C71-074A-86AB-890C55D5BC5E}" type="pres">
      <dgm:prSet presAssocID="{B9C1421A-F156-D24C-A22E-C896067ADA22}" presName="sibTrans" presStyleLbl="sibTrans2D1" presStyleIdx="0" presStyleCnt="6"/>
      <dgm:spPr/>
    </dgm:pt>
    <dgm:pt modelId="{BF5F4D45-7C16-9C4A-AA65-A3A18E4BCCBC}" type="pres">
      <dgm:prSet presAssocID="{B9C1421A-F156-D24C-A22E-C896067ADA22}" presName="connectorText" presStyleLbl="sibTrans2D1" presStyleIdx="0" presStyleCnt="6"/>
      <dgm:spPr/>
    </dgm:pt>
    <dgm:pt modelId="{C6220A3A-C93E-1D4C-8007-BA55276B29D3}" type="pres">
      <dgm:prSet presAssocID="{0F492B9D-AD08-024B-A3D8-1292713D72C6}" presName="node" presStyleLbl="node1" presStyleIdx="1" presStyleCnt="7">
        <dgm:presLayoutVars>
          <dgm:bulletEnabled val="1"/>
        </dgm:presLayoutVars>
      </dgm:prSet>
      <dgm:spPr/>
    </dgm:pt>
    <dgm:pt modelId="{61B2ED6E-BDBE-EA44-9654-9AA797219885}" type="pres">
      <dgm:prSet presAssocID="{273A7FF5-BA85-9848-991C-EC65F273E3B5}" presName="sibTrans" presStyleLbl="sibTrans2D1" presStyleIdx="1" presStyleCnt="6"/>
      <dgm:spPr/>
    </dgm:pt>
    <dgm:pt modelId="{ADE6D9F4-23DA-5947-B4C0-40A140FB2D13}" type="pres">
      <dgm:prSet presAssocID="{273A7FF5-BA85-9848-991C-EC65F273E3B5}" presName="connectorText" presStyleLbl="sibTrans2D1" presStyleIdx="1" presStyleCnt="6"/>
      <dgm:spPr/>
    </dgm:pt>
    <dgm:pt modelId="{71D8F636-A497-F245-A36A-9AD94D705F73}" type="pres">
      <dgm:prSet presAssocID="{1EF11302-52AC-4643-BE82-2922A6BA87D2}" presName="node" presStyleLbl="node1" presStyleIdx="2" presStyleCnt="7">
        <dgm:presLayoutVars>
          <dgm:bulletEnabled val="1"/>
        </dgm:presLayoutVars>
      </dgm:prSet>
      <dgm:spPr/>
    </dgm:pt>
    <dgm:pt modelId="{9902C82A-EF70-0842-A586-64EC59F343E3}" type="pres">
      <dgm:prSet presAssocID="{01FB1A6A-FD31-5F4E-BF19-AC9CCA1C5481}" presName="sibTrans" presStyleLbl="sibTrans2D1" presStyleIdx="2" presStyleCnt="6"/>
      <dgm:spPr/>
    </dgm:pt>
    <dgm:pt modelId="{BC94DF45-A6B6-A649-9473-70230BFB82D8}" type="pres">
      <dgm:prSet presAssocID="{01FB1A6A-FD31-5F4E-BF19-AC9CCA1C5481}" presName="connectorText" presStyleLbl="sibTrans2D1" presStyleIdx="2" presStyleCnt="6"/>
      <dgm:spPr/>
    </dgm:pt>
    <dgm:pt modelId="{23E89909-B3C7-884D-8451-851715244850}" type="pres">
      <dgm:prSet presAssocID="{46387D9F-4B1D-5541-A0EB-E139BE6419CD}" presName="node" presStyleLbl="node1" presStyleIdx="3" presStyleCnt="7">
        <dgm:presLayoutVars>
          <dgm:bulletEnabled val="1"/>
        </dgm:presLayoutVars>
      </dgm:prSet>
      <dgm:spPr/>
    </dgm:pt>
    <dgm:pt modelId="{6237A407-3CB4-AD45-91F1-2E2C5BAF6044}" type="pres">
      <dgm:prSet presAssocID="{98A2C46D-67F4-554E-8740-A1A0B539E410}" presName="sibTrans" presStyleLbl="sibTrans2D1" presStyleIdx="3" presStyleCnt="6"/>
      <dgm:spPr/>
    </dgm:pt>
    <dgm:pt modelId="{E2B13A44-3811-2D42-AA0F-9B5CA74A14DF}" type="pres">
      <dgm:prSet presAssocID="{98A2C46D-67F4-554E-8740-A1A0B539E410}" presName="connectorText" presStyleLbl="sibTrans2D1" presStyleIdx="3" presStyleCnt="6"/>
      <dgm:spPr/>
    </dgm:pt>
    <dgm:pt modelId="{FB9E8825-203F-7441-BD9F-C5508E0E8A50}" type="pres">
      <dgm:prSet presAssocID="{EDF62313-EE66-9E40-85E8-3527D77078F4}" presName="node" presStyleLbl="node1" presStyleIdx="4" presStyleCnt="7">
        <dgm:presLayoutVars>
          <dgm:bulletEnabled val="1"/>
        </dgm:presLayoutVars>
      </dgm:prSet>
      <dgm:spPr/>
    </dgm:pt>
    <dgm:pt modelId="{A881ABDA-1C17-9D4C-BDE4-D0DD02E59FA7}" type="pres">
      <dgm:prSet presAssocID="{61738E26-D4FD-CE4A-8F72-F84465E5D62F}" presName="sibTrans" presStyleLbl="sibTrans2D1" presStyleIdx="4" presStyleCnt="6"/>
      <dgm:spPr/>
    </dgm:pt>
    <dgm:pt modelId="{A784DD2C-C19C-FE48-A2A2-B09829D518AE}" type="pres">
      <dgm:prSet presAssocID="{61738E26-D4FD-CE4A-8F72-F84465E5D62F}" presName="connectorText" presStyleLbl="sibTrans2D1" presStyleIdx="4" presStyleCnt="6"/>
      <dgm:spPr/>
    </dgm:pt>
    <dgm:pt modelId="{F96CF766-FC41-294A-8D43-4CA417C7FA0C}" type="pres">
      <dgm:prSet presAssocID="{3D511D8D-2175-374D-8B12-C293AE5921D9}" presName="node" presStyleLbl="node1" presStyleIdx="5" presStyleCnt="7">
        <dgm:presLayoutVars>
          <dgm:bulletEnabled val="1"/>
        </dgm:presLayoutVars>
      </dgm:prSet>
      <dgm:spPr/>
    </dgm:pt>
    <dgm:pt modelId="{C16A224E-751D-2547-B8A9-1689E310BD32}" type="pres">
      <dgm:prSet presAssocID="{005233B2-58B4-0D43-B4C7-C3511C463946}" presName="sibTrans" presStyleLbl="sibTrans2D1" presStyleIdx="5" presStyleCnt="6"/>
      <dgm:spPr/>
    </dgm:pt>
    <dgm:pt modelId="{C4E28DBA-91C6-5745-9875-AAF5B863FD5E}" type="pres">
      <dgm:prSet presAssocID="{005233B2-58B4-0D43-B4C7-C3511C463946}" presName="connectorText" presStyleLbl="sibTrans2D1" presStyleIdx="5" presStyleCnt="6"/>
      <dgm:spPr/>
    </dgm:pt>
    <dgm:pt modelId="{E31D816A-D98F-A042-880C-F0C321819F5D}" type="pres">
      <dgm:prSet presAssocID="{3521924A-7009-3F4F-A6D8-993889D40FF5}" presName="node" presStyleLbl="node1" presStyleIdx="6" presStyleCnt="7">
        <dgm:presLayoutVars>
          <dgm:bulletEnabled val="1"/>
        </dgm:presLayoutVars>
      </dgm:prSet>
      <dgm:spPr/>
    </dgm:pt>
  </dgm:ptLst>
  <dgm:cxnLst>
    <dgm:cxn modelId="{9EEF280F-B45E-5443-AB9C-5F9CCD100B80}" type="presOf" srcId="{005233B2-58B4-0D43-B4C7-C3511C463946}" destId="{C4E28DBA-91C6-5745-9875-AAF5B863FD5E}" srcOrd="1" destOrd="0" presId="urn:microsoft.com/office/officeart/2005/8/layout/process1"/>
    <dgm:cxn modelId="{C51CDF15-CF76-6942-9F95-6FBBE25A457D}" type="presOf" srcId="{B9C1421A-F156-D24C-A22E-C896067ADA22}" destId="{DF391383-4C71-074A-86AB-890C55D5BC5E}" srcOrd="0" destOrd="0" presId="urn:microsoft.com/office/officeart/2005/8/layout/process1"/>
    <dgm:cxn modelId="{1EEB7A2A-FBC3-F84B-B3C5-1501B2AD8E9A}" type="presOf" srcId="{0F492B9D-AD08-024B-A3D8-1292713D72C6}" destId="{C6220A3A-C93E-1D4C-8007-BA55276B29D3}" srcOrd="0" destOrd="0" presId="urn:microsoft.com/office/officeart/2005/8/layout/process1"/>
    <dgm:cxn modelId="{65C08E2D-753B-804D-8B89-F84449AEB11E}" type="presOf" srcId="{EDF62313-EE66-9E40-85E8-3527D77078F4}" destId="{FB9E8825-203F-7441-BD9F-C5508E0E8A50}" srcOrd="0" destOrd="0" presId="urn:microsoft.com/office/officeart/2005/8/layout/process1"/>
    <dgm:cxn modelId="{CF992132-6D27-2D48-919E-C490A1CEB8B5}" srcId="{CF59450B-FA7B-3341-89B8-D3017DBD1A72}" destId="{EDF62313-EE66-9E40-85E8-3527D77078F4}" srcOrd="4" destOrd="0" parTransId="{16859481-3229-494D-AE63-57056980D5D1}" sibTransId="{61738E26-D4FD-CE4A-8F72-F84465E5D62F}"/>
    <dgm:cxn modelId="{2A921D40-783E-3C45-A207-9AB9129B6AA5}" type="presOf" srcId="{3521924A-7009-3F4F-A6D8-993889D40FF5}" destId="{E31D816A-D98F-A042-880C-F0C321819F5D}" srcOrd="0" destOrd="0" presId="urn:microsoft.com/office/officeart/2005/8/layout/process1"/>
    <dgm:cxn modelId="{A4F56943-072C-C146-97A8-7FC0117B8838}" srcId="{CF59450B-FA7B-3341-89B8-D3017DBD1A72}" destId="{0F492B9D-AD08-024B-A3D8-1292713D72C6}" srcOrd="1" destOrd="0" parTransId="{6080ECD5-69D0-0541-B6F7-42034483A50A}" sibTransId="{273A7FF5-BA85-9848-991C-EC65F273E3B5}"/>
    <dgm:cxn modelId="{621A6846-89A0-4045-B936-DF7DF442E1B5}" srcId="{CF59450B-FA7B-3341-89B8-D3017DBD1A72}" destId="{3D511D8D-2175-374D-8B12-C293AE5921D9}" srcOrd="5" destOrd="0" parTransId="{60553CBA-9A00-DB42-BB09-85DC6EB3BCCD}" sibTransId="{005233B2-58B4-0D43-B4C7-C3511C463946}"/>
    <dgm:cxn modelId="{F23C1E50-8F94-8C46-8199-B42A776789B0}" type="presOf" srcId="{46387D9F-4B1D-5541-A0EB-E139BE6419CD}" destId="{23E89909-B3C7-884D-8451-851715244850}" srcOrd="0" destOrd="0" presId="urn:microsoft.com/office/officeart/2005/8/layout/process1"/>
    <dgm:cxn modelId="{A3C19350-40F2-AD40-B0F8-D1C1595B9EB6}" type="presOf" srcId="{1EF11302-52AC-4643-BE82-2922A6BA87D2}" destId="{71D8F636-A497-F245-A36A-9AD94D705F73}" srcOrd="0" destOrd="0" presId="urn:microsoft.com/office/officeart/2005/8/layout/process1"/>
    <dgm:cxn modelId="{88BB0C56-3436-A24A-8EB4-46C031C2CBBB}" srcId="{CF59450B-FA7B-3341-89B8-D3017DBD1A72}" destId="{1EF11302-52AC-4643-BE82-2922A6BA87D2}" srcOrd="2" destOrd="0" parTransId="{A1F4A026-DD4F-B94D-B1D8-EE2E44C90EBE}" sibTransId="{01FB1A6A-FD31-5F4E-BF19-AC9CCA1C5481}"/>
    <dgm:cxn modelId="{8F681A5A-1984-3641-8451-7497DF25873F}" type="presOf" srcId="{61738E26-D4FD-CE4A-8F72-F84465E5D62F}" destId="{A881ABDA-1C17-9D4C-BDE4-D0DD02E59FA7}" srcOrd="0" destOrd="0" presId="urn:microsoft.com/office/officeart/2005/8/layout/process1"/>
    <dgm:cxn modelId="{5C15D471-979D-484F-86EB-151FCA818A1C}" type="presOf" srcId="{01FB1A6A-FD31-5F4E-BF19-AC9CCA1C5481}" destId="{9902C82A-EF70-0842-A586-64EC59F343E3}" srcOrd="0" destOrd="0" presId="urn:microsoft.com/office/officeart/2005/8/layout/process1"/>
    <dgm:cxn modelId="{9DC11A73-282C-104D-A7F6-D9348CF40AD6}" srcId="{CF59450B-FA7B-3341-89B8-D3017DBD1A72}" destId="{46387D9F-4B1D-5541-A0EB-E139BE6419CD}" srcOrd="3" destOrd="0" parTransId="{39CEF8AA-4364-F043-8BD6-B92AB25C880D}" sibTransId="{98A2C46D-67F4-554E-8740-A1A0B539E410}"/>
    <dgm:cxn modelId="{42D8FB78-3F87-9944-BAE1-2440CB59B454}" type="presOf" srcId="{005233B2-58B4-0D43-B4C7-C3511C463946}" destId="{C16A224E-751D-2547-B8A9-1689E310BD32}" srcOrd="0" destOrd="0" presId="urn:microsoft.com/office/officeart/2005/8/layout/process1"/>
    <dgm:cxn modelId="{4F5FFD7D-BA20-D046-B445-AF0771A9E699}" type="presOf" srcId="{27D93719-4061-664B-9956-9141B6270EEF}" destId="{E486F908-43E2-D045-A731-FB7C0DB48D3A}" srcOrd="0" destOrd="0" presId="urn:microsoft.com/office/officeart/2005/8/layout/process1"/>
    <dgm:cxn modelId="{C011A285-52B6-4D4C-A4D9-9386270F017B}" srcId="{CF59450B-FA7B-3341-89B8-D3017DBD1A72}" destId="{27D93719-4061-664B-9956-9141B6270EEF}" srcOrd="0" destOrd="0" parTransId="{32AD6995-B3C6-EA42-A7DA-2AB3C9D8154C}" sibTransId="{B9C1421A-F156-D24C-A22E-C896067ADA22}"/>
    <dgm:cxn modelId="{108E1087-E815-6F44-A7AB-A95B00F290C6}" type="presOf" srcId="{61738E26-D4FD-CE4A-8F72-F84465E5D62F}" destId="{A784DD2C-C19C-FE48-A2A2-B09829D518AE}" srcOrd="1" destOrd="0" presId="urn:microsoft.com/office/officeart/2005/8/layout/process1"/>
    <dgm:cxn modelId="{63E37B89-C6BC-704F-8329-301C9ABB7D15}" type="presOf" srcId="{273A7FF5-BA85-9848-991C-EC65F273E3B5}" destId="{61B2ED6E-BDBE-EA44-9654-9AA797219885}" srcOrd="0" destOrd="0" presId="urn:microsoft.com/office/officeart/2005/8/layout/process1"/>
    <dgm:cxn modelId="{0849478D-84F3-B446-B993-610475CA87A1}" type="presOf" srcId="{B9C1421A-F156-D24C-A22E-C896067ADA22}" destId="{BF5F4D45-7C16-9C4A-AA65-A3A18E4BCCBC}" srcOrd="1" destOrd="0" presId="urn:microsoft.com/office/officeart/2005/8/layout/process1"/>
    <dgm:cxn modelId="{EAFB1A8E-F4C8-DB42-81BA-7BEA7B54BD36}" type="presOf" srcId="{273A7FF5-BA85-9848-991C-EC65F273E3B5}" destId="{ADE6D9F4-23DA-5947-B4C0-40A140FB2D13}" srcOrd="1" destOrd="0" presId="urn:microsoft.com/office/officeart/2005/8/layout/process1"/>
    <dgm:cxn modelId="{BE7F9795-39BD-BE43-BCFD-73903B55E56C}" srcId="{CF59450B-FA7B-3341-89B8-D3017DBD1A72}" destId="{3521924A-7009-3F4F-A6D8-993889D40FF5}" srcOrd="6" destOrd="0" parTransId="{FF770285-9F09-A54F-8375-CC9F70F5091F}" sibTransId="{6F096E53-F752-A24D-8BF1-DD3A326847B0}"/>
    <dgm:cxn modelId="{8DAFD5CA-118E-B74E-A2AE-DEA21E02884E}" type="presOf" srcId="{98A2C46D-67F4-554E-8740-A1A0B539E410}" destId="{6237A407-3CB4-AD45-91F1-2E2C5BAF6044}" srcOrd="0" destOrd="0" presId="urn:microsoft.com/office/officeart/2005/8/layout/process1"/>
    <dgm:cxn modelId="{7337FFCF-3683-3947-B49D-783BEB215A0F}" type="presOf" srcId="{01FB1A6A-FD31-5F4E-BF19-AC9CCA1C5481}" destId="{BC94DF45-A6B6-A649-9473-70230BFB82D8}" srcOrd="1" destOrd="0" presId="urn:microsoft.com/office/officeart/2005/8/layout/process1"/>
    <dgm:cxn modelId="{5279C5D8-AFEC-2D40-ABFF-8B3F6A419AC7}" type="presOf" srcId="{98A2C46D-67F4-554E-8740-A1A0B539E410}" destId="{E2B13A44-3811-2D42-AA0F-9B5CA74A14DF}" srcOrd="1" destOrd="0" presId="urn:microsoft.com/office/officeart/2005/8/layout/process1"/>
    <dgm:cxn modelId="{107B3FE0-F9DF-E844-8703-E62D80194170}" type="presOf" srcId="{CF59450B-FA7B-3341-89B8-D3017DBD1A72}" destId="{B1A92D3D-93E7-684C-961F-7E22A103C163}" srcOrd="0" destOrd="0" presId="urn:microsoft.com/office/officeart/2005/8/layout/process1"/>
    <dgm:cxn modelId="{F52E5BE9-E461-7647-82FE-CFD634B4B6EB}" type="presOf" srcId="{3D511D8D-2175-374D-8B12-C293AE5921D9}" destId="{F96CF766-FC41-294A-8D43-4CA417C7FA0C}" srcOrd="0" destOrd="0" presId="urn:microsoft.com/office/officeart/2005/8/layout/process1"/>
    <dgm:cxn modelId="{2C9953A5-5724-3147-94B3-0AD46A613977}" type="presParOf" srcId="{B1A92D3D-93E7-684C-961F-7E22A103C163}" destId="{E486F908-43E2-D045-A731-FB7C0DB48D3A}" srcOrd="0" destOrd="0" presId="urn:microsoft.com/office/officeart/2005/8/layout/process1"/>
    <dgm:cxn modelId="{0B644D07-D49C-8B47-8DC1-10EAA4E762E4}" type="presParOf" srcId="{B1A92D3D-93E7-684C-961F-7E22A103C163}" destId="{DF391383-4C71-074A-86AB-890C55D5BC5E}" srcOrd="1" destOrd="0" presId="urn:microsoft.com/office/officeart/2005/8/layout/process1"/>
    <dgm:cxn modelId="{44C05E72-F6B9-9E43-BB67-1AC63CB4BCC3}" type="presParOf" srcId="{DF391383-4C71-074A-86AB-890C55D5BC5E}" destId="{BF5F4D45-7C16-9C4A-AA65-A3A18E4BCCBC}" srcOrd="0" destOrd="0" presId="urn:microsoft.com/office/officeart/2005/8/layout/process1"/>
    <dgm:cxn modelId="{3A0639FA-3E61-EE4B-B576-6BAF4440704D}" type="presParOf" srcId="{B1A92D3D-93E7-684C-961F-7E22A103C163}" destId="{C6220A3A-C93E-1D4C-8007-BA55276B29D3}" srcOrd="2" destOrd="0" presId="urn:microsoft.com/office/officeart/2005/8/layout/process1"/>
    <dgm:cxn modelId="{3DB02C77-FD23-D740-B545-EB42AC70B114}" type="presParOf" srcId="{B1A92D3D-93E7-684C-961F-7E22A103C163}" destId="{61B2ED6E-BDBE-EA44-9654-9AA797219885}" srcOrd="3" destOrd="0" presId="urn:microsoft.com/office/officeart/2005/8/layout/process1"/>
    <dgm:cxn modelId="{B2380ABD-B150-E647-8B78-23D38ABD2925}" type="presParOf" srcId="{61B2ED6E-BDBE-EA44-9654-9AA797219885}" destId="{ADE6D9F4-23DA-5947-B4C0-40A140FB2D13}" srcOrd="0" destOrd="0" presId="urn:microsoft.com/office/officeart/2005/8/layout/process1"/>
    <dgm:cxn modelId="{242A4FA7-20FB-1E4B-B7A0-D47C8FED7D85}" type="presParOf" srcId="{B1A92D3D-93E7-684C-961F-7E22A103C163}" destId="{71D8F636-A497-F245-A36A-9AD94D705F73}" srcOrd="4" destOrd="0" presId="urn:microsoft.com/office/officeart/2005/8/layout/process1"/>
    <dgm:cxn modelId="{D4A66AAE-7042-9F45-B41B-5CF6303B08A9}" type="presParOf" srcId="{B1A92D3D-93E7-684C-961F-7E22A103C163}" destId="{9902C82A-EF70-0842-A586-64EC59F343E3}" srcOrd="5" destOrd="0" presId="urn:microsoft.com/office/officeart/2005/8/layout/process1"/>
    <dgm:cxn modelId="{FCD38A93-FF44-C143-AC35-9056818D14BF}" type="presParOf" srcId="{9902C82A-EF70-0842-A586-64EC59F343E3}" destId="{BC94DF45-A6B6-A649-9473-70230BFB82D8}" srcOrd="0" destOrd="0" presId="urn:microsoft.com/office/officeart/2005/8/layout/process1"/>
    <dgm:cxn modelId="{1D1EB6F2-BE0F-3243-83AB-7040002EB52C}" type="presParOf" srcId="{B1A92D3D-93E7-684C-961F-7E22A103C163}" destId="{23E89909-B3C7-884D-8451-851715244850}" srcOrd="6" destOrd="0" presId="urn:microsoft.com/office/officeart/2005/8/layout/process1"/>
    <dgm:cxn modelId="{32988DE4-9B56-004B-AD31-7E6BCF1C8895}" type="presParOf" srcId="{B1A92D3D-93E7-684C-961F-7E22A103C163}" destId="{6237A407-3CB4-AD45-91F1-2E2C5BAF6044}" srcOrd="7" destOrd="0" presId="urn:microsoft.com/office/officeart/2005/8/layout/process1"/>
    <dgm:cxn modelId="{D3DAC544-DA01-344C-AAC2-25C04F2C606F}" type="presParOf" srcId="{6237A407-3CB4-AD45-91F1-2E2C5BAF6044}" destId="{E2B13A44-3811-2D42-AA0F-9B5CA74A14DF}" srcOrd="0" destOrd="0" presId="urn:microsoft.com/office/officeart/2005/8/layout/process1"/>
    <dgm:cxn modelId="{9D6F0182-9689-2F4E-B927-41FE79E58D43}" type="presParOf" srcId="{B1A92D3D-93E7-684C-961F-7E22A103C163}" destId="{FB9E8825-203F-7441-BD9F-C5508E0E8A50}" srcOrd="8" destOrd="0" presId="urn:microsoft.com/office/officeart/2005/8/layout/process1"/>
    <dgm:cxn modelId="{7B2AD57C-AA9C-ED4B-B23F-F819FF26DDDD}" type="presParOf" srcId="{B1A92D3D-93E7-684C-961F-7E22A103C163}" destId="{A881ABDA-1C17-9D4C-BDE4-D0DD02E59FA7}" srcOrd="9" destOrd="0" presId="urn:microsoft.com/office/officeart/2005/8/layout/process1"/>
    <dgm:cxn modelId="{6F539CBB-4C6A-FB45-973E-60C01C356285}" type="presParOf" srcId="{A881ABDA-1C17-9D4C-BDE4-D0DD02E59FA7}" destId="{A784DD2C-C19C-FE48-A2A2-B09829D518AE}" srcOrd="0" destOrd="0" presId="urn:microsoft.com/office/officeart/2005/8/layout/process1"/>
    <dgm:cxn modelId="{83CF5566-1C11-0C46-9E9E-F2625FC1B3B3}" type="presParOf" srcId="{B1A92D3D-93E7-684C-961F-7E22A103C163}" destId="{F96CF766-FC41-294A-8D43-4CA417C7FA0C}" srcOrd="10" destOrd="0" presId="urn:microsoft.com/office/officeart/2005/8/layout/process1"/>
    <dgm:cxn modelId="{9A9BA1E2-3037-454D-8785-700A67C1C4B1}" type="presParOf" srcId="{B1A92D3D-93E7-684C-961F-7E22A103C163}" destId="{C16A224E-751D-2547-B8A9-1689E310BD32}" srcOrd="11" destOrd="0" presId="urn:microsoft.com/office/officeart/2005/8/layout/process1"/>
    <dgm:cxn modelId="{5A7967DC-972F-6C4D-9067-811BB1CA0B30}" type="presParOf" srcId="{C16A224E-751D-2547-B8A9-1689E310BD32}" destId="{C4E28DBA-91C6-5745-9875-AAF5B863FD5E}" srcOrd="0" destOrd="0" presId="urn:microsoft.com/office/officeart/2005/8/layout/process1"/>
    <dgm:cxn modelId="{43D03917-AED0-444A-BCB4-08BAC4C822DC}" type="presParOf" srcId="{B1A92D3D-93E7-684C-961F-7E22A103C163}" destId="{E31D816A-D98F-A042-880C-F0C321819F5D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3EA00D-21F3-7E47-9F46-31E7071808F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CF9E46-9A2E-5F4E-8506-621A5EF8B219}">
      <dgm:prSet/>
      <dgm:spPr/>
      <dgm:t>
        <a:bodyPr/>
        <a:lstStyle/>
        <a:p>
          <a:r>
            <a:rPr lang="en-US" dirty="0"/>
            <a:t>Sorting</a:t>
          </a:r>
          <a:br>
            <a:rPr lang="en-US" dirty="0"/>
          </a:br>
          <a:endParaRPr lang="en-US" dirty="0"/>
        </a:p>
      </dgm:t>
    </dgm:pt>
    <dgm:pt modelId="{B75BBBB2-A220-6244-8C15-39CDE06C9A98}" type="parTrans" cxnId="{B0CEEF28-6663-CA4F-9FDB-ACAD623EE8AC}">
      <dgm:prSet/>
      <dgm:spPr/>
      <dgm:t>
        <a:bodyPr/>
        <a:lstStyle/>
        <a:p>
          <a:endParaRPr lang="en-US"/>
        </a:p>
      </dgm:t>
    </dgm:pt>
    <dgm:pt modelId="{C266CD39-B6F4-4845-A878-AFDBF86E72BE}" type="sibTrans" cxnId="{B0CEEF28-6663-CA4F-9FDB-ACAD623EE8AC}">
      <dgm:prSet/>
      <dgm:spPr/>
      <dgm:t>
        <a:bodyPr/>
        <a:lstStyle/>
        <a:p>
          <a:endParaRPr lang="en-US"/>
        </a:p>
      </dgm:t>
    </dgm:pt>
    <dgm:pt modelId="{C75CBB5E-1C65-0B44-8764-6220EE814722}">
      <dgm:prSet/>
      <dgm:spPr/>
      <dgm:t>
        <a:bodyPr/>
        <a:lstStyle/>
        <a:p>
          <a:r>
            <a:rPr lang="en-US"/>
            <a:t>Splitting </a:t>
          </a:r>
          <a:r>
            <a:rPr lang="en-US" dirty="0"/>
            <a:t>at the median</a:t>
          </a:r>
        </a:p>
      </dgm:t>
    </dgm:pt>
    <dgm:pt modelId="{EEA6CA9E-910D-034E-8BE0-BFA28B6A995E}" type="parTrans" cxnId="{F40F6FC5-4552-2B49-9563-B6FC524CD6DF}">
      <dgm:prSet/>
      <dgm:spPr/>
      <dgm:t>
        <a:bodyPr/>
        <a:lstStyle/>
        <a:p>
          <a:endParaRPr lang="en-US"/>
        </a:p>
      </dgm:t>
    </dgm:pt>
    <dgm:pt modelId="{92E4E18F-5A4C-874B-9738-43DE3C0A0EE0}" type="sibTrans" cxnId="{F40F6FC5-4552-2B49-9563-B6FC524CD6DF}">
      <dgm:prSet/>
      <dgm:spPr/>
      <dgm:t>
        <a:bodyPr/>
        <a:lstStyle/>
        <a:p>
          <a:endParaRPr lang="en-US"/>
        </a:p>
      </dgm:t>
    </dgm:pt>
    <dgm:pt modelId="{EA2412F8-1E8F-DE49-980F-E3EE374E9380}">
      <dgm:prSet/>
      <dgm:spPr/>
      <dgm:t>
        <a:bodyPr/>
        <a:lstStyle/>
        <a:p>
          <a:r>
            <a:rPr lang="en-US" dirty="0"/>
            <a:t>Applying BBS to each half</a:t>
          </a:r>
        </a:p>
      </dgm:t>
    </dgm:pt>
    <dgm:pt modelId="{EFAFDFAB-E0B7-0E41-8667-27D241C52654}" type="parTrans" cxnId="{E0A77151-644E-4445-B4CB-36563B2FCC73}">
      <dgm:prSet/>
      <dgm:spPr/>
      <dgm:t>
        <a:bodyPr/>
        <a:lstStyle/>
        <a:p>
          <a:endParaRPr lang="en-US"/>
        </a:p>
      </dgm:t>
    </dgm:pt>
    <dgm:pt modelId="{419A5F7B-4D36-894C-89DE-3875257B7FD2}" type="sibTrans" cxnId="{E0A77151-644E-4445-B4CB-36563B2FCC73}">
      <dgm:prSet/>
      <dgm:spPr/>
      <dgm:t>
        <a:bodyPr/>
        <a:lstStyle/>
        <a:p>
          <a:endParaRPr lang="en-US"/>
        </a:p>
      </dgm:t>
    </dgm:pt>
    <dgm:pt modelId="{8FA836D6-0FDD-9C4B-8B64-4EB48F9F9702}">
      <dgm:prSet/>
      <dgm:spPr/>
      <dgm:t>
        <a:bodyPr/>
        <a:lstStyle/>
        <a:p>
          <a:r>
            <a:rPr lang="en-US" dirty="0"/>
            <a:t>Merging</a:t>
          </a:r>
        </a:p>
      </dgm:t>
    </dgm:pt>
    <dgm:pt modelId="{BBBC5D96-F2AD-D744-87CB-97EE1C4A157F}" type="parTrans" cxnId="{F5028958-C9B3-6941-B218-E42B9AC8537F}">
      <dgm:prSet/>
      <dgm:spPr/>
      <dgm:t>
        <a:bodyPr/>
        <a:lstStyle/>
        <a:p>
          <a:endParaRPr lang="en-US"/>
        </a:p>
      </dgm:t>
    </dgm:pt>
    <dgm:pt modelId="{D4A0AB78-4C52-3244-BCD6-DED61E7FBA6B}" type="sibTrans" cxnId="{F5028958-C9B3-6941-B218-E42B9AC8537F}">
      <dgm:prSet/>
      <dgm:spPr/>
      <dgm:t>
        <a:bodyPr/>
        <a:lstStyle/>
        <a:p>
          <a:endParaRPr lang="en-US"/>
        </a:p>
      </dgm:t>
    </dgm:pt>
    <dgm:pt modelId="{E122829B-736B-5547-8382-E2D65B6302E4}" type="pres">
      <dgm:prSet presAssocID="{523EA00D-21F3-7E47-9F46-31E7071808F2}" presName="linearFlow" presStyleCnt="0">
        <dgm:presLayoutVars>
          <dgm:resizeHandles val="exact"/>
        </dgm:presLayoutVars>
      </dgm:prSet>
      <dgm:spPr/>
    </dgm:pt>
    <dgm:pt modelId="{CB31FAC1-CD40-7345-B58C-09B8470C79A4}" type="pres">
      <dgm:prSet presAssocID="{6DCF9E46-9A2E-5F4E-8506-621A5EF8B219}" presName="node" presStyleLbl="node1" presStyleIdx="0" presStyleCnt="4">
        <dgm:presLayoutVars>
          <dgm:bulletEnabled val="1"/>
        </dgm:presLayoutVars>
      </dgm:prSet>
      <dgm:spPr/>
    </dgm:pt>
    <dgm:pt modelId="{C9CCB7A3-70F2-8D47-A001-F77A5C78827C}" type="pres">
      <dgm:prSet presAssocID="{C266CD39-B6F4-4845-A878-AFDBF86E72BE}" presName="sibTrans" presStyleLbl="sibTrans2D1" presStyleIdx="0" presStyleCnt="3"/>
      <dgm:spPr/>
    </dgm:pt>
    <dgm:pt modelId="{FDF86C91-8A57-B84A-A2C8-323DA85F37B6}" type="pres">
      <dgm:prSet presAssocID="{C266CD39-B6F4-4845-A878-AFDBF86E72BE}" presName="connectorText" presStyleLbl="sibTrans2D1" presStyleIdx="0" presStyleCnt="3"/>
      <dgm:spPr/>
    </dgm:pt>
    <dgm:pt modelId="{A4D5DBAA-00D1-7C49-ABE5-7FF88C02BE5E}" type="pres">
      <dgm:prSet presAssocID="{C75CBB5E-1C65-0B44-8764-6220EE814722}" presName="node" presStyleLbl="node1" presStyleIdx="1" presStyleCnt="4">
        <dgm:presLayoutVars>
          <dgm:bulletEnabled val="1"/>
        </dgm:presLayoutVars>
      </dgm:prSet>
      <dgm:spPr/>
    </dgm:pt>
    <dgm:pt modelId="{9F661577-5ABF-664E-8FB1-AB1BC3EA82A4}" type="pres">
      <dgm:prSet presAssocID="{92E4E18F-5A4C-874B-9738-43DE3C0A0EE0}" presName="sibTrans" presStyleLbl="sibTrans2D1" presStyleIdx="1" presStyleCnt="3"/>
      <dgm:spPr/>
    </dgm:pt>
    <dgm:pt modelId="{FE38BE22-0507-F047-8403-2932C43FD225}" type="pres">
      <dgm:prSet presAssocID="{92E4E18F-5A4C-874B-9738-43DE3C0A0EE0}" presName="connectorText" presStyleLbl="sibTrans2D1" presStyleIdx="1" presStyleCnt="3"/>
      <dgm:spPr/>
    </dgm:pt>
    <dgm:pt modelId="{F35DA6AE-F24D-924F-97C5-D3AA1A895B0E}" type="pres">
      <dgm:prSet presAssocID="{EA2412F8-1E8F-DE49-980F-E3EE374E9380}" presName="node" presStyleLbl="node1" presStyleIdx="2" presStyleCnt="4">
        <dgm:presLayoutVars>
          <dgm:bulletEnabled val="1"/>
        </dgm:presLayoutVars>
      </dgm:prSet>
      <dgm:spPr/>
    </dgm:pt>
    <dgm:pt modelId="{D4E1F3FC-275E-164A-B2A8-E0C074709F71}" type="pres">
      <dgm:prSet presAssocID="{419A5F7B-4D36-894C-89DE-3875257B7FD2}" presName="sibTrans" presStyleLbl="sibTrans2D1" presStyleIdx="2" presStyleCnt="3"/>
      <dgm:spPr/>
    </dgm:pt>
    <dgm:pt modelId="{A32575DD-4DDA-F245-98A6-188C37CDDAAF}" type="pres">
      <dgm:prSet presAssocID="{419A5F7B-4D36-894C-89DE-3875257B7FD2}" presName="connectorText" presStyleLbl="sibTrans2D1" presStyleIdx="2" presStyleCnt="3"/>
      <dgm:spPr/>
    </dgm:pt>
    <dgm:pt modelId="{538B4804-B2BD-984E-AABF-7D13E8F5D45E}" type="pres">
      <dgm:prSet presAssocID="{8FA836D6-0FDD-9C4B-8B64-4EB48F9F9702}" presName="node" presStyleLbl="node1" presStyleIdx="3" presStyleCnt="4">
        <dgm:presLayoutVars>
          <dgm:bulletEnabled val="1"/>
        </dgm:presLayoutVars>
      </dgm:prSet>
      <dgm:spPr/>
    </dgm:pt>
  </dgm:ptLst>
  <dgm:cxnLst>
    <dgm:cxn modelId="{B0CEEF28-6663-CA4F-9FDB-ACAD623EE8AC}" srcId="{523EA00D-21F3-7E47-9F46-31E7071808F2}" destId="{6DCF9E46-9A2E-5F4E-8506-621A5EF8B219}" srcOrd="0" destOrd="0" parTransId="{B75BBBB2-A220-6244-8C15-39CDE06C9A98}" sibTransId="{C266CD39-B6F4-4845-A878-AFDBF86E72BE}"/>
    <dgm:cxn modelId="{E0A77151-644E-4445-B4CB-36563B2FCC73}" srcId="{523EA00D-21F3-7E47-9F46-31E7071808F2}" destId="{EA2412F8-1E8F-DE49-980F-E3EE374E9380}" srcOrd="2" destOrd="0" parTransId="{EFAFDFAB-E0B7-0E41-8667-27D241C52654}" sibTransId="{419A5F7B-4D36-894C-89DE-3875257B7FD2}"/>
    <dgm:cxn modelId="{F5028958-C9B3-6941-B218-E42B9AC8537F}" srcId="{523EA00D-21F3-7E47-9F46-31E7071808F2}" destId="{8FA836D6-0FDD-9C4B-8B64-4EB48F9F9702}" srcOrd="3" destOrd="0" parTransId="{BBBC5D96-F2AD-D744-87CB-97EE1C4A157F}" sibTransId="{D4A0AB78-4C52-3244-BCD6-DED61E7FBA6B}"/>
    <dgm:cxn modelId="{ABFB476A-56BE-B144-9740-DE157CBF4E5D}" type="presOf" srcId="{C266CD39-B6F4-4845-A878-AFDBF86E72BE}" destId="{C9CCB7A3-70F2-8D47-A001-F77A5C78827C}" srcOrd="0" destOrd="0" presId="urn:microsoft.com/office/officeart/2005/8/layout/process2"/>
    <dgm:cxn modelId="{A6572A74-80C5-F945-9B1A-695D66CD6C25}" type="presOf" srcId="{92E4E18F-5A4C-874B-9738-43DE3C0A0EE0}" destId="{FE38BE22-0507-F047-8403-2932C43FD225}" srcOrd="1" destOrd="0" presId="urn:microsoft.com/office/officeart/2005/8/layout/process2"/>
    <dgm:cxn modelId="{35D62279-7CA6-3E4F-8314-6D4371BE05C6}" type="presOf" srcId="{C75CBB5E-1C65-0B44-8764-6220EE814722}" destId="{A4D5DBAA-00D1-7C49-ABE5-7FF88C02BE5E}" srcOrd="0" destOrd="0" presId="urn:microsoft.com/office/officeart/2005/8/layout/process2"/>
    <dgm:cxn modelId="{3317F57C-51C7-104F-97C1-B240443A48EF}" type="presOf" srcId="{92E4E18F-5A4C-874B-9738-43DE3C0A0EE0}" destId="{9F661577-5ABF-664E-8FB1-AB1BC3EA82A4}" srcOrd="0" destOrd="0" presId="urn:microsoft.com/office/officeart/2005/8/layout/process2"/>
    <dgm:cxn modelId="{57E6F87C-2AA9-384C-B9E4-919E2C69D75F}" type="presOf" srcId="{6DCF9E46-9A2E-5F4E-8506-621A5EF8B219}" destId="{CB31FAC1-CD40-7345-B58C-09B8470C79A4}" srcOrd="0" destOrd="0" presId="urn:microsoft.com/office/officeart/2005/8/layout/process2"/>
    <dgm:cxn modelId="{E0CCCF81-CEA1-BC4A-AA5E-0C19FC55AADC}" type="presOf" srcId="{419A5F7B-4D36-894C-89DE-3875257B7FD2}" destId="{D4E1F3FC-275E-164A-B2A8-E0C074709F71}" srcOrd="0" destOrd="0" presId="urn:microsoft.com/office/officeart/2005/8/layout/process2"/>
    <dgm:cxn modelId="{60B1F883-4B62-1645-912D-8961536D38BC}" type="presOf" srcId="{C266CD39-B6F4-4845-A878-AFDBF86E72BE}" destId="{FDF86C91-8A57-B84A-A2C8-323DA85F37B6}" srcOrd="1" destOrd="0" presId="urn:microsoft.com/office/officeart/2005/8/layout/process2"/>
    <dgm:cxn modelId="{0D267E84-1054-1A4B-B1F4-1626D174CA6B}" type="presOf" srcId="{419A5F7B-4D36-894C-89DE-3875257B7FD2}" destId="{A32575DD-4DDA-F245-98A6-188C37CDDAAF}" srcOrd="1" destOrd="0" presId="urn:microsoft.com/office/officeart/2005/8/layout/process2"/>
    <dgm:cxn modelId="{E19F29A9-D596-2047-A66F-B9AD0E4F8F1A}" type="presOf" srcId="{8FA836D6-0FDD-9C4B-8B64-4EB48F9F9702}" destId="{538B4804-B2BD-984E-AABF-7D13E8F5D45E}" srcOrd="0" destOrd="0" presId="urn:microsoft.com/office/officeart/2005/8/layout/process2"/>
    <dgm:cxn modelId="{F0B38CAB-5ABB-3D46-8D73-307BB71D3A2F}" type="presOf" srcId="{EA2412F8-1E8F-DE49-980F-E3EE374E9380}" destId="{F35DA6AE-F24D-924F-97C5-D3AA1A895B0E}" srcOrd="0" destOrd="0" presId="urn:microsoft.com/office/officeart/2005/8/layout/process2"/>
    <dgm:cxn modelId="{8C7BEDC2-4842-8749-8679-A049E0A67BBD}" type="presOf" srcId="{523EA00D-21F3-7E47-9F46-31E7071808F2}" destId="{E122829B-736B-5547-8382-E2D65B6302E4}" srcOrd="0" destOrd="0" presId="urn:microsoft.com/office/officeart/2005/8/layout/process2"/>
    <dgm:cxn modelId="{F40F6FC5-4552-2B49-9563-B6FC524CD6DF}" srcId="{523EA00D-21F3-7E47-9F46-31E7071808F2}" destId="{C75CBB5E-1C65-0B44-8764-6220EE814722}" srcOrd="1" destOrd="0" parTransId="{EEA6CA9E-910D-034E-8BE0-BFA28B6A995E}" sibTransId="{92E4E18F-5A4C-874B-9738-43DE3C0A0EE0}"/>
    <dgm:cxn modelId="{4C697558-7C9F-C34D-9B7C-1BEAFE321C1C}" type="presParOf" srcId="{E122829B-736B-5547-8382-E2D65B6302E4}" destId="{CB31FAC1-CD40-7345-B58C-09B8470C79A4}" srcOrd="0" destOrd="0" presId="urn:microsoft.com/office/officeart/2005/8/layout/process2"/>
    <dgm:cxn modelId="{EF6144E0-313A-E94E-9C89-E9E24F08B195}" type="presParOf" srcId="{E122829B-736B-5547-8382-E2D65B6302E4}" destId="{C9CCB7A3-70F2-8D47-A001-F77A5C78827C}" srcOrd="1" destOrd="0" presId="urn:microsoft.com/office/officeart/2005/8/layout/process2"/>
    <dgm:cxn modelId="{4C3BA6B0-58CF-4948-AE8D-63358F5B86E9}" type="presParOf" srcId="{C9CCB7A3-70F2-8D47-A001-F77A5C78827C}" destId="{FDF86C91-8A57-B84A-A2C8-323DA85F37B6}" srcOrd="0" destOrd="0" presId="urn:microsoft.com/office/officeart/2005/8/layout/process2"/>
    <dgm:cxn modelId="{B502644D-CF81-7B43-B02D-8A19959C7D0F}" type="presParOf" srcId="{E122829B-736B-5547-8382-E2D65B6302E4}" destId="{A4D5DBAA-00D1-7C49-ABE5-7FF88C02BE5E}" srcOrd="2" destOrd="0" presId="urn:microsoft.com/office/officeart/2005/8/layout/process2"/>
    <dgm:cxn modelId="{E704CE09-E3CC-6F43-BC49-16C094D7F7CD}" type="presParOf" srcId="{E122829B-736B-5547-8382-E2D65B6302E4}" destId="{9F661577-5ABF-664E-8FB1-AB1BC3EA82A4}" srcOrd="3" destOrd="0" presId="urn:microsoft.com/office/officeart/2005/8/layout/process2"/>
    <dgm:cxn modelId="{D53891B3-BF00-CF49-B7F2-469945F6F4FC}" type="presParOf" srcId="{9F661577-5ABF-664E-8FB1-AB1BC3EA82A4}" destId="{FE38BE22-0507-F047-8403-2932C43FD225}" srcOrd="0" destOrd="0" presId="urn:microsoft.com/office/officeart/2005/8/layout/process2"/>
    <dgm:cxn modelId="{93FC8BB2-0868-D441-9828-C0E6E6C5C624}" type="presParOf" srcId="{E122829B-736B-5547-8382-E2D65B6302E4}" destId="{F35DA6AE-F24D-924F-97C5-D3AA1A895B0E}" srcOrd="4" destOrd="0" presId="urn:microsoft.com/office/officeart/2005/8/layout/process2"/>
    <dgm:cxn modelId="{BBBC7F95-C975-4A43-BF0E-D56FCF76B5F2}" type="presParOf" srcId="{E122829B-736B-5547-8382-E2D65B6302E4}" destId="{D4E1F3FC-275E-164A-B2A8-E0C074709F71}" srcOrd="5" destOrd="0" presId="urn:microsoft.com/office/officeart/2005/8/layout/process2"/>
    <dgm:cxn modelId="{38C0C0F9-F330-5940-AC55-46551EFACD7B}" type="presParOf" srcId="{D4E1F3FC-275E-164A-B2A8-E0C074709F71}" destId="{A32575DD-4DDA-F245-98A6-188C37CDDAAF}" srcOrd="0" destOrd="0" presId="urn:microsoft.com/office/officeart/2005/8/layout/process2"/>
    <dgm:cxn modelId="{44FCDF3E-7EB6-964B-8C6E-E79E00F20D8F}" type="presParOf" srcId="{E122829B-736B-5547-8382-E2D65B6302E4}" destId="{538B4804-B2BD-984E-AABF-7D13E8F5D45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6F908-43E2-D045-A731-FB7C0DB48D3A}">
      <dsp:nvSpPr>
        <dsp:cNvPr id="0" name=""/>
        <dsp:cNvSpPr/>
      </dsp:nvSpPr>
      <dsp:spPr>
        <a:xfrm>
          <a:off x="3032" y="1918494"/>
          <a:ext cx="1148291" cy="68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 Build tree</a:t>
          </a:r>
          <a:endParaRPr lang="en-US" sz="1300" kern="1200" dirty="0"/>
        </a:p>
      </dsp:txBody>
      <dsp:txXfrm>
        <a:off x="23211" y="1938673"/>
        <a:ext cx="1107933" cy="648616"/>
      </dsp:txXfrm>
    </dsp:sp>
    <dsp:sp modelId="{DF391383-4C71-074A-86AB-890C55D5BC5E}">
      <dsp:nvSpPr>
        <dsp:cNvPr id="0" name=""/>
        <dsp:cNvSpPr/>
      </dsp:nvSpPr>
      <dsp:spPr>
        <a:xfrm>
          <a:off x="1266152" y="2120593"/>
          <a:ext cx="243437" cy="284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66152" y="2177548"/>
        <a:ext cx="170406" cy="170866"/>
      </dsp:txXfrm>
    </dsp:sp>
    <dsp:sp modelId="{C6220A3A-C93E-1D4C-8007-BA55276B29D3}">
      <dsp:nvSpPr>
        <dsp:cNvPr id="0" name=""/>
        <dsp:cNvSpPr/>
      </dsp:nvSpPr>
      <dsp:spPr>
        <a:xfrm>
          <a:off x="1610639" y="1918494"/>
          <a:ext cx="1148291" cy="68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 traverse with priority queue</a:t>
          </a:r>
          <a:endParaRPr lang="en-US" sz="1300" kern="1200" dirty="0"/>
        </a:p>
      </dsp:txBody>
      <dsp:txXfrm>
        <a:off x="1630818" y="1938673"/>
        <a:ext cx="1107933" cy="648616"/>
      </dsp:txXfrm>
    </dsp:sp>
    <dsp:sp modelId="{61B2ED6E-BDBE-EA44-9654-9AA797219885}">
      <dsp:nvSpPr>
        <dsp:cNvPr id="0" name=""/>
        <dsp:cNvSpPr/>
      </dsp:nvSpPr>
      <dsp:spPr>
        <a:xfrm>
          <a:off x="2873760" y="2120593"/>
          <a:ext cx="243437" cy="284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73760" y="2177548"/>
        <a:ext cx="170406" cy="170866"/>
      </dsp:txXfrm>
    </dsp:sp>
    <dsp:sp modelId="{71D8F636-A497-F245-A36A-9AD94D705F73}">
      <dsp:nvSpPr>
        <dsp:cNvPr id="0" name=""/>
        <dsp:cNvSpPr/>
      </dsp:nvSpPr>
      <dsp:spPr>
        <a:xfrm>
          <a:off x="3218247" y="1918494"/>
          <a:ext cx="1148291" cy="68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prune aggressively</a:t>
          </a:r>
          <a:endParaRPr lang="en-US" sz="1300" kern="1200" dirty="0"/>
        </a:p>
      </dsp:txBody>
      <dsp:txXfrm>
        <a:off x="3238426" y="1938673"/>
        <a:ext cx="1107933" cy="648616"/>
      </dsp:txXfrm>
    </dsp:sp>
    <dsp:sp modelId="{9902C82A-EF70-0842-A586-64EC59F343E3}">
      <dsp:nvSpPr>
        <dsp:cNvPr id="0" name=""/>
        <dsp:cNvSpPr/>
      </dsp:nvSpPr>
      <dsp:spPr>
        <a:xfrm>
          <a:off x="4481367" y="2120593"/>
          <a:ext cx="243437" cy="284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481367" y="2177548"/>
        <a:ext cx="170406" cy="170866"/>
      </dsp:txXfrm>
    </dsp:sp>
    <dsp:sp modelId="{23E89909-B3C7-884D-8451-851715244850}">
      <dsp:nvSpPr>
        <dsp:cNvPr id="0" name=""/>
        <dsp:cNvSpPr/>
      </dsp:nvSpPr>
      <dsp:spPr>
        <a:xfrm>
          <a:off x="4825854" y="1918494"/>
          <a:ext cx="1148291" cy="68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/>
            <a:t>Sort by cost</a:t>
          </a:r>
          <a:endParaRPr lang="en-US" sz="1300" kern="1200" dirty="0"/>
        </a:p>
      </dsp:txBody>
      <dsp:txXfrm>
        <a:off x="4846033" y="1938673"/>
        <a:ext cx="1107933" cy="648616"/>
      </dsp:txXfrm>
    </dsp:sp>
    <dsp:sp modelId="{6237A407-3CB4-AD45-91F1-2E2C5BAF6044}">
      <dsp:nvSpPr>
        <dsp:cNvPr id="0" name=""/>
        <dsp:cNvSpPr/>
      </dsp:nvSpPr>
      <dsp:spPr>
        <a:xfrm>
          <a:off x="6088975" y="2120593"/>
          <a:ext cx="243437" cy="284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88975" y="2177548"/>
        <a:ext cx="170406" cy="170866"/>
      </dsp:txXfrm>
    </dsp:sp>
    <dsp:sp modelId="{FB9E8825-203F-7441-BD9F-C5508E0E8A50}">
      <dsp:nvSpPr>
        <dsp:cNvPr id="0" name=""/>
        <dsp:cNvSpPr/>
      </dsp:nvSpPr>
      <dsp:spPr>
        <a:xfrm>
          <a:off x="6433462" y="1918494"/>
          <a:ext cx="1148291" cy="68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/>
            <a:t>chunk into groups</a:t>
          </a:r>
          <a:endParaRPr lang="en-US" sz="1300" kern="1200" dirty="0"/>
        </a:p>
      </dsp:txBody>
      <dsp:txXfrm>
        <a:off x="6453641" y="1938673"/>
        <a:ext cx="1107933" cy="648616"/>
      </dsp:txXfrm>
    </dsp:sp>
    <dsp:sp modelId="{A881ABDA-1C17-9D4C-BDE4-D0DD02E59FA7}">
      <dsp:nvSpPr>
        <dsp:cNvPr id="0" name=""/>
        <dsp:cNvSpPr/>
      </dsp:nvSpPr>
      <dsp:spPr>
        <a:xfrm>
          <a:off x="7696582" y="2120593"/>
          <a:ext cx="243437" cy="284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696582" y="2177548"/>
        <a:ext cx="170406" cy="170866"/>
      </dsp:txXfrm>
    </dsp:sp>
    <dsp:sp modelId="{F96CF766-FC41-294A-8D43-4CA417C7FA0C}">
      <dsp:nvSpPr>
        <dsp:cNvPr id="0" name=""/>
        <dsp:cNvSpPr/>
      </dsp:nvSpPr>
      <dsp:spPr>
        <a:xfrm>
          <a:off x="8041070" y="1918494"/>
          <a:ext cx="1148291" cy="68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/>
            <a:t> build levels</a:t>
          </a:r>
          <a:endParaRPr lang="en-US" sz="1300" kern="1200" dirty="0"/>
        </a:p>
      </dsp:txBody>
      <dsp:txXfrm>
        <a:off x="8061249" y="1938673"/>
        <a:ext cx="1107933" cy="648616"/>
      </dsp:txXfrm>
    </dsp:sp>
    <dsp:sp modelId="{C16A224E-751D-2547-B8A9-1689E310BD32}">
      <dsp:nvSpPr>
        <dsp:cNvPr id="0" name=""/>
        <dsp:cNvSpPr/>
      </dsp:nvSpPr>
      <dsp:spPr>
        <a:xfrm>
          <a:off x="9304190" y="2120593"/>
          <a:ext cx="243437" cy="284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304190" y="2177548"/>
        <a:ext cx="170406" cy="170866"/>
      </dsp:txXfrm>
    </dsp:sp>
    <dsp:sp modelId="{E31D816A-D98F-A042-880C-F0C321819F5D}">
      <dsp:nvSpPr>
        <dsp:cNvPr id="0" name=""/>
        <dsp:cNvSpPr/>
      </dsp:nvSpPr>
      <dsp:spPr>
        <a:xfrm>
          <a:off x="9648677" y="1918494"/>
          <a:ext cx="1148291" cy="68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/>
            <a:t>search most promising regions first</a:t>
          </a:r>
          <a:endParaRPr lang="en-US" sz="1300" kern="1200" dirty="0"/>
        </a:p>
      </dsp:txBody>
      <dsp:txXfrm>
        <a:off x="9668856" y="1938673"/>
        <a:ext cx="1107933" cy="648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1FAC1-CD40-7345-B58C-09B8470C79A4}">
      <dsp:nvSpPr>
        <dsp:cNvPr id="0" name=""/>
        <dsp:cNvSpPr/>
      </dsp:nvSpPr>
      <dsp:spPr>
        <a:xfrm>
          <a:off x="1418270" y="1909"/>
          <a:ext cx="1611542" cy="71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Sorting</a:t>
          </a:r>
          <a:br>
            <a:rPr lang="en-US" sz="1800" kern="1200" dirty="0"/>
          </a:br>
          <a:endParaRPr lang="en-US" sz="1800" kern="1200" dirty="0"/>
        </a:p>
      </dsp:txBody>
      <dsp:txXfrm>
        <a:off x="1439078" y="22717"/>
        <a:ext cx="1569926" cy="668828"/>
      </dsp:txXfrm>
    </dsp:sp>
    <dsp:sp modelId="{C9CCB7A3-70F2-8D47-A001-F77A5C78827C}">
      <dsp:nvSpPr>
        <dsp:cNvPr id="0" name=""/>
        <dsp:cNvSpPr/>
      </dsp:nvSpPr>
      <dsp:spPr>
        <a:xfrm rot="5400000">
          <a:off x="2090833" y="730115"/>
          <a:ext cx="266416" cy="3196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128132" y="756757"/>
        <a:ext cx="191819" cy="186491"/>
      </dsp:txXfrm>
    </dsp:sp>
    <dsp:sp modelId="{A4D5DBAA-00D1-7C49-ABE5-7FF88C02BE5E}">
      <dsp:nvSpPr>
        <dsp:cNvPr id="0" name=""/>
        <dsp:cNvSpPr/>
      </dsp:nvSpPr>
      <dsp:spPr>
        <a:xfrm>
          <a:off x="1418270" y="1067576"/>
          <a:ext cx="1611542" cy="71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Splitting </a:t>
          </a:r>
          <a:r>
            <a:rPr lang="en-US" sz="1800" kern="1200" dirty="0"/>
            <a:t>at the median</a:t>
          </a:r>
        </a:p>
      </dsp:txBody>
      <dsp:txXfrm>
        <a:off x="1439078" y="1088384"/>
        <a:ext cx="1569926" cy="668828"/>
      </dsp:txXfrm>
    </dsp:sp>
    <dsp:sp modelId="{9F661577-5ABF-664E-8FB1-AB1BC3EA82A4}">
      <dsp:nvSpPr>
        <dsp:cNvPr id="0" name=""/>
        <dsp:cNvSpPr/>
      </dsp:nvSpPr>
      <dsp:spPr>
        <a:xfrm rot="5400000">
          <a:off x="2090833" y="1795781"/>
          <a:ext cx="266416" cy="3196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128132" y="1822423"/>
        <a:ext cx="191819" cy="186491"/>
      </dsp:txXfrm>
    </dsp:sp>
    <dsp:sp modelId="{F35DA6AE-F24D-924F-97C5-D3AA1A895B0E}">
      <dsp:nvSpPr>
        <dsp:cNvPr id="0" name=""/>
        <dsp:cNvSpPr/>
      </dsp:nvSpPr>
      <dsp:spPr>
        <a:xfrm>
          <a:off x="1418270" y="2133242"/>
          <a:ext cx="1611542" cy="71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Applying BBS to each half</a:t>
          </a:r>
        </a:p>
      </dsp:txBody>
      <dsp:txXfrm>
        <a:off x="1439078" y="2154050"/>
        <a:ext cx="1569926" cy="668828"/>
      </dsp:txXfrm>
    </dsp:sp>
    <dsp:sp modelId="{D4E1F3FC-275E-164A-B2A8-E0C074709F71}">
      <dsp:nvSpPr>
        <dsp:cNvPr id="0" name=""/>
        <dsp:cNvSpPr/>
      </dsp:nvSpPr>
      <dsp:spPr>
        <a:xfrm rot="5400000">
          <a:off x="2090833" y="2861447"/>
          <a:ext cx="266416" cy="3196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128132" y="2888089"/>
        <a:ext cx="191819" cy="186491"/>
      </dsp:txXfrm>
    </dsp:sp>
    <dsp:sp modelId="{538B4804-B2BD-984E-AABF-7D13E8F5D45E}">
      <dsp:nvSpPr>
        <dsp:cNvPr id="0" name=""/>
        <dsp:cNvSpPr/>
      </dsp:nvSpPr>
      <dsp:spPr>
        <a:xfrm>
          <a:off x="1418270" y="3198908"/>
          <a:ext cx="1611542" cy="71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Merging</a:t>
          </a:r>
        </a:p>
      </dsp:txBody>
      <dsp:txXfrm>
        <a:off x="1439078" y="3219716"/>
        <a:ext cx="1569926" cy="668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AA85-543A-49BD-AAEA-D8BCB9E3072D}" type="datetimeFigureOut">
              <a:rPr lang="en-AU" smtClean="0"/>
              <a:t>3/6/2025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58E6-743C-4555-8C1C-3E338A27C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7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062A73-2E64-49D6-ABD8-1FCFA8272204}" type="datetimeFigureOut">
              <a:rPr lang="en-AU" smtClean="0"/>
              <a:t>3/6/2025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3"/>
          <a:stretch/>
        </p:blipFill>
        <p:spPr>
          <a:xfrm>
            <a:off x="241904" y="3067670"/>
            <a:ext cx="11710747" cy="3611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F52CFF-C49E-FB47-9FC2-54AD48C78F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151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000" y="1620000"/>
            <a:ext cx="10752000" cy="4525200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3392" y="6309321"/>
            <a:ext cx="5472608" cy="365125"/>
          </a:xfrm>
        </p:spPr>
        <p:txBody>
          <a:bodyPr/>
          <a:lstStyle/>
          <a:p>
            <a:r>
              <a:rPr lang="en-AU"/>
              <a:t>OFFICE | FACULTY |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001277" y="57150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20000" y="1620000"/>
            <a:ext cx="8507963" cy="4490720"/>
          </a:xfrm>
        </p:spPr>
        <p:txBody>
          <a:bodyPr>
            <a:noAutofit/>
          </a:bodyPr>
          <a:lstStyle>
            <a:lvl7pPr>
              <a:buNone/>
              <a:defRPr/>
            </a:lvl7pPr>
            <a:lvl8pPr>
              <a:buNone/>
              <a:defRPr/>
            </a:lvl8pPr>
          </a:lstStyle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dictum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7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pPr marL="342900" lvl="7" indent="0"/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6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458276" cy="434305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08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41904" y="3062172"/>
            <a:ext cx="4722971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Placeholder 9" descr="Section_Image.jp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15468" r="100" b="1049"/>
          <a:stretch/>
        </p:blipFill>
        <p:spPr>
          <a:xfrm>
            <a:off x="4964875" y="3062172"/>
            <a:ext cx="6987287" cy="363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59" y="3448840"/>
            <a:ext cx="1943987" cy="32399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046796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A9269F-011F-4649-845C-08AE05BE96C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1428" y="181429"/>
            <a:ext cx="1170333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9" name="Picture Placeholder 9" descr="Section_Imag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" t="15597" r="462" b="1605"/>
          <a:stretch/>
        </p:blipFill>
        <p:spPr>
          <a:xfrm>
            <a:off x="251429" y="1257301"/>
            <a:ext cx="11706850" cy="5419724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0000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42605" y="5842000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7" y="3502203"/>
            <a:ext cx="3174822" cy="31748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9B8C79-07FC-2444-B397-BBCDB3F9F2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41904" y="181429"/>
            <a:ext cx="117108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08410" y="6183276"/>
            <a:ext cx="577266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5639120" y="2708920"/>
            <a:ext cx="5665556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5638360" y="3357564"/>
            <a:ext cx="5666316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9" name="Picture 8" descr="MAC21_190.5x254_PowerPoint_Images_Cov v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0"/>
            <a:ext cx="4383024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F0B494-A7A4-6F4C-8E15-141F578E02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108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04664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/>
              <a:t>OFFICE | FACULTY |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914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5243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38668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25430"/>
          </a:xfrm>
        </p:spPr>
        <p:txBody>
          <a:bodyPr lIns="0" tIns="0" rIns="0" bIns="0"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484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200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3624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/>
              <a:t>OFFICE | FACULTY |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29F5C7-1EDD-4D4F-B3EB-31F227D9F42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altLang="zh-CN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620000"/>
            <a:ext cx="108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309321"/>
            <a:ext cx="54006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1875" y="630932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68000"/>
            <a:ext cx="108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5" r:id="rId12"/>
    <p:sldLayoutId id="2147483669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AU" dirty="0"/>
              <a:t>Submitted ON 6</a:t>
            </a:r>
            <a:r>
              <a:rPr lang="en-AU" baseline="30000" dirty="0"/>
              <a:t>th</a:t>
            </a:r>
            <a:r>
              <a:rPr lang="en-AU" dirty="0"/>
              <a:t> June 2025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COMP 6210 BIG DATA : GROUP 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ASSIGNMENT 2 : SEMESTER 1 , 2025</a:t>
            </a:r>
          </a:p>
          <a:p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18965A-3B2D-1546-A36C-B01CD4C9D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39" y="3065727"/>
            <a:ext cx="7017002" cy="36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5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63DF10-1098-04A7-6F06-43B74265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920" y="640398"/>
            <a:ext cx="8458276" cy="64800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3FAFC6-638B-99CF-45AD-FADF60C2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70940"/>
              </p:ext>
            </p:extLst>
          </p:nvPr>
        </p:nvGraphicFramePr>
        <p:xfrm>
          <a:off x="487680" y="2044460"/>
          <a:ext cx="11297920" cy="4254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5570">
                  <a:extLst>
                    <a:ext uri="{9D8B030D-6E8A-4147-A177-3AD203B41FA5}">
                      <a16:colId xmlns:a16="http://schemas.microsoft.com/office/drawing/2014/main" val="2124162632"/>
                    </a:ext>
                  </a:extLst>
                </a:gridCol>
                <a:gridCol w="1781800">
                  <a:extLst>
                    <a:ext uri="{9D8B030D-6E8A-4147-A177-3AD203B41FA5}">
                      <a16:colId xmlns:a16="http://schemas.microsoft.com/office/drawing/2014/main" val="1810913270"/>
                    </a:ext>
                  </a:extLst>
                </a:gridCol>
                <a:gridCol w="4612954">
                  <a:extLst>
                    <a:ext uri="{9D8B030D-6E8A-4147-A177-3AD203B41FA5}">
                      <a16:colId xmlns:a16="http://schemas.microsoft.com/office/drawing/2014/main" val="1834999266"/>
                    </a:ext>
                  </a:extLst>
                </a:gridCol>
                <a:gridCol w="1807596">
                  <a:extLst>
                    <a:ext uri="{9D8B030D-6E8A-4147-A177-3AD203B41FA5}">
                      <a16:colId xmlns:a16="http://schemas.microsoft.com/office/drawing/2014/main" val="1326655495"/>
                    </a:ext>
                  </a:extLst>
                </a:gridCol>
              </a:tblGrid>
              <a:tr h="1063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ID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Assigned Task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extLst>
                  <a:ext uri="{0D108BD9-81ED-4DB2-BD59-A6C34878D82A}">
                    <a16:rowId xmlns:a16="http://schemas.microsoft.com/office/drawing/2014/main" val="4193471811"/>
                  </a:ext>
                </a:extLst>
              </a:tr>
              <a:tr h="1063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Anuj Adhikari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48547743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anuj.adhikari@students.mq.edu.au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2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extLst>
                  <a:ext uri="{0D108BD9-81ED-4DB2-BD59-A6C34878D82A}">
                    <a16:rowId xmlns:a16="http://schemas.microsoft.com/office/drawing/2014/main" val="3878661081"/>
                  </a:ext>
                </a:extLst>
              </a:tr>
              <a:tr h="1063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Bharat Poudel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bharat.poudel@students.mq.edu.au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Report</a:t>
                      </a:r>
                    </a:p>
                  </a:txBody>
                  <a:tcPr marL="135298" marR="135298" marT="0" marB="0"/>
                </a:tc>
                <a:extLst>
                  <a:ext uri="{0D108BD9-81ED-4DB2-BD59-A6C34878D82A}">
                    <a16:rowId xmlns:a16="http://schemas.microsoft.com/office/drawing/2014/main" val="2674749939"/>
                  </a:ext>
                </a:extLst>
              </a:tr>
              <a:tr h="1063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Gopal Bhatt</a:t>
                      </a: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gopal.bhatt@students.mq.edu.au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Task 1</a:t>
                      </a:r>
                    </a:p>
                  </a:txBody>
                  <a:tcPr marL="135298" marR="135298" marT="0" marB="0"/>
                </a:tc>
                <a:extLst>
                  <a:ext uri="{0D108BD9-81ED-4DB2-BD59-A6C34878D82A}">
                    <a16:rowId xmlns:a16="http://schemas.microsoft.com/office/drawing/2014/main" val="2262062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42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 TOPICS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Table of contents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50702" y="3429000"/>
            <a:ext cx="6767929" cy="27224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/>
              <a:t>Task 1 : Nearest Neighbour Search Presented By Gopal Bhat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/>
              <a:t>Task 2 : Skyline Search Presented By Anuj Adhikari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/>
              <a:t>Discussion on Assignment Report involving construction of R-trees Presented By Bharat Poudel</a:t>
            </a:r>
          </a:p>
          <a:p>
            <a:pPr marL="0" indent="0">
              <a:spcBef>
                <a:spcPts val="1200"/>
              </a:spcBef>
              <a:buClr>
                <a:srgbClr val="A6192E"/>
              </a:buClr>
              <a:buNone/>
            </a:pPr>
            <a:endParaRPr lang="en-AU" dirty="0"/>
          </a:p>
          <a:p>
            <a:pPr marL="0" indent="0">
              <a:spcBef>
                <a:spcPts val="1200"/>
              </a:spcBef>
              <a:buClr>
                <a:srgbClr val="A6192E"/>
              </a:buClr>
              <a:buNone/>
            </a:pPr>
            <a:endParaRPr lang="en-AU" dirty="0"/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endParaRPr lang="en-AU" dirty="0"/>
          </a:p>
        </p:txBody>
      </p:sp>
      <p:pic>
        <p:nvPicPr>
          <p:cNvPr id="13" name="Picture 12" descr="MAC21_190.5x254_PowerPoint_Images_Cov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1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AU" dirty="0"/>
              <a:t>Presented By : Anuj Adhikari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 2 Skyline Search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638360" y="3357564"/>
            <a:ext cx="5666316" cy="648000"/>
          </a:xfrm>
        </p:spPr>
        <p:txBody>
          <a:bodyPr>
            <a:normAutofit/>
          </a:bodyPr>
          <a:lstStyle/>
          <a:p>
            <a:r>
              <a:rPr lang="en-US" dirty="0"/>
              <a:t> USING Sequential Scan, BBS, and Divide-and-    Conquer Approaches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345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736644" y="1601998"/>
            <a:ext cx="10736899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Skyline Problem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What is Skyline?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7392" y="2525512"/>
            <a:ext cx="104172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Contextual Problem Definition:</a:t>
            </a:r>
            <a:r>
              <a:rPr lang="en-US" dirty="0"/>
              <a:t> To find the best houses to buy from a large property selection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Criteria:</a:t>
            </a:r>
            <a:r>
              <a:rPr lang="en-US" dirty="0"/>
              <a:t> Cost (lower is better)   </a:t>
            </a:r>
          </a:p>
          <a:p>
            <a:r>
              <a:rPr lang="en-US" b="1" dirty="0"/>
              <a:t>		</a:t>
            </a:r>
            <a:r>
              <a:rPr lang="en-US" b="1" i="1" dirty="0"/>
              <a:t>AND</a:t>
            </a:r>
          </a:p>
          <a:p>
            <a:r>
              <a:rPr lang="en-US" dirty="0"/>
              <a:t>	  Size (higher is better)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Logic for Domination:</a:t>
            </a:r>
            <a:r>
              <a:rPr lang="en-US" dirty="0"/>
              <a:t> House A dominates House B if A is cheaper AND larger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Skyline Points:</a:t>
            </a:r>
            <a:r>
              <a:rPr lang="en-US" dirty="0"/>
              <a:t> Houses not dominated by any other house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40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736644" y="1601998"/>
            <a:ext cx="10736899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7929154" y="1775756"/>
            <a:ext cx="3348446" cy="4349836"/>
          </a:xfrm>
          <a:prstGeom prst="rect">
            <a:avLst/>
          </a:prstGeom>
          <a:solidFill>
            <a:schemeClr val="bg1"/>
          </a:solidFill>
          <a:ln w="12700">
            <a:solidFill>
              <a:srgbClr val="D6D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Algorithm 1 : Sequential Scan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BRUTE– FORCE 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9086" y="1775756"/>
            <a:ext cx="56914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approach we compare every house against every other house.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very slow for this particular “city1” dataset which has more than 300,000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house, we are using the pre-established domination logic to check if any other house dominates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It is very inefficient, hence has the highest execution time among the three algorithms used for skyline search.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07600" y="2951112"/>
            <a:ext cx="146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126CE-B997-D747-8D03-616B62BB9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467" y="1775756"/>
            <a:ext cx="4541134" cy="434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1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736644" y="1601998"/>
            <a:ext cx="10736899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7929154" y="1775756"/>
            <a:ext cx="3348446" cy="4349836"/>
          </a:xfrm>
          <a:prstGeom prst="rect">
            <a:avLst/>
          </a:prstGeom>
          <a:solidFill>
            <a:schemeClr val="bg1"/>
          </a:solidFill>
          <a:ln w="12700">
            <a:solidFill>
              <a:srgbClr val="D6D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Algorithm 2 : Branch and Bound Skyline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Smart APPROACH : BBS with R-tree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9086" y="1775756"/>
            <a:ext cx="67413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R-tree spatial indexing for efficient pruning where 300,000 houses are organized into hierarchical spatial groups instead of checking individually like algorithm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MBR, we group the houses into spatial regions with boundaries. Each folder contains houses with cost range $150k-$200k, size range 80-120m²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pruning, we skip entire regions dominated by skyline points. If skyline has $100k/150m² house, skipping all folders labeled "$200k+ houses"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Faster compared to Sequential Scan due to the pruning efficiency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07600" y="2951112"/>
            <a:ext cx="146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9CAC7-7373-5947-AF9A-2DFCFC981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222" y="1752986"/>
            <a:ext cx="4059133" cy="437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4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Algorithm 2 : Branch and Bound Skyline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F8DB7F8-290E-B245-BCE5-510FF5ECA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635581"/>
              </p:ext>
            </p:extLst>
          </p:nvPr>
        </p:nvGraphicFramePr>
        <p:xfrm>
          <a:off x="720000" y="1620000"/>
          <a:ext cx="10800001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Process of BBS</a:t>
            </a:r>
          </a:p>
        </p:txBody>
      </p:sp>
    </p:spTree>
    <p:extLst>
      <p:ext uri="{BB962C8B-B14F-4D97-AF65-F5344CB8AC3E}">
        <p14:creationId xmlns:p14="http://schemas.microsoft.com/office/powerpoint/2010/main" val="103205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736644" y="1601998"/>
            <a:ext cx="10736899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Algorithm 3 : Divide and Conquer BBS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Split THEM , SOLVE THEM AND MERGE THEM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2186" y="3135778"/>
            <a:ext cx="6741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BBS but with extra steps involving division and merging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Dividing dataset by cost, solving each half separately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final filtering step , which is merging both skylines, we apply our standard skyline checking to the merged candidates to  obtain only non-dominated points.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097AAE4-97CE-7A4F-8608-3D2B75D09C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753870"/>
              </p:ext>
            </p:extLst>
          </p:nvPr>
        </p:nvGraphicFramePr>
        <p:xfrm>
          <a:off x="7435516" y="2038017"/>
          <a:ext cx="4448084" cy="3911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433627"/>
      </p:ext>
    </p:extLst>
  </p:cSld>
  <p:clrMapOvr>
    <a:masterClrMapping/>
  </p:clrMapOvr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-INT 16x9 Template _2016" id="{260B2EA1-E29E-8F43-8CD0-19C5943E9B3E}" vid="{17EFAF55-AA0F-074F-B88C-D92FD2EB11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MU-16x9 Template _2019</Template>
  <TotalTime>1085</TotalTime>
  <Words>396</Words>
  <Application>Microsoft Macintosh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</vt:lpstr>
      <vt:lpstr>Times New Roman</vt:lpstr>
      <vt:lpstr>Wingdings</vt:lpstr>
      <vt:lpstr>MAC UNI BASIC_Round 1 Draft for feedback</vt:lpstr>
      <vt:lpstr> COMP 6210 BIG DATA : GROUP WORK</vt:lpstr>
      <vt:lpstr>Group Members</vt:lpstr>
      <vt:lpstr>DISCUSSION TOPICS</vt:lpstr>
      <vt:lpstr>Task 2 Skyline Search</vt:lpstr>
      <vt:lpstr>Skyline Problem</vt:lpstr>
      <vt:lpstr>Algorithm 1 : Sequential Scan</vt:lpstr>
      <vt:lpstr>Algorithm 2 : Branch and Bound Skyline</vt:lpstr>
      <vt:lpstr>Algorithm 2 : Branch and Bound Skyline</vt:lpstr>
      <vt:lpstr>Algorithm 3 : Divide and Conquer BBS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Pengfei Ding</dc:creator>
  <cp:lastModifiedBy>Microsoft Office User</cp:lastModifiedBy>
  <cp:revision>42</cp:revision>
  <cp:lastPrinted>2016-10-17T01:23:38Z</cp:lastPrinted>
  <dcterms:created xsi:type="dcterms:W3CDTF">2024-09-25T02:02:10Z</dcterms:created>
  <dcterms:modified xsi:type="dcterms:W3CDTF">2025-06-03T05:50:20Z</dcterms:modified>
</cp:coreProperties>
</file>