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88240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6206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7471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3545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922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7044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6613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9661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5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2869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5477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9007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4">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5">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6">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7">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dhikesavan47/Adhikesavan.R-aut22lee002.git"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RELIANCE STOCK PREDECTION</a:t>
            </a:r>
            <a:endParaRPr sz="4400" b="1">
              <a:solidFill>
                <a:schemeClr val="accent1"/>
              </a:solidFill>
              <a:latin typeface="Arial"/>
              <a:ea typeface="Arial"/>
              <a:cs typeface="Arial"/>
              <a:sym typeface="Arial"/>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723871" y="3252865"/>
            <a:ext cx="903906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2F5496"/>
                </a:solidFill>
                <a:latin typeface="Arial"/>
                <a:ea typeface="Arial"/>
                <a:cs typeface="Arial"/>
                <a:sym typeface="Arial"/>
              </a:rPr>
              <a:t>Presented By: </a:t>
            </a:r>
            <a:endParaRPr sz="2000" b="1">
              <a:solidFill>
                <a:srgbClr val="2F5496"/>
              </a:solidFill>
              <a:latin typeface="Arial"/>
              <a:ea typeface="Arial"/>
              <a:cs typeface="Arial"/>
              <a:sym typeface="Arial"/>
            </a:endParaRPr>
          </a:p>
          <a:p>
            <a:pPr marL="0" marR="0" lvl="0" indent="0" algn="l" rtl="0">
              <a:spcBef>
                <a:spcPts val="0"/>
              </a:spcBef>
              <a:spcAft>
                <a:spcPts val="0"/>
              </a:spcAft>
              <a:buNone/>
            </a:pPr>
            <a:r>
              <a:rPr lang="en-US" sz="2000" b="1">
                <a:solidFill>
                  <a:srgbClr val="2F5496"/>
                </a:solidFill>
                <a:latin typeface="Arial"/>
                <a:ea typeface="Arial"/>
                <a:cs typeface="Arial"/>
                <a:sym typeface="Arial"/>
              </a:rPr>
              <a:t> ADH</a:t>
            </a:r>
            <a:r>
              <a:rPr lang="en-US" sz="2000" b="1">
                <a:solidFill>
                  <a:srgbClr val="2F5496"/>
                </a:solidFill>
              </a:rPr>
              <a:t>IKESAVAN</a:t>
            </a:r>
            <a:r>
              <a:rPr lang="en-US" sz="2000" b="1">
                <a:solidFill>
                  <a:srgbClr val="2F5496"/>
                </a:solidFill>
                <a:latin typeface="Arial"/>
                <a:ea typeface="Arial"/>
                <a:cs typeface="Arial"/>
                <a:sym typeface="Arial"/>
              </a:rPr>
              <a:t> R – au</a:t>
            </a:r>
            <a:r>
              <a:rPr lang="en-US" sz="2000" b="1">
                <a:solidFill>
                  <a:srgbClr val="2F5496"/>
                </a:solidFill>
              </a:rPr>
              <a:t>t22lee002</a:t>
            </a:r>
            <a:endParaRPr sz="2000" b="1">
              <a:solidFill>
                <a:srgbClr val="2F5496"/>
              </a:solidFill>
              <a:latin typeface="Arial"/>
              <a:ea typeface="Arial"/>
              <a:cs typeface="Arial"/>
              <a:sym typeface="Arial"/>
            </a:endParaRPr>
          </a:p>
        </p:txBody>
      </p:sp>
      <p:sp>
        <p:nvSpPr>
          <p:cNvPr id="94" name="Google Shape;94;p13"/>
          <p:cNvSpPr txBox="1"/>
          <p:nvPr/>
        </p:nvSpPr>
        <p:spPr>
          <a:xfrm>
            <a:off x="1723871" y="5186598"/>
            <a:ext cx="825958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P RAJA</a:t>
            </a:r>
            <a:endParaRPr/>
          </a:p>
          <a:p>
            <a:pPr marL="0" marR="0" lvl="0" indent="0" algn="l" rtl="0">
              <a:spcBef>
                <a:spcPts val="0"/>
              </a:spcBef>
              <a:spcAft>
                <a:spcPts val="0"/>
              </a:spcAft>
              <a:buNone/>
            </a:pPr>
            <a:r>
              <a:rPr lang="en-US" sz="2000" b="1">
                <a:solidFill>
                  <a:srgbClr val="2F5496"/>
                </a:solidFill>
                <a:latin typeface="Arial"/>
                <a:ea typeface="Arial"/>
                <a:cs typeface="Arial"/>
                <a:sym typeface="Arial"/>
              </a:rPr>
              <a:t>		EDUNET </a:t>
            </a:r>
            <a:endParaRPr sz="2000" b="1">
              <a:solidFill>
                <a:srgbClr val="2F5496"/>
              </a:solidFill>
              <a:latin typeface="Arial"/>
              <a:ea typeface="Arial"/>
              <a:cs typeface="Arial"/>
              <a:sym typeface="Arial"/>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9" name="Google Shape;159;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457200" lvl="0" indent="-457200" algn="just" rtl="0">
              <a:lnSpc>
                <a:spcPct val="90000"/>
              </a:lnSpc>
              <a:spcBef>
                <a:spcPts val="0"/>
              </a:spcBef>
              <a:spcAft>
                <a:spcPts val="0"/>
              </a:spcAft>
              <a:buClr>
                <a:schemeClr val="dk1"/>
              </a:buClr>
              <a:buSzPts val="2800"/>
              <a:buFont typeface="Arial"/>
              <a:buChar char="•"/>
            </a:pPr>
            <a:r>
              <a:rPr lang="en-US" sz="2800"/>
              <a:t>Tissaoui, K., &amp; Aloui, C. (2011). Information flow between stock return and trading volume: The Tunisian stock market. International Journal of Financial Services Management, 5(1), 52–82.</a:t>
            </a:r>
            <a:endParaRPr/>
          </a:p>
          <a:p>
            <a:pPr marL="0" lvl="0" indent="0" algn="just" rtl="0">
              <a:lnSpc>
                <a:spcPct val="90000"/>
              </a:lnSpc>
              <a:spcBef>
                <a:spcPts val="1000"/>
              </a:spcBef>
              <a:spcAft>
                <a:spcPts val="0"/>
              </a:spcAft>
              <a:buNone/>
            </a:pPr>
            <a:endParaRPr/>
          </a:p>
        </p:txBody>
      </p:sp>
      <p:sp>
        <p:nvSpPr>
          <p:cNvPr id="160" name="Google Shape;160;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6" name="Google Shape;166;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732513" y="783756"/>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203200" algn="just" rtl="0">
              <a:lnSpc>
                <a:spcPct val="90000"/>
              </a:lnSpc>
              <a:spcBef>
                <a:spcPts val="0"/>
              </a:spcBef>
              <a:spcAft>
                <a:spcPts val="0"/>
              </a:spcAft>
              <a:buClr>
                <a:schemeClr val="dk1"/>
              </a:buClr>
              <a:buSzPts val="3200"/>
              <a:buFont typeface="Arial"/>
              <a:buChar char="•"/>
            </a:pPr>
            <a:r>
              <a:rPr lang="en-US" sz="3200"/>
              <a:t>The objective of this study is to develop robust and accurate predictive models for forecasting the stock price of Reliance Industries Limited (RIL) utilizing Artificial Intelligence and Machine Learning (AIML) techniques, in conjunction with historical Reliance datasets. Leveraging the vast reservoir of historical data, the primary goal is to construct predictive models capable of providing reliable forecasts of RIL's stock price movements over a specified time horizon. </a:t>
            </a:r>
            <a:endParaRPr sz="2800">
              <a:latin typeface="Arial"/>
              <a:ea typeface="Arial"/>
              <a:cs typeface="Arial"/>
              <a:sym typeface="Arial"/>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sz="2800" b="1"/>
              <a:t>1.</a:t>
            </a:r>
            <a:r>
              <a:rPr lang="en-US" sz="2800"/>
              <a:t> Development of accurate and robust predictive models for forecasting RIL and TCS stock prices using AIML techniques.</a:t>
            </a:r>
            <a:endParaRPr/>
          </a:p>
          <a:p>
            <a:pPr marL="0" lvl="0" indent="0" algn="just" rtl="0">
              <a:lnSpc>
                <a:spcPct val="90000"/>
              </a:lnSpc>
              <a:spcBef>
                <a:spcPts val="1000"/>
              </a:spcBef>
              <a:spcAft>
                <a:spcPts val="0"/>
              </a:spcAft>
              <a:buClr>
                <a:schemeClr val="dk1"/>
              </a:buClr>
              <a:buSzPts val="2800"/>
              <a:buNone/>
            </a:pPr>
            <a:r>
              <a:rPr lang="en-US" sz="2800" b="1"/>
              <a:t>2.</a:t>
            </a:r>
            <a:r>
              <a:rPr lang="en-US" sz="2800"/>
              <a:t> Insights into the key drivers of RIL and TCS stock price movements and their impact on predictive model performance.</a:t>
            </a:r>
            <a:endParaRPr/>
          </a:p>
          <a:p>
            <a:pPr marL="0" lvl="0" indent="0" algn="just" rtl="0">
              <a:lnSpc>
                <a:spcPct val="90000"/>
              </a:lnSpc>
              <a:spcBef>
                <a:spcPts val="1000"/>
              </a:spcBef>
              <a:spcAft>
                <a:spcPts val="0"/>
              </a:spcAft>
              <a:buClr>
                <a:schemeClr val="dk1"/>
              </a:buClr>
              <a:buSzPts val="2800"/>
              <a:buNone/>
            </a:pPr>
            <a:r>
              <a:rPr lang="en-US" sz="2800" b="1"/>
              <a:t>3.</a:t>
            </a:r>
            <a:r>
              <a:rPr lang="en-US" sz="2800"/>
              <a:t> Comparative analysis of the predictive models, providing stakeholders with valuable insights into the relative performance of each model for RIL and TCS stock prediction</a:t>
            </a:r>
            <a:endParaRPr sz="2600">
              <a:latin typeface="Arial"/>
              <a:ea typeface="Arial"/>
              <a:cs typeface="Arial"/>
              <a:sym typeface="Arial"/>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FLOWCHART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Font typeface="Arial"/>
              <a:buNone/>
            </a:pPr>
            <a:endParaRPr sz="2600">
              <a:latin typeface="Arial"/>
              <a:ea typeface="Arial"/>
              <a:cs typeface="Arial"/>
              <a:sym typeface="Arial"/>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124" name="Google Shape;124;p17"/>
          <p:cNvPicPr preferRelativeResize="0"/>
          <p:nvPr/>
        </p:nvPicPr>
        <p:blipFill rotWithShape="1">
          <a:blip r:embed="rId3">
            <a:alphaModFix/>
          </a:blip>
          <a:srcRect/>
          <a:stretch/>
        </p:blipFill>
        <p:spPr>
          <a:xfrm>
            <a:off x="614597" y="2093028"/>
            <a:ext cx="11152682" cy="43998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30" name="Google Shape;130;p18"/>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177800" algn="l" rtl="0">
              <a:lnSpc>
                <a:spcPct val="90000"/>
              </a:lnSpc>
              <a:spcBef>
                <a:spcPts val="0"/>
              </a:spcBef>
              <a:spcAft>
                <a:spcPts val="0"/>
              </a:spcAft>
              <a:buClr>
                <a:schemeClr val="dk1"/>
              </a:buClr>
              <a:buSzPts val="2800"/>
              <a:buFont typeface="Arial"/>
              <a:buChar char="•"/>
            </a:pPr>
            <a:r>
              <a:rPr lang="en-US" sz="2800" u="sng">
                <a:solidFill>
                  <a:schemeClr val="hlink"/>
                </a:solidFill>
                <a:hlinkClick r:id="rId3"/>
              </a:rPr>
              <a:t>https://github.com/Adhikesavan47/Adhikesavan.R-aut22lee002.git</a:t>
            </a:r>
            <a:endParaRPr sz="2800"/>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31" name="Google Shape;131;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Project Demo(Recorded Video)</a:t>
            </a:r>
            <a:endParaRPr>
              <a:solidFill>
                <a:schemeClr val="accent1"/>
              </a:solidFill>
            </a:endParaRPr>
          </a:p>
        </p:txBody>
      </p:sp>
      <p:sp>
        <p:nvSpPr>
          <p:cNvPr id="137" name="Google Shape;137;p19"/>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endParaRPr sz="2600">
              <a:latin typeface="Arial"/>
              <a:ea typeface="Arial"/>
              <a:cs typeface="Arial"/>
              <a:sym typeface="Arial"/>
            </a:endParaRPr>
          </a:p>
        </p:txBody>
      </p:sp>
      <p:sp>
        <p:nvSpPr>
          <p:cNvPr id="138" name="Google Shape;138;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139" name="Google Shape;139;p19"/>
          <p:cNvPicPr preferRelativeResize="0"/>
          <p:nvPr/>
        </p:nvPicPr>
        <p:blipFill rotWithShape="1">
          <a:blip r:embed="rId3">
            <a:alphaModFix/>
          </a:blip>
          <a:srcRect/>
          <a:stretch/>
        </p:blipFill>
        <p:spPr>
          <a:xfrm>
            <a:off x="614597" y="1961321"/>
            <a:ext cx="11152681" cy="47141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5" name="Google Shape;145;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177800" algn="just" rtl="0">
              <a:lnSpc>
                <a:spcPct val="90000"/>
              </a:lnSpc>
              <a:spcBef>
                <a:spcPts val="0"/>
              </a:spcBef>
              <a:spcAft>
                <a:spcPts val="0"/>
              </a:spcAft>
              <a:buClr>
                <a:schemeClr val="dk1"/>
              </a:buClr>
              <a:buSzPts val="2800"/>
              <a:buFont typeface="Arial"/>
              <a:buChar char="•"/>
            </a:pPr>
            <a:r>
              <a:rPr lang="en-US" sz="2800"/>
              <a:t>The utilization of Artificial Intelligence and Machine Learning (AI/ML) techniques for predicting Reliance stock prices offers significant advantages and holds promising scope for investors and financial analysts. Through the analysis and implementation of AI/ML algorithms, reliable predictions can be made, enabling informed decision-making in the stock market.</a:t>
            </a:r>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46" name="Google Shape;146;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2" name="Google Shape;152;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sz="2800" b="1"/>
              <a:t> Advanced Predictive Analytics:</a:t>
            </a:r>
            <a:r>
              <a:rPr lang="en-US" sz="2800"/>
              <a:t> The scope for utilizing more advanced AI/ML techniques such as deep learning, ensemble methods, and reinforcement learning remains vast. These techniques can enhance the accuracy and robustness of Reliance stock price predictions, unlocking new opportunities for investors.</a:t>
            </a:r>
            <a:endParaRPr/>
          </a:p>
          <a:p>
            <a:pPr marL="0" lvl="0" indent="0" algn="just" rtl="0">
              <a:lnSpc>
                <a:spcPct val="90000"/>
              </a:lnSpc>
              <a:spcBef>
                <a:spcPts val="1000"/>
              </a:spcBef>
              <a:spcAft>
                <a:spcPts val="0"/>
              </a:spcAft>
              <a:buClr>
                <a:schemeClr val="dk1"/>
              </a:buClr>
              <a:buSzPts val="2800"/>
              <a:buNone/>
            </a:pPr>
            <a:r>
              <a:rPr lang="en-US" sz="2800" b="1"/>
              <a:t> Integration with Other Data Sources:</a:t>
            </a:r>
            <a:r>
              <a:rPr lang="en-US" sz="2800"/>
              <a:t> Integrating AI/ML models with a broader range of data sources, including social media sentiment analysis, macroeconomic indicators, and geopolitical events, can further improve prediction accuracy. This integration expands the scope of analysis and provides a more comprehensive understanding of market dynamics.</a:t>
            </a:r>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3" name="Google Shape;153;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470</Words>
  <Application>Microsoft Office PowerPoint</Application>
  <PresentationFormat>Widescreen</PresentationFormat>
  <Paragraphs>45</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RELIANCE STOCK PREDECTION</vt:lpstr>
      <vt:lpstr>OUTLINE</vt:lpstr>
      <vt:lpstr>Problem Statement</vt:lpstr>
      <vt:lpstr>Proposed Solution</vt:lpstr>
      <vt:lpstr>FLOWCHART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RELIANCE STOCK PREDECTION</dc:title>
  <dc:creator>Adhi Kesavan R</dc:creator>
  <cp:lastModifiedBy>Microsoft account</cp:lastModifiedBy>
  <cp:revision>1</cp:revision>
  <dcterms:modified xsi:type="dcterms:W3CDTF">2024-04-15T16:57:09Z</dcterms:modified>
</cp:coreProperties>
</file>