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66344" y="505968"/>
            <a:ext cx="17355185" cy="9274810"/>
          </a:xfrm>
          <a:custGeom>
            <a:avLst/>
            <a:gdLst/>
            <a:ahLst/>
            <a:cxnLst/>
            <a:rect l="l" t="t" r="r" b="b"/>
            <a:pathLst>
              <a:path w="17355185" h="9274810">
                <a:moveTo>
                  <a:pt x="8677529" y="9274619"/>
                </a:moveTo>
                <a:lnTo>
                  <a:pt x="0" y="9274619"/>
                </a:lnTo>
                <a:lnTo>
                  <a:pt x="0" y="0"/>
                </a:lnTo>
                <a:lnTo>
                  <a:pt x="17354931" y="0"/>
                </a:lnTo>
                <a:lnTo>
                  <a:pt x="17354931" y="9274619"/>
                </a:lnTo>
                <a:lnTo>
                  <a:pt x="8677529" y="9274619"/>
                </a:lnTo>
                <a:close/>
              </a:path>
              <a:path w="17355185" h="9274810">
                <a:moveTo>
                  <a:pt x="15137638" y="8701532"/>
                </a:moveTo>
                <a:lnTo>
                  <a:pt x="14910816" y="8701532"/>
                </a:lnTo>
                <a:lnTo>
                  <a:pt x="14910816" y="8247888"/>
                </a:lnTo>
                <a:lnTo>
                  <a:pt x="15364206" y="8247888"/>
                </a:lnTo>
                <a:lnTo>
                  <a:pt x="15364206" y="8701532"/>
                </a:lnTo>
                <a:lnTo>
                  <a:pt x="15137638" y="8701532"/>
                </a:lnTo>
                <a:close/>
              </a:path>
              <a:path w="17355185" h="9274810">
                <a:moveTo>
                  <a:pt x="15884017" y="8701532"/>
                </a:moveTo>
                <a:lnTo>
                  <a:pt x="15657321" y="8701532"/>
                </a:lnTo>
                <a:lnTo>
                  <a:pt x="15657321" y="8247888"/>
                </a:lnTo>
                <a:lnTo>
                  <a:pt x="16110712" y="8247888"/>
                </a:lnTo>
                <a:lnTo>
                  <a:pt x="16110712" y="8701532"/>
                </a:lnTo>
                <a:lnTo>
                  <a:pt x="15884017" y="8701532"/>
                </a:lnTo>
                <a:close/>
              </a:path>
              <a:path w="17355185" h="9274810">
                <a:moveTo>
                  <a:pt x="16631285" y="8701532"/>
                </a:moveTo>
                <a:lnTo>
                  <a:pt x="16404463" y="8701532"/>
                </a:lnTo>
                <a:lnTo>
                  <a:pt x="16404463" y="8247888"/>
                </a:lnTo>
                <a:lnTo>
                  <a:pt x="16857853" y="8247888"/>
                </a:lnTo>
                <a:lnTo>
                  <a:pt x="16857853" y="8701532"/>
                </a:lnTo>
                <a:lnTo>
                  <a:pt x="16631285" y="8701532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50026" y="3614369"/>
            <a:ext cx="6200647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7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66344" y="505968"/>
            <a:ext cx="17355185" cy="9274810"/>
          </a:xfrm>
          <a:custGeom>
            <a:avLst/>
            <a:gdLst/>
            <a:ahLst/>
            <a:cxnLst/>
            <a:rect l="l" t="t" r="r" b="b"/>
            <a:pathLst>
              <a:path w="17355185" h="9274810">
                <a:moveTo>
                  <a:pt x="8677529" y="9274619"/>
                </a:moveTo>
                <a:lnTo>
                  <a:pt x="0" y="9274619"/>
                </a:lnTo>
                <a:lnTo>
                  <a:pt x="0" y="0"/>
                </a:lnTo>
                <a:lnTo>
                  <a:pt x="17354931" y="0"/>
                </a:lnTo>
                <a:lnTo>
                  <a:pt x="17354931" y="9274619"/>
                </a:lnTo>
                <a:lnTo>
                  <a:pt x="8677529" y="9274619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</a:pPr>
            <a:r>
              <a:rPr dirty="0" spc="-125"/>
              <a:t>JavaScript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5023103" y="1865376"/>
            <a:ext cx="8254365" cy="5550535"/>
            <a:chOff x="5023103" y="1865376"/>
            <a:chExt cx="8254365" cy="5550535"/>
          </a:xfrm>
        </p:grpSpPr>
        <p:sp>
          <p:nvSpPr>
            <p:cNvPr id="6" name="object 6"/>
            <p:cNvSpPr/>
            <p:nvPr/>
          </p:nvSpPr>
          <p:spPr>
            <a:xfrm>
              <a:off x="5023103" y="7361428"/>
              <a:ext cx="8254365" cy="54610"/>
            </a:xfrm>
            <a:custGeom>
              <a:avLst/>
              <a:gdLst/>
              <a:ahLst/>
              <a:cxnLst/>
              <a:rect l="l" t="t" r="r" b="b"/>
              <a:pathLst>
                <a:path w="8254365" h="54609">
                  <a:moveTo>
                    <a:pt x="8253984" y="0"/>
                  </a:moveTo>
                  <a:lnTo>
                    <a:pt x="0" y="3809"/>
                  </a:lnTo>
                  <a:lnTo>
                    <a:pt x="0" y="54355"/>
                  </a:lnTo>
                  <a:lnTo>
                    <a:pt x="8253984" y="50418"/>
                  </a:lnTo>
                  <a:lnTo>
                    <a:pt x="82539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314944" y="1874520"/>
              <a:ext cx="1947545" cy="429259"/>
            </a:xfrm>
            <a:custGeom>
              <a:avLst/>
              <a:gdLst/>
              <a:ahLst/>
              <a:cxnLst/>
              <a:rect l="l" t="t" r="r" b="b"/>
              <a:pathLst>
                <a:path w="1947545" h="429260">
                  <a:moveTo>
                    <a:pt x="226695" y="429260"/>
                  </a:moveTo>
                  <a:lnTo>
                    <a:pt x="0" y="429260"/>
                  </a:lnTo>
                  <a:lnTo>
                    <a:pt x="0" y="0"/>
                  </a:lnTo>
                  <a:lnTo>
                    <a:pt x="453516" y="0"/>
                  </a:lnTo>
                  <a:lnTo>
                    <a:pt x="453516" y="429260"/>
                  </a:lnTo>
                  <a:lnTo>
                    <a:pt x="226695" y="429260"/>
                  </a:lnTo>
                  <a:close/>
                </a:path>
                <a:path w="1947545" h="429260">
                  <a:moveTo>
                    <a:pt x="973835" y="429260"/>
                  </a:moveTo>
                  <a:lnTo>
                    <a:pt x="747140" y="429260"/>
                  </a:lnTo>
                  <a:lnTo>
                    <a:pt x="747140" y="0"/>
                  </a:lnTo>
                  <a:lnTo>
                    <a:pt x="1200657" y="0"/>
                  </a:lnTo>
                  <a:lnTo>
                    <a:pt x="1200657" y="429260"/>
                  </a:lnTo>
                  <a:lnTo>
                    <a:pt x="973835" y="429260"/>
                  </a:lnTo>
                  <a:close/>
                </a:path>
                <a:path w="1947545" h="429260">
                  <a:moveTo>
                    <a:pt x="1720341" y="429260"/>
                  </a:moveTo>
                  <a:lnTo>
                    <a:pt x="1493647" y="429260"/>
                  </a:lnTo>
                  <a:lnTo>
                    <a:pt x="1493647" y="0"/>
                  </a:lnTo>
                  <a:lnTo>
                    <a:pt x="1947036" y="0"/>
                  </a:lnTo>
                  <a:lnTo>
                    <a:pt x="1947036" y="429260"/>
                  </a:lnTo>
                  <a:lnTo>
                    <a:pt x="1720341" y="42926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368" y="1060704"/>
            <a:ext cx="5556504" cy="81625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60332" y="2427859"/>
            <a:ext cx="439737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220"/>
              <a:t>Introduction</a:t>
            </a:r>
            <a:endParaRPr sz="6000"/>
          </a:p>
        </p:txBody>
      </p:sp>
      <p:sp>
        <p:nvSpPr>
          <p:cNvPr id="4" name="object 4"/>
          <p:cNvSpPr txBox="1"/>
          <p:nvPr/>
        </p:nvSpPr>
        <p:spPr>
          <a:xfrm>
            <a:off x="8617966" y="3847033"/>
            <a:ext cx="6744334" cy="25882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  <a:tabLst>
                <a:tab pos="4487545" algn="l"/>
                <a:tab pos="5929630" algn="l"/>
              </a:tabLst>
            </a:pP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JavaScript </a:t>
            </a:r>
            <a:r>
              <a:rPr dirty="0" sz="2800" spc="40">
                <a:solidFill>
                  <a:srgbClr val="FFFFFF"/>
                </a:solidFill>
                <a:latin typeface="Trebuchet MS"/>
                <a:cs typeface="Trebuchet MS"/>
              </a:rPr>
              <a:t>has </a:t>
            </a:r>
            <a:r>
              <a:rPr dirty="0" sz="2800" spc="-25" i="1">
                <a:solidFill>
                  <a:srgbClr val="FFFFFF"/>
                </a:solidFill>
                <a:latin typeface="Trebuchet MS"/>
                <a:cs typeface="Trebuchet MS"/>
              </a:rPr>
              <a:t>transformed </a:t>
            </a:r>
            <a:r>
              <a:rPr dirty="0" sz="2800" spc="75">
                <a:solidFill>
                  <a:srgbClr val="FFFFFF"/>
                </a:solidFill>
                <a:latin typeface="Trebuchet MS"/>
                <a:cs typeface="Trebuchet MS"/>
              </a:rPr>
              <a:t>web </a:t>
            </a:r>
            <a:r>
              <a:rPr dirty="0" sz="2800" spc="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14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800" spc="1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4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800" spc="1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800" spc="5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800" spc="13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800" spc="21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800" spc="1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4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-229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2800" spc="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7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4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2800" spc="5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4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2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800" spc="-1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-13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-12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800" spc="-13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800" spc="-2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120">
                <a:solidFill>
                  <a:srgbClr val="FFFFFF"/>
                </a:solidFill>
                <a:latin typeface="Trebuchet MS"/>
                <a:cs typeface="Trebuchet MS"/>
              </a:rPr>
              <a:t>nd  </a:t>
            </a:r>
            <a:r>
              <a:rPr dirty="0" sz="2800" spc="-40">
                <a:solidFill>
                  <a:srgbClr val="FFFFFF"/>
                </a:solidFill>
                <a:latin typeface="Trebuchet MS"/>
                <a:cs typeface="Trebuchet MS"/>
              </a:rPr>
              <a:t>interactive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0">
                <a:solidFill>
                  <a:srgbClr val="FFFFFF"/>
                </a:solidFill>
                <a:latin typeface="Trebuchet MS"/>
                <a:cs typeface="Trebuchet MS"/>
              </a:rPr>
              <a:t>websites.</a:t>
            </a:r>
            <a:r>
              <a:rPr dirty="0" sz="2800" spc="-5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From	</a:t>
            </a:r>
            <a:r>
              <a:rPr dirty="0" sz="2800" spc="55">
                <a:solidFill>
                  <a:srgbClr val="FFFFFF"/>
                </a:solidFill>
                <a:latin typeface="Trebuchet MS"/>
                <a:cs typeface="Trebuchet MS"/>
              </a:rPr>
              <a:t>simple</a:t>
            </a:r>
            <a:r>
              <a:rPr dirty="0" sz="28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scripts </a:t>
            </a:r>
            <a:r>
              <a:rPr dirty="0" sz="2800" spc="-8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90">
                <a:solidFill>
                  <a:srgbClr val="FFFFFF"/>
                </a:solidFill>
                <a:latin typeface="Trebuchet MS"/>
                <a:cs typeface="Trebuchet MS"/>
              </a:rPr>
              <a:t>complex</a:t>
            </a:r>
            <a:r>
              <a:rPr dirty="0" sz="28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applications,</a:t>
            </a:r>
            <a:r>
              <a:rPr dirty="0" sz="2800" spc="-5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JavaScript	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has </a:t>
            </a:r>
            <a:r>
              <a:rPr dirty="0" sz="28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14">
                <a:solidFill>
                  <a:srgbClr val="FFFFFF"/>
                </a:solidFill>
                <a:latin typeface="Trebuchet MS"/>
                <a:cs typeface="Trebuchet MS"/>
              </a:rPr>
              <a:t>become</a:t>
            </a:r>
            <a:r>
              <a:rPr dirty="0" sz="2800" spc="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75">
                <a:solidFill>
                  <a:srgbClr val="FFFFFF"/>
                </a:solidFill>
                <a:latin typeface="Trebuchet MS"/>
                <a:cs typeface="Trebuchet MS"/>
              </a:rPr>
              <a:t>pivotal</a:t>
            </a:r>
            <a:r>
              <a:rPr dirty="0" sz="2800" spc="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3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28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0">
                <a:solidFill>
                  <a:srgbClr val="FFFFFF"/>
                </a:solidFill>
                <a:latin typeface="Trebuchet MS"/>
                <a:cs typeface="Trebuchet MS"/>
              </a:rPr>
              <a:t>shaping</a:t>
            </a:r>
            <a:r>
              <a:rPr dirty="0" sz="2800" spc="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85">
                <a:solidFill>
                  <a:srgbClr val="FFFFFF"/>
                </a:solidFill>
                <a:latin typeface="Trebuchet MS"/>
                <a:cs typeface="Trebuchet MS"/>
              </a:rPr>
              <a:t>modern </a:t>
            </a:r>
            <a:r>
              <a:rPr dirty="0" sz="28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web.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368" y="1060704"/>
            <a:ext cx="5556504" cy="81625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60332" y="2436952"/>
            <a:ext cx="7090409" cy="896619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5700" spc="150"/>
              <a:t>C</a:t>
            </a:r>
            <a:r>
              <a:rPr dirty="0" sz="5700" spc="-200"/>
              <a:t>l</a:t>
            </a:r>
            <a:r>
              <a:rPr dirty="0" sz="5700" spc="-204"/>
              <a:t>i</a:t>
            </a:r>
            <a:r>
              <a:rPr dirty="0" sz="5700" spc="-65"/>
              <a:t>e</a:t>
            </a:r>
            <a:r>
              <a:rPr dirty="0" sz="5700" spc="-280"/>
              <a:t>nt</a:t>
            </a:r>
            <a:r>
              <a:rPr dirty="0" sz="5700" spc="25"/>
              <a:t>-</a:t>
            </a:r>
            <a:r>
              <a:rPr dirty="0" sz="5700" spc="-254"/>
              <a:t>S</a:t>
            </a:r>
            <a:r>
              <a:rPr dirty="0" sz="5700" spc="-225"/>
              <a:t>i</a:t>
            </a:r>
            <a:r>
              <a:rPr dirty="0" sz="5700" spc="-30"/>
              <a:t>d</a:t>
            </a:r>
            <a:r>
              <a:rPr dirty="0" sz="5700" spc="5"/>
              <a:t>e</a:t>
            </a:r>
            <a:r>
              <a:rPr dirty="0" sz="5700" spc="-560"/>
              <a:t> </a:t>
            </a:r>
            <a:r>
              <a:rPr dirty="0" sz="5700" spc="-254"/>
              <a:t>S</a:t>
            </a:r>
            <a:r>
              <a:rPr dirty="0" sz="5700" spc="215"/>
              <a:t>c</a:t>
            </a:r>
            <a:r>
              <a:rPr dirty="0" sz="5700" spc="-300"/>
              <a:t>r</a:t>
            </a:r>
            <a:r>
              <a:rPr dirty="0" sz="5700" spc="-204"/>
              <a:t>i</a:t>
            </a:r>
            <a:r>
              <a:rPr dirty="0" sz="5700" spc="-100"/>
              <a:t>p</a:t>
            </a:r>
            <a:r>
              <a:rPr dirty="0" sz="5700" spc="-160"/>
              <a:t>t</a:t>
            </a:r>
            <a:r>
              <a:rPr dirty="0" sz="5700" spc="-225"/>
              <a:t>i</a:t>
            </a:r>
            <a:r>
              <a:rPr dirty="0" sz="5700" spc="-280"/>
              <a:t>n</a:t>
            </a:r>
            <a:r>
              <a:rPr dirty="0" sz="5700" spc="5"/>
              <a:t>g</a:t>
            </a:r>
            <a:endParaRPr sz="5700"/>
          </a:p>
        </p:txBody>
      </p:sp>
      <p:sp>
        <p:nvSpPr>
          <p:cNvPr id="4" name="object 4"/>
          <p:cNvSpPr txBox="1"/>
          <p:nvPr/>
        </p:nvSpPr>
        <p:spPr>
          <a:xfrm>
            <a:off x="8760332" y="3996055"/>
            <a:ext cx="6497955" cy="2160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1707514" algn="l"/>
                <a:tab pos="1811020" algn="l"/>
                <a:tab pos="3789679" algn="l"/>
                <a:tab pos="5474970" algn="l"/>
              </a:tabLst>
            </a:pP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JavaScript</a:t>
            </a:r>
            <a:r>
              <a:rPr dirty="0" sz="2800" spc="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85">
                <a:solidFill>
                  <a:srgbClr val="FFFFFF"/>
                </a:solidFill>
                <a:latin typeface="Trebuchet MS"/>
                <a:cs typeface="Trebuchet MS"/>
              </a:rPr>
              <a:t>empowers</a:t>
            </a:r>
            <a:r>
              <a:rPr dirty="0" sz="2800" spc="2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85">
                <a:solidFill>
                  <a:srgbClr val="FFFFFF"/>
                </a:solidFill>
                <a:latin typeface="Trebuchet MS"/>
                <a:cs typeface="Trebuchet MS"/>
              </a:rPr>
              <a:t>client-side </a:t>
            </a:r>
            <a:r>
              <a:rPr dirty="0" sz="28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800" spc="-1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800" spc="-4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-3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800" spc="-4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-3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-1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55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dirty="0" sz="2800" spc="5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800" spc="4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5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8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3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2800" spc="-18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-16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-1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-16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800" spc="-17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2800" spc="-180">
                <a:solidFill>
                  <a:srgbClr val="FFFFFF"/>
                </a:solidFill>
                <a:latin typeface="Trebuchet MS"/>
                <a:cs typeface="Trebuchet MS"/>
              </a:rPr>
              <a:t>ti</a:t>
            </a:r>
            <a:r>
              <a:rPr dirty="0" sz="2800" spc="-17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-3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7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800" spc="6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800" spc="7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800" spc="55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dirty="0" sz="2800" spc="7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80">
                <a:solidFill>
                  <a:srgbClr val="FFFFFF"/>
                </a:solidFill>
                <a:latin typeface="Trebuchet MS"/>
                <a:cs typeface="Trebuchet MS"/>
              </a:rPr>
              <a:t>enhanced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dirty="0" sz="2800" spc="2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experiences.</a:t>
            </a:r>
            <a:r>
              <a:rPr dirty="0" sz="2800" spc="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Trebuchet MS"/>
                <a:cs typeface="Trebuchet MS"/>
              </a:rPr>
              <a:t>Its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30">
                <a:solidFill>
                  <a:srgbClr val="FFFFFF"/>
                </a:solidFill>
                <a:latin typeface="Trebuchet MS"/>
                <a:cs typeface="Trebuchet MS"/>
              </a:rPr>
              <a:t>versatility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800" spc="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90">
                <a:solidFill>
                  <a:srgbClr val="FFFFFF"/>
                </a:solidFill>
                <a:latin typeface="Trebuchet MS"/>
                <a:cs typeface="Trebuchet MS"/>
              </a:rPr>
              <a:t>speed</a:t>
            </a:r>
            <a:r>
              <a:rPr dirty="0" sz="2800" spc="3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70">
                <a:solidFill>
                  <a:srgbClr val="FFFFFF"/>
                </a:solidFill>
                <a:latin typeface="Trebuchet MS"/>
                <a:cs typeface="Trebuchet MS"/>
              </a:rPr>
              <a:t>make</a:t>
            </a:r>
            <a:r>
              <a:rPr dirty="0" sz="2800" spc="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75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dirty="0" sz="2800" spc="-2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an	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ideal </a:t>
            </a: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800" spc="9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280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800" spc="-3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-5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5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280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		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800" spc="-2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14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800" spc="1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4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800" spc="1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800" spc="5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800" spc="13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800" spc="21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800" spc="1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4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-300">
                <a:solidFill>
                  <a:srgbClr val="FFFFFF"/>
                </a:solidFill>
                <a:latin typeface="Trebuchet MS"/>
                <a:cs typeface="Trebuchet MS"/>
              </a:rPr>
              <a:t>t.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0105" y="1151585"/>
            <a:ext cx="7230109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290"/>
              <a:t>S</a:t>
            </a:r>
            <a:r>
              <a:rPr dirty="0" sz="6000" spc="-100"/>
              <a:t>e</a:t>
            </a:r>
            <a:r>
              <a:rPr dirty="0" sz="6000" spc="-235"/>
              <a:t>r</a:t>
            </a:r>
            <a:r>
              <a:rPr dirty="0" sz="6000" spc="-335"/>
              <a:t>v</a:t>
            </a:r>
            <a:r>
              <a:rPr dirty="0" sz="6000" spc="-100"/>
              <a:t>e</a:t>
            </a:r>
            <a:r>
              <a:rPr dirty="0" sz="6000" spc="-570"/>
              <a:t>r</a:t>
            </a:r>
            <a:r>
              <a:rPr dirty="0" sz="6000" spc="30"/>
              <a:t>-</a:t>
            </a:r>
            <a:r>
              <a:rPr dirty="0" sz="6000" spc="-290"/>
              <a:t>S</a:t>
            </a:r>
            <a:r>
              <a:rPr dirty="0" sz="6000" spc="-210"/>
              <a:t>i</a:t>
            </a:r>
            <a:r>
              <a:rPr dirty="0" sz="6000" spc="-20"/>
              <a:t>d</a:t>
            </a:r>
            <a:r>
              <a:rPr dirty="0" sz="6000"/>
              <a:t>e</a:t>
            </a:r>
            <a:r>
              <a:rPr dirty="0" sz="6000" spc="-505"/>
              <a:t> </a:t>
            </a:r>
            <a:r>
              <a:rPr dirty="0" sz="6000" spc="20"/>
              <a:t>N</a:t>
            </a:r>
            <a:r>
              <a:rPr dirty="0" sz="6000" spc="-65"/>
              <a:t>o</a:t>
            </a:r>
            <a:r>
              <a:rPr dirty="0" sz="6000" spc="-20"/>
              <a:t>d</a:t>
            </a:r>
            <a:r>
              <a:rPr dirty="0" sz="6000" spc="-100"/>
              <a:t>e</a:t>
            </a:r>
            <a:r>
              <a:rPr dirty="0" sz="6000" spc="-530"/>
              <a:t>.</a:t>
            </a:r>
            <a:r>
              <a:rPr dirty="0" sz="6000" spc="-655"/>
              <a:t>j</a:t>
            </a:r>
            <a:r>
              <a:rPr dirty="0" sz="6000"/>
              <a:t>s</a:t>
            </a:r>
            <a:endParaRPr sz="6000"/>
          </a:p>
        </p:txBody>
      </p:sp>
      <p:sp>
        <p:nvSpPr>
          <p:cNvPr id="4" name="object 4"/>
          <p:cNvSpPr txBox="1"/>
          <p:nvPr/>
        </p:nvSpPr>
        <p:spPr>
          <a:xfrm>
            <a:off x="1610105" y="2852674"/>
            <a:ext cx="7206615" cy="2160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106680">
              <a:lnSpc>
                <a:spcPct val="100000"/>
              </a:lnSpc>
              <a:spcBef>
                <a:spcPts val="105"/>
              </a:spcBef>
              <a:tabLst>
                <a:tab pos="1520825" algn="l"/>
                <a:tab pos="2496820" algn="l"/>
              </a:tabLst>
            </a:pP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Node.js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revolutionized</a:t>
            </a:r>
            <a:r>
              <a:rPr dirty="0" sz="2800" spc="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server-side </a:t>
            </a:r>
            <a:r>
              <a:rPr dirty="0" sz="28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development,	</a:t>
            </a:r>
            <a:r>
              <a:rPr dirty="0" sz="2800" spc="55">
                <a:solidFill>
                  <a:srgbClr val="FFFFFF"/>
                </a:solidFill>
                <a:latin typeface="Trebuchet MS"/>
                <a:cs typeface="Trebuchet MS"/>
              </a:rPr>
              <a:t>enabling </a:t>
            </a: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JavaScript </a:t>
            </a:r>
            <a:r>
              <a:rPr dirty="0" sz="2800" spc="-1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2800" spc="114">
                <a:solidFill>
                  <a:srgbClr val="FFFFFF"/>
                </a:solidFill>
                <a:latin typeface="Trebuchet MS"/>
                <a:cs typeface="Trebuchet MS"/>
              </a:rPr>
              <a:t>be </a:t>
            </a:r>
            <a:r>
              <a:rPr dirty="0" sz="2800" spc="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4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800" spc="1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800" spc="14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3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2800" spc="-17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2800" spc="-18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-16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800" spc="-175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2800" spc="-17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2800" spc="-16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-17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800" spc="-3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35">
                <a:solidFill>
                  <a:srgbClr val="FFFFFF"/>
                </a:solidFill>
                <a:latin typeface="Trebuchet MS"/>
                <a:cs typeface="Trebuchet MS"/>
              </a:rPr>
              <a:t>tas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2800" spc="-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-3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800" spc="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9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9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800" spc="1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7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2800" spc="9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2800" spc="8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800" spc="7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800" spc="70">
                <a:solidFill>
                  <a:srgbClr val="FFFFFF"/>
                </a:solidFill>
                <a:latin typeface="Trebuchet MS"/>
                <a:cs typeface="Trebuchet MS"/>
              </a:rPr>
              <a:t>ck</a:t>
            </a:r>
            <a:r>
              <a:rPr dirty="0" sz="2800" spc="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7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8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O  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event-driven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architecture </a:t>
            </a:r>
            <a:r>
              <a:rPr dirty="0" sz="2800" spc="45">
                <a:solidFill>
                  <a:srgbClr val="FFFFFF"/>
                </a:solidFill>
                <a:latin typeface="Trebuchet MS"/>
                <a:cs typeface="Trebuchet MS"/>
              </a:rPr>
              <a:t>have </a:t>
            </a:r>
            <a:r>
              <a:rPr dirty="0" sz="28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transformed</a:t>
            </a:r>
            <a:r>
              <a:rPr dirty="0" sz="28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server-side</a:t>
            </a:r>
            <a:r>
              <a:rPr dirty="0" sz="2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programming.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49456" y="1060704"/>
            <a:ext cx="5611367" cy="816559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612391" y="9204960"/>
            <a:ext cx="7756525" cy="21590"/>
          </a:xfrm>
          <a:custGeom>
            <a:avLst/>
            <a:gdLst/>
            <a:ahLst/>
            <a:cxnLst/>
            <a:rect l="l" t="t" r="r" b="b"/>
            <a:pathLst>
              <a:path w="7756525" h="21590">
                <a:moveTo>
                  <a:pt x="0" y="0"/>
                </a:moveTo>
                <a:lnTo>
                  <a:pt x="0" y="19659"/>
                </a:lnTo>
                <a:lnTo>
                  <a:pt x="7756525" y="21170"/>
                </a:lnTo>
                <a:lnTo>
                  <a:pt x="7756525" y="15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1" y="15237"/>
            <a:ext cx="18287999" cy="102839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0105" y="1164158"/>
            <a:ext cx="783590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155">
                <a:latin typeface="Tahoma"/>
                <a:cs typeface="Tahoma"/>
              </a:rPr>
              <a:t>Mobile</a:t>
            </a:r>
            <a:r>
              <a:rPr dirty="0" sz="4000" spc="75">
                <a:latin typeface="Tahoma"/>
                <a:cs typeface="Tahoma"/>
              </a:rPr>
              <a:t> </a:t>
            </a:r>
            <a:r>
              <a:rPr dirty="0" sz="4000" spc="110">
                <a:latin typeface="Tahoma"/>
                <a:cs typeface="Tahoma"/>
              </a:rPr>
              <a:t>and</a:t>
            </a:r>
            <a:r>
              <a:rPr dirty="0" sz="4000">
                <a:latin typeface="Tahoma"/>
                <a:cs typeface="Tahoma"/>
              </a:rPr>
              <a:t> </a:t>
            </a:r>
            <a:r>
              <a:rPr dirty="0" sz="4000" spc="165">
                <a:latin typeface="Tahoma"/>
                <a:cs typeface="Tahoma"/>
              </a:rPr>
              <a:t>Desktop</a:t>
            </a:r>
            <a:r>
              <a:rPr dirty="0" sz="4000" spc="-5">
                <a:latin typeface="Tahoma"/>
                <a:cs typeface="Tahoma"/>
              </a:rPr>
              <a:t> </a:t>
            </a:r>
            <a:r>
              <a:rPr dirty="0" sz="4000" spc="150">
                <a:latin typeface="Tahoma"/>
                <a:cs typeface="Tahoma"/>
              </a:rPr>
              <a:t>Applications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1080" y="2776474"/>
            <a:ext cx="7315200" cy="2160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2295525" algn="l"/>
              </a:tabLst>
            </a:pP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2800" spc="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50">
                <a:solidFill>
                  <a:srgbClr val="FFFFFF"/>
                </a:solidFill>
                <a:latin typeface="Trebuchet MS"/>
                <a:cs typeface="Trebuchet MS"/>
              </a:rPr>
              <a:t>oo</a:t>
            </a:r>
            <a:r>
              <a:rPr dirty="0" sz="2800" spc="5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800" spc="-3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-2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8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9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7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5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5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-35">
                <a:solidFill>
                  <a:srgbClr val="FFFFFF"/>
                </a:solidFill>
                <a:latin typeface="Trebuchet MS"/>
                <a:cs typeface="Trebuchet MS"/>
              </a:rPr>
              <a:t>ativ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,  </a:t>
            </a: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JavaScript</a:t>
            </a:r>
            <a:r>
              <a:rPr dirty="0" sz="2800" spc="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has</a:t>
            </a:r>
            <a:r>
              <a:rPr dirty="0" sz="2800" spc="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80">
                <a:solidFill>
                  <a:srgbClr val="FFFFFF"/>
                </a:solidFill>
                <a:latin typeface="Trebuchet MS"/>
                <a:cs typeface="Trebuchet MS"/>
              </a:rPr>
              <a:t>expanded</a:t>
            </a:r>
            <a:r>
              <a:rPr dirty="0" sz="2800" spc="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4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reach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5">
                <a:solidFill>
                  <a:srgbClr val="FFFFFF"/>
                </a:solidFill>
                <a:latin typeface="Trebuchet MS"/>
                <a:cs typeface="Trebuchet MS"/>
              </a:rPr>
              <a:t>mobile </a:t>
            </a:r>
            <a:r>
              <a:rPr dirty="0" sz="2800" spc="-8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800" spc="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5">
                <a:solidFill>
                  <a:srgbClr val="FFFFFF"/>
                </a:solidFill>
                <a:latin typeface="Trebuchet MS"/>
                <a:cs typeface="Trebuchet MS"/>
              </a:rPr>
              <a:t>desktop	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development,</a:t>
            </a:r>
            <a:r>
              <a:rPr dirty="0" sz="2800" spc="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enabling </a:t>
            </a:r>
            <a:r>
              <a:rPr dirty="0" sz="2800" spc="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developers</a:t>
            </a:r>
            <a:r>
              <a:rPr dirty="0" sz="2800" spc="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dirty="0" sz="28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75">
                <a:solidFill>
                  <a:srgbClr val="FFFFFF"/>
                </a:solidFill>
                <a:latin typeface="Trebuchet MS"/>
                <a:cs typeface="Trebuchet MS"/>
              </a:rPr>
              <a:t>cross-</a:t>
            </a:r>
            <a:r>
              <a:rPr dirty="0" sz="2800" spc="3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platform 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applications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28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ease.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12391" y="1060704"/>
            <a:ext cx="15648940" cy="8166100"/>
            <a:chOff x="1612391" y="1060704"/>
            <a:chExt cx="15648940" cy="81661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49456" y="1060704"/>
              <a:ext cx="5611367" cy="816559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12391" y="9204960"/>
              <a:ext cx="7756525" cy="21590"/>
            </a:xfrm>
            <a:custGeom>
              <a:avLst/>
              <a:gdLst/>
              <a:ahLst/>
              <a:cxnLst/>
              <a:rect l="l" t="t" r="r" b="b"/>
              <a:pathLst>
                <a:path w="7756525" h="21590">
                  <a:moveTo>
                    <a:pt x="0" y="0"/>
                  </a:moveTo>
                  <a:lnTo>
                    <a:pt x="0" y="19659"/>
                  </a:lnTo>
                  <a:lnTo>
                    <a:pt x="7756525" y="21170"/>
                  </a:lnTo>
                  <a:lnTo>
                    <a:pt x="7756525" y="1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1304" y="3849624"/>
            <a:ext cx="3995928" cy="9174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07071" y="3816553"/>
            <a:ext cx="8097520" cy="216154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  <a:tabLst>
                <a:tab pos="2609850" algn="l"/>
              </a:tabLst>
            </a:pPr>
            <a:r>
              <a:rPr dirty="0" sz="2800" spc="35">
                <a:latin typeface="Trebuchet MS"/>
                <a:cs typeface="Trebuchet MS"/>
              </a:rPr>
              <a:t>JavaScript's</a:t>
            </a:r>
            <a:r>
              <a:rPr dirty="0" sz="2800" spc="65">
                <a:latin typeface="Trebuchet MS"/>
                <a:cs typeface="Trebuchet MS"/>
              </a:rPr>
              <a:t> </a:t>
            </a:r>
            <a:r>
              <a:rPr dirty="0" sz="2800" spc="15">
                <a:latin typeface="Trebuchet MS"/>
                <a:cs typeface="Trebuchet MS"/>
              </a:rPr>
              <a:t>impact</a:t>
            </a:r>
            <a:r>
              <a:rPr dirty="0" sz="2800" spc="95">
                <a:latin typeface="Trebuchet MS"/>
                <a:cs typeface="Trebuchet MS"/>
              </a:rPr>
              <a:t> </a:t>
            </a:r>
            <a:r>
              <a:rPr dirty="0" sz="2800" spc="65">
                <a:latin typeface="Trebuchet MS"/>
                <a:cs typeface="Trebuchet MS"/>
              </a:rPr>
              <a:t>on</a:t>
            </a:r>
            <a:r>
              <a:rPr dirty="0" sz="2800" spc="190">
                <a:latin typeface="Trebuchet MS"/>
                <a:cs typeface="Trebuchet MS"/>
              </a:rPr>
              <a:t> </a:t>
            </a:r>
            <a:r>
              <a:rPr dirty="0" sz="2800" spc="80">
                <a:latin typeface="Trebuchet MS"/>
                <a:cs typeface="Trebuchet MS"/>
              </a:rPr>
              <a:t>web</a:t>
            </a:r>
            <a:r>
              <a:rPr dirty="0" sz="2800" spc="210">
                <a:latin typeface="Trebuchet MS"/>
                <a:cs typeface="Trebuchet MS"/>
              </a:rPr>
              <a:t> </a:t>
            </a:r>
            <a:r>
              <a:rPr dirty="0" sz="2800" spc="60">
                <a:latin typeface="Trebuchet MS"/>
                <a:cs typeface="Trebuchet MS"/>
              </a:rPr>
              <a:t>development</a:t>
            </a:r>
            <a:r>
              <a:rPr dirty="0" sz="2800" spc="85">
                <a:latin typeface="Trebuchet MS"/>
                <a:cs typeface="Trebuchet MS"/>
              </a:rPr>
              <a:t> </a:t>
            </a:r>
            <a:r>
              <a:rPr dirty="0" sz="2800" spc="-5">
                <a:latin typeface="Trebuchet MS"/>
                <a:cs typeface="Trebuchet MS"/>
              </a:rPr>
              <a:t>is </a:t>
            </a:r>
            <a:r>
              <a:rPr dirty="0" sz="2800">
                <a:latin typeface="Trebuchet MS"/>
                <a:cs typeface="Trebuchet MS"/>
              </a:rPr>
              <a:t> </a:t>
            </a:r>
            <a:r>
              <a:rPr dirty="0" sz="2800" spc="-5">
                <a:latin typeface="Trebuchet MS"/>
                <a:cs typeface="Trebuchet MS"/>
              </a:rPr>
              <a:t>undeniable.</a:t>
            </a:r>
            <a:r>
              <a:rPr dirty="0" sz="2800" spc="95">
                <a:latin typeface="Trebuchet MS"/>
                <a:cs typeface="Trebuchet MS"/>
              </a:rPr>
              <a:t> </a:t>
            </a:r>
            <a:r>
              <a:rPr dirty="0" sz="2800" spc="-15">
                <a:latin typeface="Trebuchet MS"/>
                <a:cs typeface="Trebuchet MS"/>
              </a:rPr>
              <a:t>Its	</a:t>
            </a:r>
            <a:r>
              <a:rPr dirty="0" sz="2800" spc="50">
                <a:latin typeface="Trebuchet MS"/>
                <a:cs typeface="Trebuchet MS"/>
              </a:rPr>
              <a:t>continuous </a:t>
            </a:r>
            <a:r>
              <a:rPr dirty="0" sz="2800" spc="20">
                <a:latin typeface="Trebuchet MS"/>
                <a:cs typeface="Trebuchet MS"/>
              </a:rPr>
              <a:t>evolution </a:t>
            </a:r>
            <a:r>
              <a:rPr dirty="0" sz="2800" spc="60">
                <a:latin typeface="Trebuchet MS"/>
                <a:cs typeface="Trebuchet MS"/>
              </a:rPr>
              <a:t>and </a:t>
            </a:r>
            <a:r>
              <a:rPr dirty="0" sz="2800" spc="65">
                <a:latin typeface="Trebuchet MS"/>
                <a:cs typeface="Trebuchet MS"/>
              </a:rPr>
              <a:t> </a:t>
            </a:r>
            <a:r>
              <a:rPr dirty="0" sz="2800" spc="-10">
                <a:latin typeface="Trebuchet MS"/>
                <a:cs typeface="Trebuchet MS"/>
              </a:rPr>
              <a:t>adaptability </a:t>
            </a:r>
            <a:r>
              <a:rPr dirty="0" sz="2800" spc="50">
                <a:latin typeface="Trebuchet MS"/>
                <a:cs typeface="Trebuchet MS"/>
              </a:rPr>
              <a:t>have </a:t>
            </a:r>
            <a:r>
              <a:rPr dirty="0" sz="2800" spc="40">
                <a:latin typeface="Trebuchet MS"/>
                <a:cs typeface="Trebuchet MS"/>
              </a:rPr>
              <a:t>propelled </a:t>
            </a:r>
            <a:r>
              <a:rPr dirty="0" sz="2800" spc="-75">
                <a:latin typeface="Trebuchet MS"/>
                <a:cs typeface="Trebuchet MS"/>
              </a:rPr>
              <a:t>it </a:t>
            </a:r>
            <a:r>
              <a:rPr dirty="0" sz="2800" spc="-15">
                <a:latin typeface="Trebuchet MS"/>
                <a:cs typeface="Trebuchet MS"/>
              </a:rPr>
              <a:t>to </a:t>
            </a:r>
            <a:r>
              <a:rPr dirty="0" sz="2800">
                <a:latin typeface="Trebuchet MS"/>
                <a:cs typeface="Trebuchet MS"/>
              </a:rPr>
              <a:t>the </a:t>
            </a:r>
            <a:r>
              <a:rPr dirty="0" sz="2800" spc="-20">
                <a:latin typeface="Trebuchet MS"/>
                <a:cs typeface="Trebuchet MS"/>
              </a:rPr>
              <a:t>forefront </a:t>
            </a:r>
            <a:r>
              <a:rPr dirty="0" sz="2800" spc="65">
                <a:latin typeface="Trebuchet MS"/>
                <a:cs typeface="Trebuchet MS"/>
              </a:rPr>
              <a:t>of </a:t>
            </a:r>
            <a:r>
              <a:rPr dirty="0" sz="2800" spc="70">
                <a:latin typeface="Trebuchet MS"/>
                <a:cs typeface="Trebuchet MS"/>
              </a:rPr>
              <a:t> </a:t>
            </a:r>
            <a:r>
              <a:rPr dirty="0" sz="2800" spc="215">
                <a:latin typeface="Trebuchet MS"/>
                <a:cs typeface="Trebuchet MS"/>
              </a:rPr>
              <a:t>m</a:t>
            </a:r>
            <a:r>
              <a:rPr dirty="0" sz="2800" spc="130">
                <a:latin typeface="Trebuchet MS"/>
                <a:cs typeface="Trebuchet MS"/>
              </a:rPr>
              <a:t>o</a:t>
            </a:r>
            <a:r>
              <a:rPr dirty="0" sz="2800" spc="114">
                <a:latin typeface="Trebuchet MS"/>
                <a:cs typeface="Trebuchet MS"/>
              </a:rPr>
              <a:t>d</a:t>
            </a:r>
            <a:r>
              <a:rPr dirty="0" sz="2800" spc="125">
                <a:latin typeface="Trebuchet MS"/>
                <a:cs typeface="Trebuchet MS"/>
              </a:rPr>
              <a:t>e</a:t>
            </a:r>
            <a:r>
              <a:rPr dirty="0" sz="2800" spc="-15">
                <a:latin typeface="Trebuchet MS"/>
                <a:cs typeface="Trebuchet MS"/>
              </a:rPr>
              <a:t>r</a:t>
            </a:r>
            <a:r>
              <a:rPr dirty="0" sz="2800" spc="5">
                <a:latin typeface="Trebuchet MS"/>
                <a:cs typeface="Trebuchet MS"/>
              </a:rPr>
              <a:t>n</a:t>
            </a:r>
            <a:r>
              <a:rPr dirty="0" sz="2800" spc="-150">
                <a:latin typeface="Trebuchet MS"/>
                <a:cs typeface="Trebuchet MS"/>
              </a:rPr>
              <a:t> </a:t>
            </a:r>
            <a:r>
              <a:rPr dirty="0" sz="2800" spc="-180">
                <a:latin typeface="Trebuchet MS"/>
                <a:cs typeface="Trebuchet MS"/>
              </a:rPr>
              <a:t>t</a:t>
            </a:r>
            <a:r>
              <a:rPr dirty="0" sz="2800" spc="100">
                <a:latin typeface="Trebuchet MS"/>
                <a:cs typeface="Trebuchet MS"/>
              </a:rPr>
              <a:t>e</a:t>
            </a:r>
            <a:r>
              <a:rPr dirty="0" sz="2800" spc="125">
                <a:latin typeface="Trebuchet MS"/>
                <a:cs typeface="Trebuchet MS"/>
              </a:rPr>
              <a:t>c</a:t>
            </a:r>
            <a:r>
              <a:rPr dirty="0" sz="2800" spc="100">
                <a:latin typeface="Trebuchet MS"/>
                <a:cs typeface="Trebuchet MS"/>
              </a:rPr>
              <a:t>hno</a:t>
            </a:r>
            <a:r>
              <a:rPr dirty="0" sz="2800" spc="35">
                <a:latin typeface="Trebuchet MS"/>
                <a:cs typeface="Trebuchet MS"/>
              </a:rPr>
              <a:t>l</a:t>
            </a:r>
            <a:r>
              <a:rPr dirty="0" sz="2800" spc="55">
                <a:latin typeface="Trebuchet MS"/>
                <a:cs typeface="Trebuchet MS"/>
              </a:rPr>
              <a:t>o</a:t>
            </a:r>
            <a:r>
              <a:rPr dirty="0" sz="2800" spc="250">
                <a:latin typeface="Trebuchet MS"/>
                <a:cs typeface="Trebuchet MS"/>
              </a:rPr>
              <a:t>g</a:t>
            </a:r>
            <a:r>
              <a:rPr dirty="0" sz="2800" spc="-425">
                <a:latin typeface="Trebuchet MS"/>
                <a:cs typeface="Trebuchet MS"/>
              </a:rPr>
              <a:t>y</a:t>
            </a:r>
            <a:r>
              <a:rPr dirty="0" sz="2800">
                <a:latin typeface="Trebuchet MS"/>
                <a:cs typeface="Trebuchet MS"/>
              </a:rPr>
              <a:t>,</a:t>
            </a:r>
            <a:r>
              <a:rPr dirty="0" sz="2800" spc="-535">
                <a:latin typeface="Trebuchet MS"/>
                <a:cs typeface="Trebuchet MS"/>
              </a:rPr>
              <a:t> </a:t>
            </a:r>
            <a:r>
              <a:rPr dirty="0" sz="2800" spc="110">
                <a:latin typeface="Trebuchet MS"/>
                <a:cs typeface="Trebuchet MS"/>
              </a:rPr>
              <a:t>s</a:t>
            </a:r>
            <a:r>
              <a:rPr dirty="0" sz="2800" spc="145">
                <a:latin typeface="Trebuchet MS"/>
                <a:cs typeface="Trebuchet MS"/>
              </a:rPr>
              <a:t>h</a:t>
            </a:r>
            <a:r>
              <a:rPr dirty="0" sz="2800" spc="40">
                <a:latin typeface="Trebuchet MS"/>
                <a:cs typeface="Trebuchet MS"/>
              </a:rPr>
              <a:t>a</a:t>
            </a:r>
            <a:r>
              <a:rPr dirty="0" sz="2800" spc="90">
                <a:latin typeface="Trebuchet MS"/>
                <a:cs typeface="Trebuchet MS"/>
              </a:rPr>
              <a:t>p</a:t>
            </a:r>
            <a:r>
              <a:rPr dirty="0" sz="2800" spc="80">
                <a:latin typeface="Trebuchet MS"/>
                <a:cs typeface="Trebuchet MS"/>
              </a:rPr>
              <a:t>i</a:t>
            </a:r>
            <a:r>
              <a:rPr dirty="0" sz="2800" spc="95">
                <a:latin typeface="Trebuchet MS"/>
                <a:cs typeface="Trebuchet MS"/>
              </a:rPr>
              <a:t>n</a:t>
            </a:r>
            <a:r>
              <a:rPr dirty="0" sz="2800" spc="5">
                <a:latin typeface="Trebuchet MS"/>
                <a:cs typeface="Trebuchet MS"/>
              </a:rPr>
              <a:t>g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 spc="-35">
                <a:latin typeface="Trebuchet MS"/>
                <a:cs typeface="Trebuchet MS"/>
              </a:rPr>
              <a:t>t</a:t>
            </a:r>
            <a:r>
              <a:rPr dirty="0" sz="2800" spc="-45">
                <a:latin typeface="Trebuchet MS"/>
                <a:cs typeface="Trebuchet MS"/>
              </a:rPr>
              <a:t>h</a:t>
            </a:r>
            <a:r>
              <a:rPr dirty="0" sz="2800" spc="5">
                <a:latin typeface="Trebuchet MS"/>
                <a:cs typeface="Trebuchet MS"/>
              </a:rPr>
              <a:t>e</a:t>
            </a:r>
            <a:r>
              <a:rPr dirty="0" sz="2800" spc="-5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d</a:t>
            </a:r>
            <a:r>
              <a:rPr dirty="0" sz="2800" spc="-15">
                <a:latin typeface="Trebuchet MS"/>
                <a:cs typeface="Trebuchet MS"/>
              </a:rPr>
              <a:t>i</a:t>
            </a:r>
            <a:r>
              <a:rPr dirty="0" sz="2800">
                <a:latin typeface="Trebuchet MS"/>
                <a:cs typeface="Trebuchet MS"/>
              </a:rPr>
              <a:t>gi</a:t>
            </a:r>
            <a:r>
              <a:rPr dirty="0" sz="2800" spc="-15">
                <a:latin typeface="Trebuchet MS"/>
                <a:cs typeface="Trebuchet MS"/>
              </a:rPr>
              <a:t>ta</a:t>
            </a:r>
            <a:r>
              <a:rPr dirty="0" sz="2800">
                <a:latin typeface="Trebuchet MS"/>
                <a:cs typeface="Trebuchet MS"/>
              </a:rPr>
              <a:t>l</a:t>
            </a:r>
            <a:r>
              <a:rPr dirty="0" sz="2800" spc="-235">
                <a:latin typeface="Trebuchet MS"/>
                <a:cs typeface="Trebuchet MS"/>
              </a:rPr>
              <a:t> </a:t>
            </a:r>
            <a:r>
              <a:rPr dirty="0" sz="2800" spc="35">
                <a:latin typeface="Trebuchet MS"/>
                <a:cs typeface="Trebuchet MS"/>
              </a:rPr>
              <a:t>l</a:t>
            </a:r>
            <a:r>
              <a:rPr dirty="0" sz="2800" spc="15">
                <a:latin typeface="Trebuchet MS"/>
                <a:cs typeface="Trebuchet MS"/>
              </a:rPr>
              <a:t>a</a:t>
            </a:r>
            <a:r>
              <a:rPr dirty="0" sz="2800" spc="25">
                <a:latin typeface="Trebuchet MS"/>
                <a:cs typeface="Trebuchet MS"/>
              </a:rPr>
              <a:t>n</a:t>
            </a:r>
            <a:r>
              <a:rPr dirty="0" sz="2800" spc="190">
                <a:latin typeface="Trebuchet MS"/>
                <a:cs typeface="Trebuchet MS"/>
              </a:rPr>
              <a:t>d</a:t>
            </a:r>
            <a:r>
              <a:rPr dirty="0" sz="2800" spc="130">
                <a:latin typeface="Trebuchet MS"/>
                <a:cs typeface="Trebuchet MS"/>
              </a:rPr>
              <a:t>s</a:t>
            </a:r>
            <a:r>
              <a:rPr dirty="0" sz="2800" spc="75">
                <a:latin typeface="Trebuchet MS"/>
                <a:cs typeface="Trebuchet MS"/>
              </a:rPr>
              <a:t>c</a:t>
            </a:r>
            <a:r>
              <a:rPr dirty="0" sz="2800" spc="60">
                <a:latin typeface="Trebuchet MS"/>
                <a:cs typeface="Trebuchet MS"/>
              </a:rPr>
              <a:t>a</a:t>
            </a:r>
            <a:r>
              <a:rPr dirty="0" sz="2800" spc="90">
                <a:latin typeface="Trebuchet MS"/>
                <a:cs typeface="Trebuchet MS"/>
              </a:rPr>
              <a:t>p</a:t>
            </a:r>
            <a:r>
              <a:rPr dirty="0" sz="2800">
                <a:latin typeface="Trebuchet MS"/>
                <a:cs typeface="Trebuchet MS"/>
              </a:rPr>
              <a:t>e  </a:t>
            </a:r>
            <a:r>
              <a:rPr dirty="0" sz="2800" spc="-30">
                <a:latin typeface="Trebuchet MS"/>
                <a:cs typeface="Trebuchet MS"/>
              </a:rPr>
              <a:t>f</a:t>
            </a:r>
            <a:r>
              <a:rPr dirty="0" sz="2800" spc="-20">
                <a:latin typeface="Trebuchet MS"/>
                <a:cs typeface="Trebuchet MS"/>
              </a:rPr>
              <a:t>o</a:t>
            </a:r>
            <a:r>
              <a:rPr dirty="0" sz="2800">
                <a:latin typeface="Trebuchet MS"/>
                <a:cs typeface="Trebuchet MS"/>
              </a:rPr>
              <a:t>r</a:t>
            </a:r>
            <a:r>
              <a:rPr dirty="0" sz="2800" spc="-305">
                <a:latin typeface="Trebuchet MS"/>
                <a:cs typeface="Trebuchet MS"/>
              </a:rPr>
              <a:t> </a:t>
            </a:r>
            <a:r>
              <a:rPr dirty="0" sz="2800" spc="50">
                <a:latin typeface="Trebuchet MS"/>
                <a:cs typeface="Trebuchet MS"/>
              </a:rPr>
              <a:t>y</a:t>
            </a:r>
            <a:r>
              <a:rPr dirty="0" sz="2800" spc="45">
                <a:latin typeface="Trebuchet MS"/>
                <a:cs typeface="Trebuchet MS"/>
              </a:rPr>
              <a:t>e</a:t>
            </a:r>
            <a:r>
              <a:rPr dirty="0" sz="2800" spc="30">
                <a:latin typeface="Trebuchet MS"/>
                <a:cs typeface="Trebuchet MS"/>
              </a:rPr>
              <a:t>ar</a:t>
            </a:r>
            <a:r>
              <a:rPr dirty="0" sz="2800">
                <a:latin typeface="Trebuchet MS"/>
                <a:cs typeface="Trebuchet MS"/>
              </a:rPr>
              <a:t>s</a:t>
            </a:r>
            <a:r>
              <a:rPr dirty="0" sz="2800" spc="-50">
                <a:latin typeface="Trebuchet MS"/>
                <a:cs typeface="Trebuchet MS"/>
              </a:rPr>
              <a:t> </a:t>
            </a:r>
            <a:r>
              <a:rPr dirty="0" sz="2800" spc="-35">
                <a:latin typeface="Trebuchet MS"/>
                <a:cs typeface="Trebuchet MS"/>
              </a:rPr>
              <a:t>t</a:t>
            </a:r>
            <a:r>
              <a:rPr dirty="0" sz="2800">
                <a:latin typeface="Trebuchet MS"/>
                <a:cs typeface="Trebuchet MS"/>
              </a:rPr>
              <a:t>o</a:t>
            </a:r>
            <a:r>
              <a:rPr dirty="0" sz="2800" spc="-120">
                <a:latin typeface="Trebuchet MS"/>
                <a:cs typeface="Trebuchet MS"/>
              </a:rPr>
              <a:t> </a:t>
            </a:r>
            <a:r>
              <a:rPr dirty="0" sz="2800" spc="20">
                <a:latin typeface="Trebuchet MS"/>
                <a:cs typeface="Trebuchet MS"/>
              </a:rPr>
              <a:t>c</a:t>
            </a:r>
            <a:r>
              <a:rPr dirty="0" sz="2800" spc="25">
                <a:latin typeface="Trebuchet MS"/>
                <a:cs typeface="Trebuchet MS"/>
              </a:rPr>
              <a:t>o</a:t>
            </a:r>
            <a:r>
              <a:rPr dirty="0" sz="2800" spc="20">
                <a:latin typeface="Trebuchet MS"/>
                <a:cs typeface="Trebuchet MS"/>
              </a:rPr>
              <a:t>m</a:t>
            </a:r>
            <a:r>
              <a:rPr dirty="0" sz="2800" spc="25">
                <a:latin typeface="Trebuchet MS"/>
                <a:cs typeface="Trebuchet MS"/>
              </a:rPr>
              <a:t>e</a:t>
            </a:r>
            <a:r>
              <a:rPr dirty="0" sz="2800"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17008" y="8238744"/>
            <a:ext cx="8254365" cy="18415"/>
          </a:xfrm>
          <a:custGeom>
            <a:avLst/>
            <a:gdLst/>
            <a:ahLst/>
            <a:cxnLst/>
            <a:rect l="l" t="t" r="r" b="b"/>
            <a:pathLst>
              <a:path w="8254365" h="18415">
                <a:moveTo>
                  <a:pt x="0" y="0"/>
                </a:moveTo>
                <a:lnTo>
                  <a:pt x="0" y="16891"/>
                </a:lnTo>
                <a:lnTo>
                  <a:pt x="8253984" y="18161"/>
                </a:lnTo>
                <a:lnTo>
                  <a:pt x="8253984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171688" y="1780032"/>
            <a:ext cx="450850" cy="454025"/>
          </a:xfrm>
          <a:custGeom>
            <a:avLst/>
            <a:gdLst/>
            <a:ahLst/>
            <a:cxnLst/>
            <a:rect l="l" t="t" r="r" b="b"/>
            <a:pathLst>
              <a:path w="450850" h="454025">
                <a:moveTo>
                  <a:pt x="225297" y="453643"/>
                </a:moveTo>
                <a:lnTo>
                  <a:pt x="0" y="453643"/>
                </a:lnTo>
                <a:lnTo>
                  <a:pt x="0" y="0"/>
                </a:lnTo>
                <a:lnTo>
                  <a:pt x="450722" y="0"/>
                </a:lnTo>
                <a:lnTo>
                  <a:pt x="450722" y="453643"/>
                </a:lnTo>
                <a:lnTo>
                  <a:pt x="225297" y="453643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918447" y="1780032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22" y="453643"/>
                </a:moveTo>
                <a:lnTo>
                  <a:pt x="0" y="453643"/>
                </a:lnTo>
                <a:lnTo>
                  <a:pt x="0" y="0"/>
                </a:lnTo>
                <a:lnTo>
                  <a:pt x="453771" y="0"/>
                </a:lnTo>
                <a:lnTo>
                  <a:pt x="453771" y="453643"/>
                </a:lnTo>
                <a:lnTo>
                  <a:pt x="226822" y="453643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665207" y="1780032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22" y="453643"/>
                </a:moveTo>
                <a:lnTo>
                  <a:pt x="0" y="453643"/>
                </a:lnTo>
                <a:lnTo>
                  <a:pt x="0" y="0"/>
                </a:lnTo>
                <a:lnTo>
                  <a:pt x="453771" y="0"/>
                </a:lnTo>
                <a:lnTo>
                  <a:pt x="453771" y="453643"/>
                </a:lnTo>
                <a:lnTo>
                  <a:pt x="226822" y="453643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7200" y="496824"/>
            <a:ext cx="17373600" cy="9293225"/>
            <a:chOff x="457200" y="496824"/>
            <a:chExt cx="17373600" cy="9293225"/>
          </a:xfrm>
        </p:grpSpPr>
        <p:sp>
          <p:nvSpPr>
            <p:cNvPr id="4" name="object 4"/>
            <p:cNvSpPr/>
            <p:nvPr/>
          </p:nvSpPr>
          <p:spPr>
            <a:xfrm>
              <a:off x="466344" y="505968"/>
              <a:ext cx="17355185" cy="9274810"/>
            </a:xfrm>
            <a:custGeom>
              <a:avLst/>
              <a:gdLst/>
              <a:ahLst/>
              <a:cxnLst/>
              <a:rect l="l" t="t" r="r" b="b"/>
              <a:pathLst>
                <a:path w="17355185" h="9274810">
                  <a:moveTo>
                    <a:pt x="8677529" y="9274619"/>
                  </a:moveTo>
                  <a:lnTo>
                    <a:pt x="0" y="9274619"/>
                  </a:lnTo>
                  <a:lnTo>
                    <a:pt x="0" y="0"/>
                  </a:lnTo>
                  <a:lnTo>
                    <a:pt x="17354931" y="0"/>
                  </a:lnTo>
                  <a:lnTo>
                    <a:pt x="17354931" y="9274619"/>
                  </a:lnTo>
                  <a:lnTo>
                    <a:pt x="8677529" y="9274619"/>
                  </a:lnTo>
                  <a:close/>
                </a:path>
                <a:path w="17355185" h="9274810">
                  <a:moveTo>
                    <a:pt x="505968" y="7727950"/>
                  </a:moveTo>
                  <a:lnTo>
                    <a:pt x="505968" y="7501128"/>
                  </a:lnTo>
                  <a:lnTo>
                    <a:pt x="959612" y="7501128"/>
                  </a:lnTo>
                  <a:lnTo>
                    <a:pt x="959612" y="7954772"/>
                  </a:lnTo>
                  <a:lnTo>
                    <a:pt x="505968" y="7954772"/>
                  </a:lnTo>
                  <a:lnTo>
                    <a:pt x="505968" y="7727950"/>
                  </a:lnTo>
                  <a:close/>
                </a:path>
                <a:path w="17355185" h="9274810">
                  <a:moveTo>
                    <a:pt x="505968" y="8474583"/>
                  </a:moveTo>
                  <a:lnTo>
                    <a:pt x="505968" y="8247761"/>
                  </a:lnTo>
                  <a:lnTo>
                    <a:pt x="959612" y="8247761"/>
                  </a:lnTo>
                  <a:lnTo>
                    <a:pt x="959612" y="8701430"/>
                  </a:lnTo>
                  <a:lnTo>
                    <a:pt x="505968" y="8701430"/>
                  </a:lnTo>
                  <a:lnTo>
                    <a:pt x="505968" y="8474583"/>
                  </a:lnTo>
                  <a:close/>
                </a:path>
                <a:path w="17355185" h="9274810">
                  <a:moveTo>
                    <a:pt x="16395192" y="799846"/>
                  </a:moveTo>
                  <a:lnTo>
                    <a:pt x="16395192" y="573024"/>
                  </a:lnTo>
                  <a:lnTo>
                    <a:pt x="16848836" y="573024"/>
                  </a:lnTo>
                  <a:lnTo>
                    <a:pt x="16848836" y="1026668"/>
                  </a:lnTo>
                  <a:lnTo>
                    <a:pt x="16395192" y="1026668"/>
                  </a:lnTo>
                  <a:lnTo>
                    <a:pt x="16395192" y="799846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852159" y="6461760"/>
              <a:ext cx="6580505" cy="21590"/>
            </a:xfrm>
            <a:custGeom>
              <a:avLst/>
              <a:gdLst/>
              <a:ahLst/>
              <a:cxnLst/>
              <a:rect l="l" t="t" r="r" b="b"/>
              <a:pathLst>
                <a:path w="6580505" h="21589">
                  <a:moveTo>
                    <a:pt x="0" y="0"/>
                  </a:moveTo>
                  <a:lnTo>
                    <a:pt x="0" y="19685"/>
                  </a:lnTo>
                  <a:lnTo>
                    <a:pt x="6579996" y="21209"/>
                  </a:lnTo>
                  <a:lnTo>
                    <a:pt x="6579996" y="1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03264" y="4044696"/>
              <a:ext cx="5696712" cy="185318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04544" y="7741412"/>
            <a:ext cx="155638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5">
                <a:latin typeface="Calibri"/>
                <a:cs typeface="Calibri"/>
              </a:rPr>
              <a:t>By</a:t>
            </a:r>
            <a:r>
              <a:rPr dirty="0" sz="3000" spc="-110">
                <a:latin typeface="Calibri"/>
                <a:cs typeface="Calibri"/>
              </a:rPr>
              <a:t> </a:t>
            </a:r>
            <a:r>
              <a:rPr dirty="0" sz="3000" spc="5">
                <a:latin typeface="Calibri"/>
                <a:cs typeface="Calibri"/>
              </a:rPr>
              <a:t>Adhil.k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2024-05-30T13:05:32Z</dcterms:created>
  <dcterms:modified xsi:type="dcterms:W3CDTF">2024-05-30T13:05:32Z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2024-05-30T00:00:00Z</vt:filetime>
  </property>
</Properties>
</file>