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835766-470A-42E7-9EB5-B1CC2EA92393}" type="datetimeFigureOut">
              <a:rPr lang="en-US" smtClean="0"/>
              <a:t>10/13/2016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209D63B-E9CD-4CB9-9F07-9C17BBCF790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142984"/>
            <a:ext cx="7406640" cy="1472184"/>
          </a:xfrm>
        </p:spPr>
        <p:txBody>
          <a:bodyPr/>
          <a:lstStyle/>
          <a:p>
            <a:pPr algn="ctr"/>
            <a:r>
              <a:rPr lang="en-IN" dirty="0" smtClean="0"/>
              <a:t>PROJECT SIMPLIFIER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459416"/>
          </a:xfrm>
        </p:spPr>
        <p:txBody>
          <a:bodyPr>
            <a:normAutofit/>
          </a:bodyPr>
          <a:lstStyle/>
          <a:p>
            <a:pPr algn="ctr"/>
            <a:r>
              <a:rPr lang="en-IN" sz="1600" dirty="0" smtClean="0"/>
              <a:t>A way to encourage students to create projects using basic programming language.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6446" y="4643446"/>
            <a:ext cx="3143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By</a:t>
            </a:r>
          </a:p>
          <a:p>
            <a:r>
              <a:rPr lang="en-IN" sz="2800" dirty="0" smtClean="0"/>
              <a:t>   Adhil Roshan N A</a:t>
            </a:r>
          </a:p>
          <a:p>
            <a:r>
              <a:rPr lang="en-IN" sz="2800" dirty="0" smtClean="0"/>
              <a:t>   </a:t>
            </a:r>
            <a:r>
              <a:rPr lang="en-IN" sz="2800" dirty="0" err="1" smtClean="0"/>
              <a:t>Abhishek</a:t>
            </a:r>
            <a:r>
              <a:rPr lang="en-IN" sz="2800" dirty="0" smtClean="0"/>
              <a:t> Nair M</a:t>
            </a:r>
          </a:p>
          <a:p>
            <a:r>
              <a:rPr lang="en-IN" sz="2800" dirty="0" smtClean="0"/>
              <a:t>   </a:t>
            </a:r>
            <a:r>
              <a:rPr lang="en-IN" sz="2800" dirty="0" err="1" smtClean="0"/>
              <a:t>Dondeti</a:t>
            </a:r>
            <a:r>
              <a:rPr lang="en-IN" sz="2800" dirty="0" smtClean="0"/>
              <a:t> </a:t>
            </a:r>
            <a:r>
              <a:rPr lang="en-IN" sz="2800" dirty="0" err="1" smtClean="0"/>
              <a:t>Sai</a:t>
            </a:r>
            <a:r>
              <a:rPr lang="en-IN" sz="2800" dirty="0" smtClean="0"/>
              <a:t> </a:t>
            </a:r>
            <a:r>
              <a:rPr lang="en-IN" sz="2800" dirty="0" err="1" smtClean="0"/>
              <a:t>Teja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2786050" y="2571744"/>
            <a:ext cx="3712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Thank  You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    Nowadays students in engineering colleges from Tamil Nadu are not into making Mini Projects. This makes them lack in research knowledge and considerably affects the maximum of their thinking capacity. </a:t>
            </a:r>
          </a:p>
          <a:p>
            <a:pPr algn="just">
              <a:buNone/>
            </a:pPr>
            <a:r>
              <a:rPr lang="en-IN" sz="2400" dirty="0" smtClean="0"/>
              <a:t>    Students are not showing interest in other activities like Mini Project, Coding and debugging contest,  etc. To make this condition change we have introduced this Mini Project.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Thought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We have made Header files for two of the basic programming languages.</a:t>
            </a:r>
          </a:p>
          <a:p>
            <a:r>
              <a:rPr lang="en-IN" sz="2800" dirty="0" smtClean="0"/>
              <a:t>The Programming languages we considered are the languages that are taught in basic levels</a:t>
            </a:r>
          </a:p>
          <a:p>
            <a:r>
              <a:rPr lang="en-IN" sz="2800" dirty="0" smtClean="0"/>
              <a:t>We have concentrated on C and C++.</a:t>
            </a:r>
          </a:p>
          <a:p>
            <a:r>
              <a:rPr lang="en-IN" sz="2800" dirty="0" smtClean="0"/>
              <a:t>These header file will make the students feel easy to create projects.</a:t>
            </a:r>
          </a:p>
          <a:p>
            <a:r>
              <a:rPr lang="en-IN" sz="2800" dirty="0" smtClean="0"/>
              <a:t>We hope it create interest for students in coding and other programmatic stuff like databases manipulation etc.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Sort.h</a:t>
            </a:r>
            <a:endParaRPr lang="en-IN" dirty="0"/>
          </a:p>
        </p:txBody>
      </p:sp>
      <p:pic>
        <p:nvPicPr>
          <p:cNvPr id="9" name="Content Placeholder 8" descr="Cap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0034" y="1142984"/>
            <a:ext cx="4022725" cy="403408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Stringline.h</a:t>
            </a:r>
            <a:endParaRPr lang="en-IN" dirty="0"/>
          </a:p>
        </p:txBody>
      </p:sp>
      <p:pic>
        <p:nvPicPr>
          <p:cNvPr id="10" name="Content Placeholder 9" descr="Captr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14876" y="1142984"/>
            <a:ext cx="3928820" cy="40719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Specialities of These header files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5984" y="500042"/>
            <a:ext cx="6400800" cy="1509712"/>
          </a:xfrm>
        </p:spPr>
        <p:txBody>
          <a:bodyPr/>
          <a:lstStyle/>
          <a:p>
            <a:r>
              <a:rPr lang="en-IN" dirty="0" smtClean="0"/>
              <a:t>Anyone can create a header file?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functions in these header files are optimised for the basic levels.</a:t>
            </a:r>
          </a:p>
          <a:p>
            <a:r>
              <a:rPr lang="en-IN" dirty="0" smtClean="0"/>
              <a:t>We use online compliers to find out the time taken for each method in the function.</a:t>
            </a:r>
          </a:p>
          <a:p>
            <a:r>
              <a:rPr lang="en-IN" dirty="0" smtClean="0"/>
              <a:t>We have used the best functions to our knowledge so that others can use it without the problem of time exceeding for compiling.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7858180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 we used the same method as in time complexity.</a:t>
            </a:r>
          </a:p>
          <a:p>
            <a:r>
              <a:rPr lang="en-IN" dirty="0" smtClean="0"/>
              <a:t>Here we did a little more than just changing the codes.</a:t>
            </a:r>
          </a:p>
          <a:p>
            <a:r>
              <a:rPr lang="en-IN" dirty="0" smtClean="0"/>
              <a:t>We freed the memory used by the memory allocation techniques.</a:t>
            </a:r>
          </a:p>
          <a:p>
            <a:r>
              <a:rPr lang="en-IN" dirty="0" smtClean="0"/>
              <a:t>Thus users won’t be worried for the memory used by the variables of the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expect colleges to introduce such header file to the students who don’t show interest in projects and other stuffs.</a:t>
            </a:r>
          </a:p>
          <a:p>
            <a:r>
              <a:rPr lang="en-IN" dirty="0" smtClean="0"/>
              <a:t>Users of these header files will find it easy to sort, search and other basic algorithms without worrying about the complexities.</a:t>
            </a:r>
          </a:p>
          <a:p>
            <a:r>
              <a:rPr lang="en-IN" dirty="0" smtClean="0"/>
              <a:t>Creating Projects will be easier and efficient using these header files.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344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PROJECT SIMPLIFIER</vt:lpstr>
      <vt:lpstr>Introduction</vt:lpstr>
      <vt:lpstr>The Thought</vt:lpstr>
      <vt:lpstr>Slide 4</vt:lpstr>
      <vt:lpstr>Specialities of These header files</vt:lpstr>
      <vt:lpstr>Time Complexity</vt:lpstr>
      <vt:lpstr>Slide 7</vt:lpstr>
      <vt:lpstr>Space Complexity</vt:lpstr>
      <vt:lpstr>Advantages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SIMPLIFIER</dc:title>
  <dc:creator>Adhil Roshan</dc:creator>
  <cp:lastModifiedBy>Adhil Roshan</cp:lastModifiedBy>
  <cp:revision>7</cp:revision>
  <dcterms:created xsi:type="dcterms:W3CDTF">2016-10-13T17:27:11Z</dcterms:created>
  <dcterms:modified xsi:type="dcterms:W3CDTF">2016-10-13T18:34:01Z</dcterms:modified>
</cp:coreProperties>
</file>