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65" r:id="rId2"/>
    <p:sldId id="256" r:id="rId3"/>
    <p:sldId id="257" r:id="rId4"/>
    <p:sldId id="258" r:id="rId5"/>
    <p:sldId id="263" r:id="rId6"/>
    <p:sldId id="259" r:id="rId7"/>
    <p:sldId id="260" r:id="rId8"/>
    <p:sldId id="261" r:id="rId9"/>
    <p:sldId id="262" r:id="rId10"/>
    <p:sldId id="264" r:id="rId11"/>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49470E-339B-4A15-A8BC-106EE5FCC651}" v="72" dt="2025-06-13T03:40:26.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17" autoAdjust="0"/>
    <p:restoredTop sz="94610"/>
  </p:normalViewPr>
  <p:slideViewPr>
    <p:cSldViewPr snapToGrid="0" snapToObjects="1">
      <p:cViewPr varScale="1">
        <p:scale>
          <a:sx n="69" d="100"/>
          <a:sy n="69" d="100"/>
        </p:scale>
        <p:origin x="110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hilshaanvar482@outlook.com" userId="14d148a719232e87" providerId="LiveId" clId="{8B49470E-339B-4A15-A8BC-106EE5FCC651}"/>
    <pc:docChg chg="undo custSel addSld delSld modSld sldOrd">
      <pc:chgData name="adhilshaanvar482@outlook.com" userId="14d148a719232e87" providerId="LiveId" clId="{8B49470E-339B-4A15-A8BC-106EE5FCC651}" dt="2025-06-13T03:40:26.114" v="2623"/>
      <pc:docMkLst>
        <pc:docMk/>
      </pc:docMkLst>
      <pc:sldChg chg="addSp modSp mod modTransition modAnim">
        <pc:chgData name="adhilshaanvar482@outlook.com" userId="14d148a719232e87" providerId="LiveId" clId="{8B49470E-339B-4A15-A8BC-106EE5FCC651}" dt="2025-06-13T03:40:26.114" v="2623"/>
        <pc:sldMkLst>
          <pc:docMk/>
          <pc:sldMk cId="1578975621" sldId="256"/>
        </pc:sldMkLst>
        <pc:spChg chg="mod">
          <ac:chgData name="adhilshaanvar482@outlook.com" userId="14d148a719232e87" providerId="LiveId" clId="{8B49470E-339B-4A15-A8BC-106EE5FCC651}" dt="2025-06-10T11:39:30.520" v="2619" actId="164"/>
          <ac:spMkLst>
            <pc:docMk/>
            <pc:sldMk cId="1578975621" sldId="256"/>
            <ac:spMk id="6" creationId="{2BA1523B-668C-C479-90ED-D5C74817C369}"/>
          </ac:spMkLst>
        </pc:spChg>
        <pc:spChg chg="mod">
          <ac:chgData name="adhilshaanvar482@outlook.com" userId="14d148a719232e87" providerId="LiveId" clId="{8B49470E-339B-4A15-A8BC-106EE5FCC651}" dt="2025-06-10T11:39:30.520" v="2619" actId="164"/>
          <ac:spMkLst>
            <pc:docMk/>
            <pc:sldMk cId="1578975621" sldId="256"/>
            <ac:spMk id="7" creationId="{0D0E7D38-DD4C-F015-5604-E219B8298680}"/>
          </ac:spMkLst>
        </pc:spChg>
        <pc:spChg chg="mod">
          <ac:chgData name="adhilshaanvar482@outlook.com" userId="14d148a719232e87" providerId="LiveId" clId="{8B49470E-339B-4A15-A8BC-106EE5FCC651}" dt="2025-06-10T11:39:30.520" v="2619" actId="164"/>
          <ac:spMkLst>
            <pc:docMk/>
            <pc:sldMk cId="1578975621" sldId="256"/>
            <ac:spMk id="8" creationId="{B6A869B8-C2FC-D460-530C-59D5E6327541}"/>
          </ac:spMkLst>
        </pc:spChg>
        <pc:spChg chg="mod">
          <ac:chgData name="adhilshaanvar482@outlook.com" userId="14d148a719232e87" providerId="LiveId" clId="{8B49470E-339B-4A15-A8BC-106EE5FCC651}" dt="2025-06-10T11:39:30.520" v="2619" actId="164"/>
          <ac:spMkLst>
            <pc:docMk/>
            <pc:sldMk cId="1578975621" sldId="256"/>
            <ac:spMk id="9" creationId="{58C5E5E1-2DE0-DD00-6114-7636936D9C8A}"/>
          </ac:spMkLst>
        </pc:spChg>
        <pc:spChg chg="mod">
          <ac:chgData name="adhilshaanvar482@outlook.com" userId="14d148a719232e87" providerId="LiveId" clId="{8B49470E-339B-4A15-A8BC-106EE5FCC651}" dt="2025-06-10T11:39:30.520" v="2619" actId="164"/>
          <ac:spMkLst>
            <pc:docMk/>
            <pc:sldMk cId="1578975621" sldId="256"/>
            <ac:spMk id="10" creationId="{B2757587-F1F8-CBFC-47E0-45DC4C3F8B2F}"/>
          </ac:spMkLst>
        </pc:spChg>
        <pc:grpChg chg="add mod">
          <ac:chgData name="adhilshaanvar482@outlook.com" userId="14d148a719232e87" providerId="LiveId" clId="{8B49470E-339B-4A15-A8BC-106EE5FCC651}" dt="2025-06-10T11:39:30.520" v="2619" actId="164"/>
          <ac:grpSpMkLst>
            <pc:docMk/>
            <pc:sldMk cId="1578975621" sldId="256"/>
            <ac:grpSpMk id="2" creationId="{C9900E3A-EEFE-6A25-C136-DA37DA5B4CB7}"/>
          </ac:grpSpMkLst>
        </pc:grpChg>
        <pc:picChg chg="mod">
          <ac:chgData name="adhilshaanvar482@outlook.com" userId="14d148a719232e87" providerId="LiveId" clId="{8B49470E-339B-4A15-A8BC-106EE5FCC651}" dt="2025-06-10T11:39:30.520" v="2619" actId="164"/>
          <ac:picMkLst>
            <pc:docMk/>
            <pc:sldMk cId="1578975621" sldId="256"/>
            <ac:picMk id="3" creationId="{83C42C0C-BD2B-6E38-12C6-9E20F82D7DD7}"/>
          </ac:picMkLst>
        </pc:picChg>
        <pc:picChg chg="mod">
          <ac:chgData name="adhilshaanvar482@outlook.com" userId="14d148a719232e87" providerId="LiveId" clId="{8B49470E-339B-4A15-A8BC-106EE5FCC651}" dt="2025-06-10T11:39:30.520" v="2619" actId="164"/>
          <ac:picMkLst>
            <pc:docMk/>
            <pc:sldMk cId="1578975621" sldId="256"/>
            <ac:picMk id="5" creationId="{7E37364A-C879-55EB-2D41-1FF9C307B0BE}"/>
          </ac:picMkLst>
        </pc:picChg>
      </pc:sldChg>
      <pc:sldChg chg="addSp modSp mod modTransition modAnim">
        <pc:chgData name="adhilshaanvar482@outlook.com" userId="14d148a719232e87" providerId="LiveId" clId="{8B49470E-339B-4A15-A8BC-106EE5FCC651}" dt="2025-06-13T03:40:26.114" v="2623"/>
        <pc:sldMkLst>
          <pc:docMk/>
          <pc:sldMk cId="4041024078" sldId="257"/>
        </pc:sldMkLst>
        <pc:spChg chg="mod">
          <ac:chgData name="adhilshaanvar482@outlook.com" userId="14d148a719232e87" providerId="LiveId" clId="{8B49470E-339B-4A15-A8BC-106EE5FCC651}" dt="2025-06-10T12:35:45.661" v="2621" actId="164"/>
          <ac:spMkLst>
            <pc:docMk/>
            <pc:sldMk cId="4041024078" sldId="257"/>
            <ac:spMk id="2" creationId="{CC212FCE-EB36-E384-426A-335B9305DF64}"/>
          </ac:spMkLst>
        </pc:spChg>
        <pc:spChg chg="mod">
          <ac:chgData name="adhilshaanvar482@outlook.com" userId="14d148a719232e87" providerId="LiveId" clId="{8B49470E-339B-4A15-A8BC-106EE5FCC651}" dt="2025-06-10T12:35:45.661" v="2621" actId="164"/>
          <ac:spMkLst>
            <pc:docMk/>
            <pc:sldMk cId="4041024078" sldId="257"/>
            <ac:spMk id="5" creationId="{9DCE54BA-2088-42A8-6BB4-854270F1BF84}"/>
          </ac:spMkLst>
        </pc:spChg>
        <pc:grpChg chg="add mod">
          <ac:chgData name="adhilshaanvar482@outlook.com" userId="14d148a719232e87" providerId="LiveId" clId="{8B49470E-339B-4A15-A8BC-106EE5FCC651}" dt="2025-06-10T12:35:45.661" v="2621" actId="164"/>
          <ac:grpSpMkLst>
            <pc:docMk/>
            <pc:sldMk cId="4041024078" sldId="257"/>
            <ac:grpSpMk id="3" creationId="{2078AACB-AC01-4ABB-E815-C1933AECA793}"/>
          </ac:grpSpMkLst>
        </pc:grpChg>
        <pc:picChg chg="mod">
          <ac:chgData name="adhilshaanvar482@outlook.com" userId="14d148a719232e87" providerId="LiveId" clId="{8B49470E-339B-4A15-A8BC-106EE5FCC651}" dt="2025-06-10T12:35:45.661" v="2621" actId="164"/>
          <ac:picMkLst>
            <pc:docMk/>
            <pc:sldMk cId="4041024078" sldId="257"/>
            <ac:picMk id="4" creationId="{50C371F9-7611-27EA-5FC5-AF1094359C22}"/>
          </ac:picMkLst>
        </pc:picChg>
      </pc:sldChg>
      <pc:sldChg chg="addSp modSp mod ord modTransition modAnim">
        <pc:chgData name="adhilshaanvar482@outlook.com" userId="14d148a719232e87" providerId="LiveId" clId="{8B49470E-339B-4A15-A8BC-106EE5FCC651}" dt="2025-06-13T03:40:26.114" v="2623"/>
        <pc:sldMkLst>
          <pc:docMk/>
          <pc:sldMk cId="131611265" sldId="258"/>
        </pc:sldMkLst>
        <pc:spChg chg="mod">
          <ac:chgData name="adhilshaanvar482@outlook.com" userId="14d148a719232e87" providerId="LiveId" clId="{8B49470E-339B-4A15-A8BC-106EE5FCC651}" dt="2025-06-08T03:41:54.162" v="160" actId="20577"/>
          <ac:spMkLst>
            <pc:docMk/>
            <pc:sldMk cId="131611265" sldId="258"/>
            <ac:spMk id="5" creationId="{39783D72-D6EA-2907-904E-EACB5D11B618}"/>
          </ac:spMkLst>
        </pc:spChg>
        <pc:spChg chg="add mod ord">
          <ac:chgData name="adhilshaanvar482@outlook.com" userId="14d148a719232e87" providerId="LiveId" clId="{8B49470E-339B-4A15-A8BC-106EE5FCC651}" dt="2025-06-08T03:43:51.634" v="168" actId="14100"/>
          <ac:spMkLst>
            <pc:docMk/>
            <pc:sldMk cId="131611265" sldId="258"/>
            <ac:spMk id="6" creationId="{A4B971D6-AD18-5C07-4E01-A5B705C955A7}"/>
          </ac:spMkLst>
        </pc:spChg>
        <pc:picChg chg="mod">
          <ac:chgData name="adhilshaanvar482@outlook.com" userId="14d148a719232e87" providerId="LiveId" clId="{8B49470E-339B-4A15-A8BC-106EE5FCC651}" dt="2025-06-08T03:43:27.094" v="167" actId="14100"/>
          <ac:picMkLst>
            <pc:docMk/>
            <pc:sldMk cId="131611265" sldId="258"/>
            <ac:picMk id="3" creationId="{12874211-7B7A-F03E-ADB8-CB75122AFEBE}"/>
          </ac:picMkLst>
        </pc:picChg>
      </pc:sldChg>
      <pc:sldChg chg="addSp delSp modSp mod modTransition modAnim">
        <pc:chgData name="adhilshaanvar482@outlook.com" userId="14d148a719232e87" providerId="LiveId" clId="{8B49470E-339B-4A15-A8BC-106EE5FCC651}" dt="2025-06-13T03:40:26.114" v="2623"/>
        <pc:sldMkLst>
          <pc:docMk/>
          <pc:sldMk cId="4190615419" sldId="259"/>
        </pc:sldMkLst>
        <pc:spChg chg="add mod">
          <ac:chgData name="adhilshaanvar482@outlook.com" userId="14d148a719232e87" providerId="LiveId" clId="{8B49470E-339B-4A15-A8BC-106EE5FCC651}" dt="2025-06-08T06:11:02.778" v="478" actId="1076"/>
          <ac:spMkLst>
            <pc:docMk/>
            <pc:sldMk cId="4190615419" sldId="259"/>
            <ac:spMk id="11" creationId="{9D0BA98A-7390-7FD5-9A6D-21403B25B5C5}"/>
          </ac:spMkLst>
        </pc:spChg>
        <pc:spChg chg="add mod">
          <ac:chgData name="adhilshaanvar482@outlook.com" userId="14d148a719232e87" providerId="LiveId" clId="{8B49470E-339B-4A15-A8BC-106EE5FCC651}" dt="2025-06-08T06:28:11.854" v="656" actId="123"/>
          <ac:spMkLst>
            <pc:docMk/>
            <pc:sldMk cId="4190615419" sldId="259"/>
            <ac:spMk id="16" creationId="{16F88DC2-3D0F-B6DA-3B73-281EA8048CCA}"/>
          </ac:spMkLst>
        </pc:spChg>
        <pc:spChg chg="add mod">
          <ac:chgData name="adhilshaanvar482@outlook.com" userId="14d148a719232e87" providerId="LiveId" clId="{8B49470E-339B-4A15-A8BC-106EE5FCC651}" dt="2025-06-08T06:30:08.193" v="801" actId="20577"/>
          <ac:spMkLst>
            <pc:docMk/>
            <pc:sldMk cId="4190615419" sldId="259"/>
            <ac:spMk id="19" creationId="{D22FA9A1-962F-5D0A-48B4-09F87D154BA8}"/>
          </ac:spMkLst>
        </pc:spChg>
        <pc:picChg chg="add mod">
          <ac:chgData name="adhilshaanvar482@outlook.com" userId="14d148a719232e87" providerId="LiveId" clId="{8B49470E-339B-4A15-A8BC-106EE5FCC651}" dt="2025-06-08T06:21:03.335" v="490" actId="1076"/>
          <ac:picMkLst>
            <pc:docMk/>
            <pc:sldMk cId="4190615419" sldId="259"/>
            <ac:picMk id="13" creationId="{67228474-C20B-23A1-FA58-98FF0E0F4687}"/>
          </ac:picMkLst>
        </pc:picChg>
        <pc:picChg chg="add mod">
          <ac:chgData name="adhilshaanvar482@outlook.com" userId="14d148a719232e87" providerId="LiveId" clId="{8B49470E-339B-4A15-A8BC-106EE5FCC651}" dt="2025-06-08T06:20:54.263" v="488" actId="14100"/>
          <ac:picMkLst>
            <pc:docMk/>
            <pc:sldMk cId="4190615419" sldId="259"/>
            <ac:picMk id="15" creationId="{CC3AEA07-1D31-E0BB-2192-5D9577F163C9}"/>
          </ac:picMkLst>
        </pc:picChg>
      </pc:sldChg>
      <pc:sldChg chg="addSp delSp modSp mod modTransition modAnim">
        <pc:chgData name="adhilshaanvar482@outlook.com" userId="14d148a719232e87" providerId="LiveId" clId="{8B49470E-339B-4A15-A8BC-106EE5FCC651}" dt="2025-06-13T03:40:26.114" v="2623"/>
        <pc:sldMkLst>
          <pc:docMk/>
          <pc:sldMk cId="3347300152" sldId="260"/>
        </pc:sldMkLst>
        <pc:spChg chg="add mod">
          <ac:chgData name="adhilshaanvar482@outlook.com" userId="14d148a719232e87" providerId="LiveId" clId="{8B49470E-339B-4A15-A8BC-106EE5FCC651}" dt="2025-06-08T06:42:14.504" v="1348" actId="1076"/>
          <ac:spMkLst>
            <pc:docMk/>
            <pc:sldMk cId="3347300152" sldId="260"/>
            <ac:spMk id="10" creationId="{C5C8B8F0-5DAB-4A8D-218C-1BAB841CFC6B}"/>
          </ac:spMkLst>
        </pc:spChg>
        <pc:spChg chg="add mod">
          <ac:chgData name="adhilshaanvar482@outlook.com" userId="14d148a719232e87" providerId="LiveId" clId="{8B49470E-339B-4A15-A8BC-106EE5FCC651}" dt="2025-06-08T06:42:21.922" v="1351" actId="20577"/>
          <ac:spMkLst>
            <pc:docMk/>
            <pc:sldMk cId="3347300152" sldId="260"/>
            <ac:spMk id="11" creationId="{4E4E18A5-F733-271D-2216-7184DF5A8620}"/>
          </ac:spMkLst>
        </pc:spChg>
        <pc:picChg chg="add mod">
          <ac:chgData name="adhilshaanvar482@outlook.com" userId="14d148a719232e87" providerId="LiveId" clId="{8B49470E-339B-4A15-A8BC-106EE5FCC651}" dt="2025-06-08T06:22:08.884" v="503" actId="14100"/>
          <ac:picMkLst>
            <pc:docMk/>
            <pc:sldMk cId="3347300152" sldId="260"/>
            <ac:picMk id="7" creationId="{C9864451-88F6-DDA0-06D6-FCD2C4E6C5FD}"/>
          </ac:picMkLst>
        </pc:picChg>
        <pc:picChg chg="add mod">
          <ac:chgData name="adhilshaanvar482@outlook.com" userId="14d148a719232e87" providerId="LiveId" clId="{8B49470E-339B-4A15-A8BC-106EE5FCC651}" dt="2025-06-08T06:22:12.992" v="504" actId="14100"/>
          <ac:picMkLst>
            <pc:docMk/>
            <pc:sldMk cId="3347300152" sldId="260"/>
            <ac:picMk id="9" creationId="{6FB20230-F65D-F8AF-5BE9-7843E92D648D}"/>
          </ac:picMkLst>
        </pc:picChg>
      </pc:sldChg>
      <pc:sldChg chg="addSp delSp modSp mod modTransition modAnim">
        <pc:chgData name="adhilshaanvar482@outlook.com" userId="14d148a719232e87" providerId="LiveId" clId="{8B49470E-339B-4A15-A8BC-106EE5FCC651}" dt="2025-06-13T03:40:26.114" v="2623"/>
        <pc:sldMkLst>
          <pc:docMk/>
          <pc:sldMk cId="3089490614" sldId="261"/>
        </pc:sldMkLst>
        <pc:spChg chg="add mod">
          <ac:chgData name="adhilshaanvar482@outlook.com" userId="14d148a719232e87" providerId="LiveId" clId="{8B49470E-339B-4A15-A8BC-106EE5FCC651}" dt="2025-06-08T06:49:46.103" v="1816" actId="1076"/>
          <ac:spMkLst>
            <pc:docMk/>
            <pc:sldMk cId="3089490614" sldId="261"/>
            <ac:spMk id="14" creationId="{2B7D6CAD-B090-8D5D-A1FB-E3C586827C9E}"/>
          </ac:spMkLst>
        </pc:spChg>
        <pc:spChg chg="add mod">
          <ac:chgData name="adhilshaanvar482@outlook.com" userId="14d148a719232e87" providerId="LiveId" clId="{8B49470E-339B-4A15-A8BC-106EE5FCC651}" dt="2025-06-08T06:49:40.633" v="1815" actId="1076"/>
          <ac:spMkLst>
            <pc:docMk/>
            <pc:sldMk cId="3089490614" sldId="261"/>
            <ac:spMk id="15" creationId="{3C8ADD6E-5BEA-24BA-FB1B-D6D505FE943E}"/>
          </ac:spMkLst>
        </pc:spChg>
        <pc:picChg chg="add mod">
          <ac:chgData name="adhilshaanvar482@outlook.com" userId="14d148a719232e87" providerId="LiveId" clId="{8B49470E-339B-4A15-A8BC-106EE5FCC651}" dt="2025-06-08T06:42:46.993" v="1354" actId="1076"/>
          <ac:picMkLst>
            <pc:docMk/>
            <pc:sldMk cId="3089490614" sldId="261"/>
            <ac:picMk id="11" creationId="{7FE3FAB1-7F40-B25F-7F9D-7C9BE89AA9D5}"/>
          </ac:picMkLst>
        </pc:picChg>
        <pc:picChg chg="add mod">
          <ac:chgData name="adhilshaanvar482@outlook.com" userId="14d148a719232e87" providerId="LiveId" clId="{8B49470E-339B-4A15-A8BC-106EE5FCC651}" dt="2025-06-08T06:42:48.737" v="1355" actId="1076"/>
          <ac:picMkLst>
            <pc:docMk/>
            <pc:sldMk cId="3089490614" sldId="261"/>
            <ac:picMk id="13" creationId="{AABFB9A5-8070-CE52-EA1D-3DEF695147E5}"/>
          </ac:picMkLst>
        </pc:picChg>
      </pc:sldChg>
      <pc:sldChg chg="addSp delSp modSp add del mod modTransition modAnim">
        <pc:chgData name="adhilshaanvar482@outlook.com" userId="14d148a719232e87" providerId="LiveId" clId="{8B49470E-339B-4A15-A8BC-106EE5FCC651}" dt="2025-06-13T03:40:26.114" v="2623"/>
        <pc:sldMkLst>
          <pc:docMk/>
          <pc:sldMk cId="3297550846" sldId="262"/>
        </pc:sldMkLst>
        <pc:spChg chg="add mod">
          <ac:chgData name="adhilshaanvar482@outlook.com" userId="14d148a719232e87" providerId="LiveId" clId="{8B49470E-339B-4A15-A8BC-106EE5FCC651}" dt="2025-06-08T06:56:15.502" v="2278" actId="1076"/>
          <ac:spMkLst>
            <pc:docMk/>
            <pc:sldMk cId="3297550846" sldId="262"/>
            <ac:spMk id="11" creationId="{93234153-26A0-3F40-07C9-C165D6EA4BB7}"/>
          </ac:spMkLst>
        </pc:spChg>
        <pc:spChg chg="add mod">
          <ac:chgData name="adhilshaanvar482@outlook.com" userId="14d148a719232e87" providerId="LiveId" clId="{8B49470E-339B-4A15-A8BC-106EE5FCC651}" dt="2025-06-08T06:56:03.516" v="2277" actId="20577"/>
          <ac:spMkLst>
            <pc:docMk/>
            <pc:sldMk cId="3297550846" sldId="262"/>
            <ac:spMk id="12" creationId="{ECD250EC-DDF5-17AD-0576-0C01F244B1BB}"/>
          </ac:spMkLst>
        </pc:spChg>
        <pc:picChg chg="add mod">
          <ac:chgData name="adhilshaanvar482@outlook.com" userId="14d148a719232e87" providerId="LiveId" clId="{8B49470E-339B-4A15-A8BC-106EE5FCC651}" dt="2025-06-08T06:49:55.279" v="1818" actId="1076"/>
          <ac:picMkLst>
            <pc:docMk/>
            <pc:sldMk cId="3297550846" sldId="262"/>
            <ac:picMk id="8" creationId="{F29DD1E3-86FD-8A99-3FE7-5E1A976D484C}"/>
          </ac:picMkLst>
        </pc:picChg>
        <pc:picChg chg="add mod">
          <ac:chgData name="adhilshaanvar482@outlook.com" userId="14d148a719232e87" providerId="LiveId" clId="{8B49470E-339B-4A15-A8BC-106EE5FCC651}" dt="2025-06-08T06:49:51.917" v="1817" actId="1076"/>
          <ac:picMkLst>
            <pc:docMk/>
            <pc:sldMk cId="3297550846" sldId="262"/>
            <ac:picMk id="10" creationId="{BD507C85-B27E-52B6-C872-A8BF9C2E9DA3}"/>
          </ac:picMkLst>
        </pc:picChg>
      </pc:sldChg>
      <pc:sldChg chg="addSp delSp modSp new mod modTransition modAnim">
        <pc:chgData name="adhilshaanvar482@outlook.com" userId="14d148a719232e87" providerId="LiveId" clId="{8B49470E-339B-4A15-A8BC-106EE5FCC651}" dt="2025-06-13T03:40:26.114" v="2623"/>
        <pc:sldMkLst>
          <pc:docMk/>
          <pc:sldMk cId="357377187" sldId="263"/>
        </pc:sldMkLst>
        <pc:spChg chg="add mod">
          <ac:chgData name="adhilshaanvar482@outlook.com" userId="14d148a719232e87" providerId="LiveId" clId="{8B49470E-339B-4A15-A8BC-106EE5FCC651}" dt="2025-06-08T06:03:27.395" v="360" actId="1076"/>
          <ac:spMkLst>
            <pc:docMk/>
            <pc:sldMk cId="357377187" sldId="263"/>
            <ac:spMk id="4" creationId="{0D1D46D6-2598-C5D5-6E7E-31A55906BAAB}"/>
          </ac:spMkLst>
        </pc:spChg>
        <pc:spChg chg="add mod">
          <ac:chgData name="adhilshaanvar482@outlook.com" userId="14d148a719232e87" providerId="LiveId" clId="{8B49470E-339B-4A15-A8BC-106EE5FCC651}" dt="2025-06-08T06:26:35.207" v="547" actId="20577"/>
          <ac:spMkLst>
            <pc:docMk/>
            <pc:sldMk cId="357377187" sldId="263"/>
            <ac:spMk id="6" creationId="{079C6E25-6F11-AA56-651D-35B65CC2D64C}"/>
          </ac:spMkLst>
        </pc:spChg>
        <pc:picChg chg="add mod">
          <ac:chgData name="adhilshaanvar482@outlook.com" userId="14d148a719232e87" providerId="LiveId" clId="{8B49470E-339B-4A15-A8BC-106EE5FCC651}" dt="2025-06-08T06:03:32.770" v="361" actId="1076"/>
          <ac:picMkLst>
            <pc:docMk/>
            <pc:sldMk cId="357377187" sldId="263"/>
            <ac:picMk id="3" creationId="{77079E3B-1106-B14A-AAC7-73C9AF5F6C56}"/>
          </ac:picMkLst>
        </pc:picChg>
      </pc:sldChg>
      <pc:sldChg chg="new del">
        <pc:chgData name="adhilshaanvar482@outlook.com" userId="14d148a719232e87" providerId="LiveId" clId="{8B49470E-339B-4A15-A8BC-106EE5FCC651}" dt="2025-06-08T05:17:57.414" v="202" actId="47"/>
        <pc:sldMkLst>
          <pc:docMk/>
          <pc:sldMk cId="1702548163" sldId="263"/>
        </pc:sldMkLst>
      </pc:sldChg>
      <pc:sldChg chg="addSp delSp modSp new add del mod modTransition modAnim">
        <pc:chgData name="adhilshaanvar482@outlook.com" userId="14d148a719232e87" providerId="LiveId" clId="{8B49470E-339B-4A15-A8BC-106EE5FCC651}" dt="2025-06-13T03:40:26.114" v="2623"/>
        <pc:sldMkLst>
          <pc:docMk/>
          <pc:sldMk cId="4270544597" sldId="264"/>
        </pc:sldMkLst>
        <pc:spChg chg="add mod">
          <ac:chgData name="adhilshaanvar482@outlook.com" userId="14d148a719232e87" providerId="LiveId" clId="{8B49470E-339B-4A15-A8BC-106EE5FCC651}" dt="2025-06-08T06:59:17.360" v="2493" actId="1076"/>
          <ac:spMkLst>
            <pc:docMk/>
            <pc:sldMk cId="4270544597" sldId="264"/>
            <ac:spMk id="10" creationId="{4FCC0505-3615-EA4D-EE75-6AA500B15860}"/>
          </ac:spMkLst>
        </pc:spChg>
        <pc:spChg chg="add mod">
          <ac:chgData name="adhilshaanvar482@outlook.com" userId="14d148a719232e87" providerId="LiveId" clId="{8B49470E-339B-4A15-A8BC-106EE5FCC651}" dt="2025-06-08T06:59:24.053" v="2494" actId="1076"/>
          <ac:spMkLst>
            <pc:docMk/>
            <pc:sldMk cId="4270544597" sldId="264"/>
            <ac:spMk id="11" creationId="{223D5469-281D-85C8-F095-D7A1C2143A9D}"/>
          </ac:spMkLst>
        </pc:spChg>
        <pc:picChg chg="add mod">
          <ac:chgData name="adhilshaanvar482@outlook.com" userId="14d148a719232e87" providerId="LiveId" clId="{8B49470E-339B-4A15-A8BC-106EE5FCC651}" dt="2025-06-08T06:59:02.532" v="2489" actId="14100"/>
          <ac:picMkLst>
            <pc:docMk/>
            <pc:sldMk cId="4270544597" sldId="264"/>
            <ac:picMk id="7" creationId="{697C660B-6322-AB1E-08A9-FD6051A048DE}"/>
          </ac:picMkLst>
        </pc:picChg>
        <pc:picChg chg="add mod">
          <ac:chgData name="adhilshaanvar482@outlook.com" userId="14d148a719232e87" providerId="LiveId" clId="{8B49470E-339B-4A15-A8BC-106EE5FCC651}" dt="2025-06-08T06:59:10.768" v="2492" actId="14100"/>
          <ac:picMkLst>
            <pc:docMk/>
            <pc:sldMk cId="4270544597" sldId="264"/>
            <ac:picMk id="9" creationId="{7D9B221E-016D-25C0-3BBB-828CDFA7BB46}"/>
          </ac:picMkLst>
        </pc:picChg>
      </pc:sldChg>
      <pc:sldChg chg="addSp modSp new mod ord modTransition modAnim">
        <pc:chgData name="adhilshaanvar482@outlook.com" userId="14d148a719232e87" providerId="LiveId" clId="{8B49470E-339B-4A15-A8BC-106EE5FCC651}" dt="2025-06-13T03:40:26.114" v="2623"/>
        <pc:sldMkLst>
          <pc:docMk/>
          <pc:sldMk cId="2517411550" sldId="265"/>
        </pc:sldMkLst>
        <pc:spChg chg="add mod">
          <ac:chgData name="adhilshaanvar482@outlook.com" userId="14d148a719232e87" providerId="LiveId" clId="{8B49470E-339B-4A15-A8BC-106EE5FCC651}" dt="2025-06-08T17:01:52.489" v="2608" actId="1076"/>
          <ac:spMkLst>
            <pc:docMk/>
            <pc:sldMk cId="2517411550" sldId="265"/>
            <ac:spMk id="4" creationId="{E83926DC-ED52-9E50-3A40-B999BB471337}"/>
          </ac:spMkLst>
        </pc:spChg>
        <pc:picChg chg="add mod modCrop">
          <ac:chgData name="adhilshaanvar482@outlook.com" userId="14d148a719232e87" providerId="LiveId" clId="{8B49470E-339B-4A15-A8BC-106EE5FCC651}" dt="2025-06-08T17:04:04.357" v="2614" actId="1076"/>
          <ac:picMkLst>
            <pc:docMk/>
            <pc:sldMk cId="2517411550" sldId="265"/>
            <ac:picMk id="3" creationId="{15E451C3-57D5-70CB-E672-C612B4095741}"/>
          </ac:picMkLst>
        </pc:picChg>
      </pc:sldChg>
      <pc:sldChg chg="addSp modSp new add del mod">
        <pc:chgData name="adhilshaanvar482@outlook.com" userId="14d148a719232e87" providerId="LiveId" clId="{8B49470E-339B-4A15-A8BC-106EE5FCC651}" dt="2025-06-08T05:56:45.918" v="325" actId="47"/>
        <pc:sldMkLst>
          <pc:docMk/>
          <pc:sldMk cId="3754452990" sldId="265"/>
        </pc:sldMkLst>
      </pc:sldChg>
      <pc:sldChg chg="new del">
        <pc:chgData name="adhilshaanvar482@outlook.com" userId="14d148a719232e87" providerId="LiveId" clId="{8B49470E-339B-4A15-A8BC-106EE5FCC651}" dt="2025-06-08T11:40:51.841" v="2567" actId="47"/>
        <pc:sldMkLst>
          <pc:docMk/>
          <pc:sldMk cId="3931872175" sldId="265"/>
        </pc:sldMkLst>
      </pc:sldChg>
      <pc:sldChg chg="new del">
        <pc:chgData name="adhilshaanvar482@outlook.com" userId="14d148a719232e87" providerId="LiveId" clId="{8B49470E-339B-4A15-A8BC-106EE5FCC651}" dt="2025-06-08T17:04:12.695" v="2615" actId="47"/>
        <pc:sldMkLst>
          <pc:docMk/>
          <pc:sldMk cId="2281411750" sldId="266"/>
        </pc:sldMkLst>
      </pc:sldChg>
      <pc:sldChg chg="modSp add del mod">
        <pc:chgData name="adhilshaanvar482@outlook.com" userId="14d148a719232e87" providerId="LiveId" clId="{8B49470E-339B-4A15-A8BC-106EE5FCC651}" dt="2025-06-08T17:04:52.014" v="2618" actId="47"/>
        <pc:sldMkLst>
          <pc:docMk/>
          <pc:sldMk cId="2943456545"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52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E451C3-57D5-70CB-E672-C612B4095741}"/>
              </a:ext>
            </a:extLst>
          </p:cNvPr>
          <p:cNvPicPr>
            <a:picLocks noChangeAspect="1"/>
          </p:cNvPicPr>
          <p:nvPr/>
        </p:nvPicPr>
        <p:blipFill>
          <a:blip r:embed="rId2"/>
          <a:srcRect l="4517" t="3178" r="17205" b="7679"/>
          <a:stretch>
            <a:fillRect/>
          </a:stretch>
        </p:blipFill>
        <p:spPr>
          <a:xfrm>
            <a:off x="4089152" y="1806498"/>
            <a:ext cx="6032810" cy="4884234"/>
          </a:xfrm>
          <a:prstGeom prst="rect">
            <a:avLst/>
          </a:prstGeom>
        </p:spPr>
      </p:pic>
      <p:sp>
        <p:nvSpPr>
          <p:cNvPr id="4" name="TextBox 3">
            <a:extLst>
              <a:ext uri="{FF2B5EF4-FFF2-40B4-BE49-F238E27FC236}">
                <a16:creationId xmlns:a16="http://schemas.microsoft.com/office/drawing/2014/main" id="{E83926DC-ED52-9E50-3A40-B999BB471337}"/>
              </a:ext>
            </a:extLst>
          </p:cNvPr>
          <p:cNvSpPr txBox="1"/>
          <p:nvPr/>
        </p:nvSpPr>
        <p:spPr>
          <a:xfrm>
            <a:off x="5073805" y="947854"/>
            <a:ext cx="4482790" cy="707886"/>
          </a:xfrm>
          <a:prstGeom prst="rect">
            <a:avLst/>
          </a:prstGeom>
          <a:noFill/>
        </p:spPr>
        <p:txBody>
          <a:bodyPr wrap="square" rtlCol="0">
            <a:spAutoFit/>
          </a:bodyPr>
          <a:lstStyle/>
          <a:p>
            <a:r>
              <a:rPr lang="en-US" sz="4000" b="1" u="sng" dirty="0"/>
              <a:t>PIPE LINE METHOD</a:t>
            </a:r>
            <a:endParaRPr lang="en-IN" sz="4000" b="1" u="sng" dirty="0"/>
          </a:p>
        </p:txBody>
      </p:sp>
    </p:spTree>
    <p:extLst>
      <p:ext uri="{BB962C8B-B14F-4D97-AF65-F5344CB8AC3E}">
        <p14:creationId xmlns:p14="http://schemas.microsoft.com/office/powerpoint/2010/main" val="2517411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7C660B-6322-AB1E-08A9-FD6051A048DE}"/>
              </a:ext>
            </a:extLst>
          </p:cNvPr>
          <p:cNvPicPr>
            <a:picLocks noChangeAspect="1"/>
          </p:cNvPicPr>
          <p:nvPr/>
        </p:nvPicPr>
        <p:blipFill>
          <a:blip r:embed="rId2"/>
          <a:stretch>
            <a:fillRect/>
          </a:stretch>
        </p:blipFill>
        <p:spPr>
          <a:xfrm>
            <a:off x="401379" y="367878"/>
            <a:ext cx="6647192" cy="5163127"/>
          </a:xfrm>
          <a:prstGeom prst="rect">
            <a:avLst/>
          </a:prstGeom>
        </p:spPr>
      </p:pic>
      <p:pic>
        <p:nvPicPr>
          <p:cNvPr id="9" name="Picture 8">
            <a:extLst>
              <a:ext uri="{FF2B5EF4-FFF2-40B4-BE49-F238E27FC236}">
                <a16:creationId xmlns:a16="http://schemas.microsoft.com/office/drawing/2014/main" id="{7D9B221E-016D-25C0-3BBB-828CDFA7BB46}"/>
              </a:ext>
            </a:extLst>
          </p:cNvPr>
          <p:cNvPicPr>
            <a:picLocks noChangeAspect="1"/>
          </p:cNvPicPr>
          <p:nvPr/>
        </p:nvPicPr>
        <p:blipFill>
          <a:blip r:embed="rId3"/>
          <a:stretch>
            <a:fillRect/>
          </a:stretch>
        </p:blipFill>
        <p:spPr>
          <a:xfrm>
            <a:off x="7481470" y="367878"/>
            <a:ext cx="6666427" cy="5163126"/>
          </a:xfrm>
          <a:prstGeom prst="rect">
            <a:avLst/>
          </a:prstGeom>
        </p:spPr>
      </p:pic>
      <p:sp>
        <p:nvSpPr>
          <p:cNvPr id="10" name="TextBox 9">
            <a:extLst>
              <a:ext uri="{FF2B5EF4-FFF2-40B4-BE49-F238E27FC236}">
                <a16:creationId xmlns:a16="http://schemas.microsoft.com/office/drawing/2014/main" id="{4FCC0505-3615-EA4D-EE75-6AA500B15860}"/>
              </a:ext>
            </a:extLst>
          </p:cNvPr>
          <p:cNvSpPr txBox="1"/>
          <p:nvPr/>
        </p:nvSpPr>
        <p:spPr>
          <a:xfrm>
            <a:off x="814507" y="5538436"/>
            <a:ext cx="5820936" cy="923330"/>
          </a:xfrm>
          <a:prstGeom prst="rect">
            <a:avLst/>
          </a:prstGeom>
          <a:noFill/>
        </p:spPr>
        <p:txBody>
          <a:bodyPr wrap="square" rtlCol="0">
            <a:spAutoFit/>
          </a:bodyPr>
          <a:lstStyle/>
          <a:p>
            <a:pPr algn="just"/>
            <a:r>
              <a:rPr lang="en-US" b="1" dirty="0"/>
              <a:t>Fig 14: </a:t>
            </a:r>
            <a:r>
              <a:rPr lang="en-US" dirty="0"/>
              <a:t>The chart shows that the most of the satisfied Passengers are give good rating in Online Boarding but most of them are dissatisfied.</a:t>
            </a:r>
            <a:endParaRPr lang="en-IN" dirty="0"/>
          </a:p>
        </p:txBody>
      </p:sp>
      <p:sp>
        <p:nvSpPr>
          <p:cNvPr id="11" name="TextBox 10">
            <a:extLst>
              <a:ext uri="{FF2B5EF4-FFF2-40B4-BE49-F238E27FC236}">
                <a16:creationId xmlns:a16="http://schemas.microsoft.com/office/drawing/2014/main" id="{223D5469-281D-85C8-F095-D7A1C2143A9D}"/>
              </a:ext>
            </a:extLst>
          </p:cNvPr>
          <p:cNvSpPr txBox="1"/>
          <p:nvPr/>
        </p:nvSpPr>
        <p:spPr>
          <a:xfrm>
            <a:off x="7904215" y="5516133"/>
            <a:ext cx="5820936" cy="923330"/>
          </a:xfrm>
          <a:prstGeom prst="rect">
            <a:avLst/>
          </a:prstGeom>
          <a:noFill/>
        </p:spPr>
        <p:txBody>
          <a:bodyPr wrap="square" rtlCol="0">
            <a:spAutoFit/>
          </a:bodyPr>
          <a:lstStyle/>
          <a:p>
            <a:pPr algn="just"/>
            <a:r>
              <a:rPr lang="en-US" b="1" dirty="0"/>
              <a:t>Fig 15: </a:t>
            </a:r>
            <a:r>
              <a:rPr lang="en-US" dirty="0"/>
              <a:t>The chart shows that the most of the Passengers are</a:t>
            </a:r>
          </a:p>
          <a:p>
            <a:pPr algn="just"/>
            <a:r>
              <a:rPr lang="en-US" dirty="0"/>
              <a:t>Give very low rating in Online booking. Very few of them are give good rating in online booking.</a:t>
            </a:r>
            <a:endParaRPr lang="en-IN" dirty="0"/>
          </a:p>
        </p:txBody>
      </p:sp>
    </p:spTree>
    <p:extLst>
      <p:ext uri="{BB962C8B-B14F-4D97-AF65-F5344CB8AC3E}">
        <p14:creationId xmlns:p14="http://schemas.microsoft.com/office/powerpoint/2010/main" val="427054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9900E3A-EEFE-6A25-C136-DA37DA5B4CB7}"/>
              </a:ext>
            </a:extLst>
          </p:cNvPr>
          <p:cNvGrpSpPr/>
          <p:nvPr/>
        </p:nvGrpSpPr>
        <p:grpSpPr>
          <a:xfrm>
            <a:off x="470269" y="115747"/>
            <a:ext cx="13689862" cy="7809473"/>
            <a:chOff x="470269" y="115747"/>
            <a:chExt cx="13689862" cy="7809473"/>
          </a:xfrm>
        </p:grpSpPr>
        <p:pic>
          <p:nvPicPr>
            <p:cNvPr id="3" name="Picture 2">
              <a:extLst>
                <a:ext uri="{FF2B5EF4-FFF2-40B4-BE49-F238E27FC236}">
                  <a16:creationId xmlns:a16="http://schemas.microsoft.com/office/drawing/2014/main" id="{83C42C0C-BD2B-6E38-12C6-9E20F82D7DD7}"/>
                </a:ext>
              </a:extLst>
            </p:cNvPr>
            <p:cNvPicPr>
              <a:picLocks noChangeAspect="1"/>
            </p:cNvPicPr>
            <p:nvPr/>
          </p:nvPicPr>
          <p:blipFill>
            <a:blip r:embed="rId2"/>
            <a:stretch>
              <a:fillRect/>
            </a:stretch>
          </p:blipFill>
          <p:spPr>
            <a:xfrm>
              <a:off x="470269" y="1751322"/>
              <a:ext cx="6416355" cy="4973569"/>
            </a:xfrm>
            <a:prstGeom prst="rect">
              <a:avLst/>
            </a:prstGeom>
          </p:spPr>
        </p:pic>
        <p:pic>
          <p:nvPicPr>
            <p:cNvPr id="5" name="Picture 4">
              <a:extLst>
                <a:ext uri="{FF2B5EF4-FFF2-40B4-BE49-F238E27FC236}">
                  <a16:creationId xmlns:a16="http://schemas.microsoft.com/office/drawing/2014/main" id="{7E37364A-C879-55EB-2D41-1FF9C307B0BE}"/>
                </a:ext>
              </a:extLst>
            </p:cNvPr>
            <p:cNvPicPr>
              <a:picLocks noChangeAspect="1"/>
            </p:cNvPicPr>
            <p:nvPr/>
          </p:nvPicPr>
          <p:blipFill>
            <a:blip r:embed="rId3"/>
            <a:stretch>
              <a:fillRect/>
            </a:stretch>
          </p:blipFill>
          <p:spPr>
            <a:xfrm>
              <a:off x="7176616" y="1751322"/>
              <a:ext cx="6983515" cy="4973569"/>
            </a:xfrm>
            <a:prstGeom prst="rect">
              <a:avLst/>
            </a:prstGeom>
          </p:spPr>
        </p:pic>
        <p:sp>
          <p:nvSpPr>
            <p:cNvPr id="6" name="TextBox 5">
              <a:extLst>
                <a:ext uri="{FF2B5EF4-FFF2-40B4-BE49-F238E27FC236}">
                  <a16:creationId xmlns:a16="http://schemas.microsoft.com/office/drawing/2014/main" id="{2BA1523B-668C-C479-90ED-D5C74817C369}"/>
                </a:ext>
              </a:extLst>
            </p:cNvPr>
            <p:cNvSpPr txBox="1"/>
            <p:nvPr/>
          </p:nvSpPr>
          <p:spPr>
            <a:xfrm>
              <a:off x="2147103" y="815100"/>
              <a:ext cx="1886673" cy="707886"/>
            </a:xfrm>
            <a:prstGeom prst="rect">
              <a:avLst/>
            </a:prstGeom>
            <a:noFill/>
          </p:spPr>
          <p:txBody>
            <a:bodyPr wrap="square" rtlCol="0">
              <a:spAutoFit/>
            </a:bodyPr>
            <a:lstStyle/>
            <a:p>
              <a:r>
                <a:rPr lang="en-US" sz="4000" b="1" dirty="0"/>
                <a:t>BEFORE</a:t>
              </a:r>
              <a:endParaRPr lang="en-IN" sz="4000" b="1" dirty="0"/>
            </a:p>
          </p:txBody>
        </p:sp>
        <p:sp>
          <p:nvSpPr>
            <p:cNvPr id="7" name="TextBox 6">
              <a:extLst>
                <a:ext uri="{FF2B5EF4-FFF2-40B4-BE49-F238E27FC236}">
                  <a16:creationId xmlns:a16="http://schemas.microsoft.com/office/drawing/2014/main" id="{0D0E7D38-DD4C-F015-5604-E219B8298680}"/>
                </a:ext>
              </a:extLst>
            </p:cNvPr>
            <p:cNvSpPr txBox="1"/>
            <p:nvPr/>
          </p:nvSpPr>
          <p:spPr>
            <a:xfrm>
              <a:off x="10152927" y="815100"/>
              <a:ext cx="1722698" cy="707886"/>
            </a:xfrm>
            <a:prstGeom prst="rect">
              <a:avLst/>
            </a:prstGeom>
            <a:noFill/>
          </p:spPr>
          <p:txBody>
            <a:bodyPr wrap="square" rtlCol="0">
              <a:spAutoFit/>
            </a:bodyPr>
            <a:lstStyle/>
            <a:p>
              <a:r>
                <a:rPr lang="en-US" sz="4000" b="1" dirty="0"/>
                <a:t>AFTER</a:t>
              </a:r>
              <a:endParaRPr lang="en-IN" sz="4000" b="1" dirty="0"/>
            </a:p>
          </p:txBody>
        </p:sp>
        <p:sp>
          <p:nvSpPr>
            <p:cNvPr id="8" name="TextBox 7">
              <a:extLst>
                <a:ext uri="{FF2B5EF4-FFF2-40B4-BE49-F238E27FC236}">
                  <a16:creationId xmlns:a16="http://schemas.microsoft.com/office/drawing/2014/main" id="{B6A869B8-C2FC-D460-530C-59D5E6327541}"/>
                </a:ext>
              </a:extLst>
            </p:cNvPr>
            <p:cNvSpPr txBox="1"/>
            <p:nvPr/>
          </p:nvSpPr>
          <p:spPr>
            <a:xfrm>
              <a:off x="470269" y="6724891"/>
              <a:ext cx="6088283" cy="1200329"/>
            </a:xfrm>
            <a:prstGeom prst="rect">
              <a:avLst/>
            </a:prstGeom>
            <a:noFill/>
          </p:spPr>
          <p:txBody>
            <a:bodyPr wrap="square" rtlCol="0">
              <a:spAutoFit/>
            </a:bodyPr>
            <a:lstStyle/>
            <a:p>
              <a:pPr algn="just"/>
              <a:r>
                <a:rPr lang="en-US" b="1" dirty="0"/>
                <a:t>Fig 1: </a:t>
              </a:r>
              <a:r>
                <a:rPr lang="en-US" dirty="0"/>
                <a:t>Its shows After Model Building and Tuning. The Blue Line shows 100% of Training Score, and orange line shows cross-validation. From this we get it’s Overfitted. So, prediction will go on a single result. So I edit the model’s parameters.</a:t>
              </a:r>
              <a:endParaRPr lang="en-IN" dirty="0"/>
            </a:p>
          </p:txBody>
        </p:sp>
        <p:sp>
          <p:nvSpPr>
            <p:cNvPr id="9" name="TextBox 8">
              <a:extLst>
                <a:ext uri="{FF2B5EF4-FFF2-40B4-BE49-F238E27FC236}">
                  <a16:creationId xmlns:a16="http://schemas.microsoft.com/office/drawing/2014/main" id="{58C5E5E1-2DE0-DD00-6114-7636936D9C8A}"/>
                </a:ext>
              </a:extLst>
            </p:cNvPr>
            <p:cNvSpPr txBox="1"/>
            <p:nvPr/>
          </p:nvSpPr>
          <p:spPr>
            <a:xfrm>
              <a:off x="7624231" y="6703671"/>
              <a:ext cx="6088283" cy="1200329"/>
            </a:xfrm>
            <a:prstGeom prst="rect">
              <a:avLst/>
            </a:prstGeom>
            <a:noFill/>
          </p:spPr>
          <p:txBody>
            <a:bodyPr wrap="square" rtlCol="0">
              <a:spAutoFit/>
            </a:bodyPr>
            <a:lstStyle/>
            <a:p>
              <a:pPr algn="just"/>
              <a:r>
                <a:rPr lang="en-US" b="1" dirty="0"/>
                <a:t>Fig 2: </a:t>
              </a:r>
              <a:r>
                <a:rPr lang="en-US" dirty="0"/>
                <a:t>Its shows After Editing the Model(Random Forest) as reduce it’s max depth(30-20) and add another parameter min-sample-leaf(10. After that overfitting was removed the model makes good prediction.</a:t>
              </a:r>
              <a:endParaRPr lang="en-IN" dirty="0"/>
            </a:p>
          </p:txBody>
        </p:sp>
        <p:sp>
          <p:nvSpPr>
            <p:cNvPr id="10" name="TextBox 9">
              <a:extLst>
                <a:ext uri="{FF2B5EF4-FFF2-40B4-BE49-F238E27FC236}">
                  <a16:creationId xmlns:a16="http://schemas.microsoft.com/office/drawing/2014/main" id="{B2757587-F1F8-CBFC-47E0-45DC4C3F8B2F}"/>
                </a:ext>
              </a:extLst>
            </p:cNvPr>
            <p:cNvSpPr txBox="1"/>
            <p:nvPr/>
          </p:nvSpPr>
          <p:spPr>
            <a:xfrm>
              <a:off x="4243271" y="115747"/>
              <a:ext cx="6761919" cy="707886"/>
            </a:xfrm>
            <a:prstGeom prst="rect">
              <a:avLst/>
            </a:prstGeom>
            <a:noFill/>
          </p:spPr>
          <p:txBody>
            <a:bodyPr wrap="square" rtlCol="0">
              <a:spAutoFit/>
            </a:bodyPr>
            <a:lstStyle/>
            <a:p>
              <a:r>
                <a:rPr lang="en-US" sz="4000" b="1" u="sng" dirty="0"/>
                <a:t>LEARNING CURVE ANALYSIS</a:t>
              </a:r>
              <a:endParaRPr lang="en-IN" sz="4000" b="1" u="sng" dirty="0"/>
            </a:p>
          </p:txBody>
        </p:sp>
      </p:grpSp>
    </p:spTree>
    <p:extLst>
      <p:ext uri="{BB962C8B-B14F-4D97-AF65-F5344CB8AC3E}">
        <p14:creationId xmlns:p14="http://schemas.microsoft.com/office/powerpoint/2010/main" val="1578975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078AACB-AC01-4ABB-E815-C1933AECA793}"/>
              </a:ext>
            </a:extLst>
          </p:cNvPr>
          <p:cNvGrpSpPr/>
          <p:nvPr/>
        </p:nvGrpSpPr>
        <p:grpSpPr>
          <a:xfrm>
            <a:off x="3576577" y="393539"/>
            <a:ext cx="7254607" cy="7258783"/>
            <a:chOff x="3576577" y="393539"/>
            <a:chExt cx="7254607" cy="7258783"/>
          </a:xfrm>
        </p:grpSpPr>
        <p:sp>
          <p:nvSpPr>
            <p:cNvPr id="2" name="TextBox 1">
              <a:extLst>
                <a:ext uri="{FF2B5EF4-FFF2-40B4-BE49-F238E27FC236}">
                  <a16:creationId xmlns:a16="http://schemas.microsoft.com/office/drawing/2014/main" id="{CC212FCE-EB36-E384-426A-335B9305DF64}"/>
                </a:ext>
              </a:extLst>
            </p:cNvPr>
            <p:cNvSpPr txBox="1"/>
            <p:nvPr/>
          </p:nvSpPr>
          <p:spPr>
            <a:xfrm>
              <a:off x="4861367" y="393539"/>
              <a:ext cx="4884799" cy="707886"/>
            </a:xfrm>
            <a:prstGeom prst="rect">
              <a:avLst/>
            </a:prstGeom>
            <a:noFill/>
          </p:spPr>
          <p:txBody>
            <a:bodyPr wrap="square" rtlCol="0">
              <a:spAutoFit/>
            </a:bodyPr>
            <a:lstStyle/>
            <a:p>
              <a:r>
                <a:rPr lang="en-US" sz="4000" b="1" u="sng" dirty="0"/>
                <a:t>ROC CURVE ANALYSIS</a:t>
              </a:r>
              <a:endParaRPr lang="en-IN" sz="4000" b="1" u="sng" dirty="0"/>
            </a:p>
          </p:txBody>
        </p:sp>
        <p:pic>
          <p:nvPicPr>
            <p:cNvPr id="4" name="Picture 3">
              <a:extLst>
                <a:ext uri="{FF2B5EF4-FFF2-40B4-BE49-F238E27FC236}">
                  <a16:creationId xmlns:a16="http://schemas.microsoft.com/office/drawing/2014/main" id="{50C371F9-7611-27EA-5FC5-AF1094359C22}"/>
                </a:ext>
              </a:extLst>
            </p:cNvPr>
            <p:cNvPicPr>
              <a:picLocks noChangeAspect="1"/>
            </p:cNvPicPr>
            <p:nvPr/>
          </p:nvPicPr>
          <p:blipFill>
            <a:blip r:embed="rId2"/>
            <a:stretch>
              <a:fillRect/>
            </a:stretch>
          </p:blipFill>
          <p:spPr>
            <a:xfrm>
              <a:off x="3576577" y="1101425"/>
              <a:ext cx="7031969" cy="5627567"/>
            </a:xfrm>
            <a:prstGeom prst="rect">
              <a:avLst/>
            </a:prstGeom>
          </p:spPr>
        </p:pic>
        <p:sp>
          <p:nvSpPr>
            <p:cNvPr id="5" name="TextBox 4">
              <a:extLst>
                <a:ext uri="{FF2B5EF4-FFF2-40B4-BE49-F238E27FC236}">
                  <a16:creationId xmlns:a16="http://schemas.microsoft.com/office/drawing/2014/main" id="{9DCE54BA-2088-42A8-6BB4-854270F1BF84}"/>
                </a:ext>
              </a:extLst>
            </p:cNvPr>
            <p:cNvSpPr txBox="1"/>
            <p:nvPr/>
          </p:nvSpPr>
          <p:spPr>
            <a:xfrm>
              <a:off x="3799215" y="6728992"/>
              <a:ext cx="7031969" cy="923330"/>
            </a:xfrm>
            <a:prstGeom prst="rect">
              <a:avLst/>
            </a:prstGeom>
            <a:noFill/>
          </p:spPr>
          <p:txBody>
            <a:bodyPr wrap="square" rtlCol="0">
              <a:spAutoFit/>
            </a:bodyPr>
            <a:lstStyle/>
            <a:p>
              <a:pPr algn="just"/>
              <a:r>
                <a:rPr lang="en-US" b="1" dirty="0"/>
                <a:t>Fig 3: </a:t>
              </a:r>
              <a:r>
                <a:rPr lang="en-US" dirty="0"/>
                <a:t>The purple curve show the model is ideal. It’s highly focused of</a:t>
              </a:r>
            </a:p>
            <a:p>
              <a:pPr algn="just"/>
              <a:r>
                <a:rPr lang="en-US" dirty="0"/>
                <a:t>True Positive Prediction and less focused on False Positive Prediction.</a:t>
              </a:r>
            </a:p>
            <a:p>
              <a:pPr algn="just"/>
              <a:r>
                <a:rPr lang="en-US" dirty="0"/>
                <a:t>Area Under Curve(AUC) shows outstanding performance.</a:t>
              </a:r>
              <a:endParaRPr lang="en-IN" dirty="0"/>
            </a:p>
          </p:txBody>
        </p:sp>
      </p:grpSp>
    </p:spTree>
    <p:extLst>
      <p:ext uri="{BB962C8B-B14F-4D97-AF65-F5344CB8AC3E}">
        <p14:creationId xmlns:p14="http://schemas.microsoft.com/office/powerpoint/2010/main" val="404102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4B971D6-AD18-5C07-4E01-A5B705C955A7}"/>
              </a:ext>
            </a:extLst>
          </p:cNvPr>
          <p:cNvSpPr/>
          <p:nvPr/>
        </p:nvSpPr>
        <p:spPr>
          <a:xfrm>
            <a:off x="3993265" y="1529689"/>
            <a:ext cx="6180882" cy="510260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12874211-7B7A-F03E-ADB8-CB75122AFEBE}"/>
              </a:ext>
            </a:extLst>
          </p:cNvPr>
          <p:cNvPicPr>
            <a:picLocks noChangeAspect="1"/>
          </p:cNvPicPr>
          <p:nvPr/>
        </p:nvPicPr>
        <p:blipFill>
          <a:blip r:embed="rId2"/>
          <a:srcRect l="2168" t="12276" r="1436" b="2476"/>
          <a:stretch>
            <a:fillRect/>
          </a:stretch>
        </p:blipFill>
        <p:spPr>
          <a:xfrm>
            <a:off x="4039564" y="1597305"/>
            <a:ext cx="6088283" cy="5034989"/>
          </a:xfrm>
          <a:prstGeom prst="rect">
            <a:avLst/>
          </a:prstGeom>
        </p:spPr>
      </p:pic>
      <p:sp>
        <p:nvSpPr>
          <p:cNvPr id="4" name="TextBox 3">
            <a:extLst>
              <a:ext uri="{FF2B5EF4-FFF2-40B4-BE49-F238E27FC236}">
                <a16:creationId xmlns:a16="http://schemas.microsoft.com/office/drawing/2014/main" id="{09BF4167-1964-CB92-7A26-9CAA0AE22B93}"/>
              </a:ext>
            </a:extLst>
          </p:cNvPr>
          <p:cNvSpPr txBox="1"/>
          <p:nvPr/>
        </p:nvSpPr>
        <p:spPr>
          <a:xfrm>
            <a:off x="3738623" y="821802"/>
            <a:ext cx="8380071" cy="707886"/>
          </a:xfrm>
          <a:prstGeom prst="rect">
            <a:avLst/>
          </a:prstGeom>
          <a:noFill/>
        </p:spPr>
        <p:txBody>
          <a:bodyPr wrap="square" rtlCol="0">
            <a:spAutoFit/>
          </a:bodyPr>
          <a:lstStyle/>
          <a:p>
            <a:r>
              <a:rPr lang="en-US" sz="4000" b="1" u="sng" dirty="0"/>
              <a:t>FIND OUTLIER USING BOXPLOT</a:t>
            </a:r>
            <a:endParaRPr lang="en-IN" sz="4000" b="1" u="sng" dirty="0"/>
          </a:p>
        </p:txBody>
      </p:sp>
      <p:sp>
        <p:nvSpPr>
          <p:cNvPr id="5" name="TextBox 4">
            <a:extLst>
              <a:ext uri="{FF2B5EF4-FFF2-40B4-BE49-F238E27FC236}">
                <a16:creationId xmlns:a16="http://schemas.microsoft.com/office/drawing/2014/main" id="{39783D72-D6EA-2907-904E-EACB5D11B618}"/>
              </a:ext>
            </a:extLst>
          </p:cNvPr>
          <p:cNvSpPr txBox="1"/>
          <p:nvPr/>
        </p:nvSpPr>
        <p:spPr>
          <a:xfrm>
            <a:off x="2957330" y="6632294"/>
            <a:ext cx="8160152" cy="646331"/>
          </a:xfrm>
          <a:prstGeom prst="rect">
            <a:avLst/>
          </a:prstGeom>
          <a:noFill/>
        </p:spPr>
        <p:txBody>
          <a:bodyPr wrap="square" rtlCol="0">
            <a:spAutoFit/>
          </a:bodyPr>
          <a:lstStyle/>
          <a:p>
            <a:pPr algn="just"/>
            <a:r>
              <a:rPr lang="en-US" b="1" dirty="0"/>
              <a:t>Fig4: </a:t>
            </a:r>
            <a:r>
              <a:rPr lang="en-US" dirty="0"/>
              <a:t>This show the column ‘Arrival Delay’ have outlier and having many missing values. so </a:t>
            </a:r>
            <a:r>
              <a:rPr lang="en-US" dirty="0" err="1"/>
              <a:t>i</a:t>
            </a:r>
            <a:r>
              <a:rPr lang="en-US" dirty="0"/>
              <a:t> prefer median for fill the values.</a:t>
            </a:r>
            <a:endParaRPr lang="en-IN" dirty="0"/>
          </a:p>
        </p:txBody>
      </p:sp>
    </p:spTree>
    <p:extLst>
      <p:ext uri="{BB962C8B-B14F-4D97-AF65-F5344CB8AC3E}">
        <p14:creationId xmlns:p14="http://schemas.microsoft.com/office/powerpoint/2010/main" val="13161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079E3B-1106-B14A-AAC7-73C9AF5F6C56}"/>
              </a:ext>
            </a:extLst>
          </p:cNvPr>
          <p:cNvPicPr>
            <a:picLocks noChangeAspect="1"/>
          </p:cNvPicPr>
          <p:nvPr/>
        </p:nvPicPr>
        <p:blipFill>
          <a:blip r:embed="rId2"/>
          <a:stretch>
            <a:fillRect/>
          </a:stretch>
        </p:blipFill>
        <p:spPr>
          <a:xfrm>
            <a:off x="4074544" y="1114286"/>
            <a:ext cx="6344535" cy="5229955"/>
          </a:xfrm>
          <a:prstGeom prst="rect">
            <a:avLst/>
          </a:prstGeom>
        </p:spPr>
      </p:pic>
      <p:sp>
        <p:nvSpPr>
          <p:cNvPr id="4" name="TextBox 3">
            <a:extLst>
              <a:ext uri="{FF2B5EF4-FFF2-40B4-BE49-F238E27FC236}">
                <a16:creationId xmlns:a16="http://schemas.microsoft.com/office/drawing/2014/main" id="{0D1D46D6-2598-C5D5-6E7E-31A55906BAAB}"/>
              </a:ext>
            </a:extLst>
          </p:cNvPr>
          <p:cNvSpPr txBox="1"/>
          <p:nvPr/>
        </p:nvSpPr>
        <p:spPr>
          <a:xfrm>
            <a:off x="4211319" y="406400"/>
            <a:ext cx="6207760" cy="707886"/>
          </a:xfrm>
          <a:prstGeom prst="rect">
            <a:avLst/>
          </a:prstGeom>
          <a:noFill/>
        </p:spPr>
        <p:txBody>
          <a:bodyPr wrap="square" rtlCol="0">
            <a:spAutoFit/>
          </a:bodyPr>
          <a:lstStyle/>
          <a:p>
            <a:r>
              <a:rPr lang="en-IN" sz="4000" b="1" u="sng" dirty="0"/>
              <a:t>CONFUSIONMATRIXDISPLAY</a:t>
            </a:r>
          </a:p>
        </p:txBody>
      </p:sp>
      <p:sp>
        <p:nvSpPr>
          <p:cNvPr id="6" name="TextBox 5">
            <a:extLst>
              <a:ext uri="{FF2B5EF4-FFF2-40B4-BE49-F238E27FC236}">
                <a16:creationId xmlns:a16="http://schemas.microsoft.com/office/drawing/2014/main" id="{079C6E25-6F11-AA56-651D-35B65CC2D64C}"/>
              </a:ext>
            </a:extLst>
          </p:cNvPr>
          <p:cNvSpPr txBox="1"/>
          <p:nvPr/>
        </p:nvSpPr>
        <p:spPr>
          <a:xfrm>
            <a:off x="3010830" y="6601522"/>
            <a:ext cx="8218449" cy="369332"/>
          </a:xfrm>
          <a:prstGeom prst="rect">
            <a:avLst/>
          </a:prstGeom>
          <a:noFill/>
        </p:spPr>
        <p:txBody>
          <a:bodyPr wrap="square" rtlCol="0">
            <a:spAutoFit/>
          </a:bodyPr>
          <a:lstStyle/>
          <a:p>
            <a:r>
              <a:rPr lang="en-US" b="1" dirty="0"/>
              <a:t>Fig 5: </a:t>
            </a:r>
            <a:r>
              <a:rPr lang="en-US" dirty="0"/>
              <a:t>The Confusion Matrix Display shows that TN-21577, TP-15836, FN-1056, FP-495</a:t>
            </a:r>
            <a:endParaRPr lang="en-IN" dirty="0"/>
          </a:p>
        </p:txBody>
      </p:sp>
    </p:spTree>
    <p:extLst>
      <p:ext uri="{BB962C8B-B14F-4D97-AF65-F5344CB8AC3E}">
        <p14:creationId xmlns:p14="http://schemas.microsoft.com/office/powerpoint/2010/main" val="35737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D0BA98A-7390-7FD5-9A6D-21403B25B5C5}"/>
              </a:ext>
            </a:extLst>
          </p:cNvPr>
          <p:cNvSpPr txBox="1"/>
          <p:nvPr/>
        </p:nvSpPr>
        <p:spPr>
          <a:xfrm>
            <a:off x="5553308" y="412595"/>
            <a:ext cx="3166946" cy="707886"/>
          </a:xfrm>
          <a:prstGeom prst="rect">
            <a:avLst/>
          </a:prstGeom>
          <a:noFill/>
        </p:spPr>
        <p:txBody>
          <a:bodyPr wrap="square" rtlCol="0">
            <a:spAutoFit/>
          </a:bodyPr>
          <a:lstStyle/>
          <a:p>
            <a:r>
              <a:rPr lang="en-US" sz="4000" b="1" u="sng" dirty="0"/>
              <a:t>COUNTPLOTS</a:t>
            </a:r>
            <a:endParaRPr lang="en-IN" sz="4000" b="1" u="sng" dirty="0"/>
          </a:p>
        </p:txBody>
      </p:sp>
      <p:pic>
        <p:nvPicPr>
          <p:cNvPr id="13" name="Picture 12">
            <a:extLst>
              <a:ext uri="{FF2B5EF4-FFF2-40B4-BE49-F238E27FC236}">
                <a16:creationId xmlns:a16="http://schemas.microsoft.com/office/drawing/2014/main" id="{67228474-C20B-23A1-FA58-98FF0E0F4687}"/>
              </a:ext>
            </a:extLst>
          </p:cNvPr>
          <p:cNvPicPr>
            <a:picLocks noChangeAspect="1"/>
          </p:cNvPicPr>
          <p:nvPr/>
        </p:nvPicPr>
        <p:blipFill>
          <a:blip r:embed="rId2"/>
          <a:stretch>
            <a:fillRect/>
          </a:stretch>
        </p:blipFill>
        <p:spPr>
          <a:xfrm>
            <a:off x="7546910" y="1375980"/>
            <a:ext cx="6383029" cy="4913308"/>
          </a:xfrm>
          <a:prstGeom prst="rect">
            <a:avLst/>
          </a:prstGeom>
        </p:spPr>
      </p:pic>
      <p:pic>
        <p:nvPicPr>
          <p:cNvPr id="15" name="Picture 14">
            <a:extLst>
              <a:ext uri="{FF2B5EF4-FFF2-40B4-BE49-F238E27FC236}">
                <a16:creationId xmlns:a16="http://schemas.microsoft.com/office/drawing/2014/main" id="{CC3AEA07-1D31-E0BB-2192-5D9577F163C9}"/>
              </a:ext>
            </a:extLst>
          </p:cNvPr>
          <p:cNvPicPr>
            <a:picLocks noChangeAspect="1"/>
          </p:cNvPicPr>
          <p:nvPr/>
        </p:nvPicPr>
        <p:blipFill>
          <a:blip r:embed="rId3"/>
          <a:stretch>
            <a:fillRect/>
          </a:stretch>
        </p:blipFill>
        <p:spPr>
          <a:xfrm>
            <a:off x="700461" y="1375980"/>
            <a:ext cx="6347416" cy="4913308"/>
          </a:xfrm>
          <a:prstGeom prst="rect">
            <a:avLst/>
          </a:prstGeom>
        </p:spPr>
      </p:pic>
      <p:sp>
        <p:nvSpPr>
          <p:cNvPr id="16" name="TextBox 15">
            <a:extLst>
              <a:ext uri="{FF2B5EF4-FFF2-40B4-BE49-F238E27FC236}">
                <a16:creationId xmlns:a16="http://schemas.microsoft.com/office/drawing/2014/main" id="{16F88DC2-3D0F-B6DA-3B73-281EA8048CCA}"/>
              </a:ext>
            </a:extLst>
          </p:cNvPr>
          <p:cNvSpPr txBox="1"/>
          <p:nvPr/>
        </p:nvSpPr>
        <p:spPr>
          <a:xfrm>
            <a:off x="959005" y="6634976"/>
            <a:ext cx="5820936" cy="646331"/>
          </a:xfrm>
          <a:prstGeom prst="rect">
            <a:avLst/>
          </a:prstGeom>
          <a:noFill/>
        </p:spPr>
        <p:txBody>
          <a:bodyPr wrap="square" rtlCol="0">
            <a:spAutoFit/>
          </a:bodyPr>
          <a:lstStyle/>
          <a:p>
            <a:pPr algn="just"/>
            <a:r>
              <a:rPr lang="en-US" b="1" dirty="0"/>
              <a:t>Fig 6: </a:t>
            </a:r>
            <a:r>
              <a:rPr lang="en-US" dirty="0"/>
              <a:t>The chart shows that the data have more number of Female than Male. And most of them are Dissatisfied.  </a:t>
            </a:r>
            <a:endParaRPr lang="en-IN" dirty="0"/>
          </a:p>
        </p:txBody>
      </p:sp>
      <p:sp>
        <p:nvSpPr>
          <p:cNvPr id="19" name="TextBox 18">
            <a:extLst>
              <a:ext uri="{FF2B5EF4-FFF2-40B4-BE49-F238E27FC236}">
                <a16:creationId xmlns:a16="http://schemas.microsoft.com/office/drawing/2014/main" id="{D22FA9A1-962F-5D0A-48B4-09F87D154BA8}"/>
              </a:ext>
            </a:extLst>
          </p:cNvPr>
          <p:cNvSpPr txBox="1"/>
          <p:nvPr/>
        </p:nvSpPr>
        <p:spPr>
          <a:xfrm>
            <a:off x="7827956" y="6634976"/>
            <a:ext cx="5820936" cy="646331"/>
          </a:xfrm>
          <a:prstGeom prst="rect">
            <a:avLst/>
          </a:prstGeom>
          <a:noFill/>
        </p:spPr>
        <p:txBody>
          <a:bodyPr wrap="square" rtlCol="0">
            <a:spAutoFit/>
          </a:bodyPr>
          <a:lstStyle/>
          <a:p>
            <a:pPr algn="just"/>
            <a:r>
              <a:rPr lang="en-US" b="1" dirty="0"/>
              <a:t>Fig 7: </a:t>
            </a:r>
            <a:r>
              <a:rPr lang="en-US" dirty="0"/>
              <a:t>The chart shows Most of the Passengers are Dissatisfied. And Less Passengers are Satisfied</a:t>
            </a:r>
            <a:endParaRPr lang="en-IN" dirty="0"/>
          </a:p>
        </p:txBody>
      </p:sp>
    </p:spTree>
    <p:extLst>
      <p:ext uri="{BB962C8B-B14F-4D97-AF65-F5344CB8AC3E}">
        <p14:creationId xmlns:p14="http://schemas.microsoft.com/office/powerpoint/2010/main" val="419061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9864451-88F6-DDA0-06D6-FCD2C4E6C5FD}"/>
              </a:ext>
            </a:extLst>
          </p:cNvPr>
          <p:cNvPicPr>
            <a:picLocks noChangeAspect="1"/>
          </p:cNvPicPr>
          <p:nvPr/>
        </p:nvPicPr>
        <p:blipFill>
          <a:blip r:embed="rId2"/>
          <a:stretch>
            <a:fillRect/>
          </a:stretch>
        </p:blipFill>
        <p:spPr>
          <a:xfrm>
            <a:off x="590169" y="1361690"/>
            <a:ext cx="6281894" cy="4860689"/>
          </a:xfrm>
          <a:prstGeom prst="rect">
            <a:avLst/>
          </a:prstGeom>
        </p:spPr>
      </p:pic>
      <p:pic>
        <p:nvPicPr>
          <p:cNvPr id="9" name="Picture 8">
            <a:extLst>
              <a:ext uri="{FF2B5EF4-FFF2-40B4-BE49-F238E27FC236}">
                <a16:creationId xmlns:a16="http://schemas.microsoft.com/office/drawing/2014/main" id="{6FB20230-F65D-F8AF-5BE9-7843E92D648D}"/>
              </a:ext>
            </a:extLst>
          </p:cNvPr>
          <p:cNvPicPr>
            <a:picLocks noChangeAspect="1"/>
          </p:cNvPicPr>
          <p:nvPr/>
        </p:nvPicPr>
        <p:blipFill>
          <a:blip r:embed="rId3"/>
          <a:stretch>
            <a:fillRect/>
          </a:stretch>
        </p:blipFill>
        <p:spPr>
          <a:xfrm>
            <a:off x="7315200" y="1361691"/>
            <a:ext cx="6512312" cy="4860689"/>
          </a:xfrm>
          <a:prstGeom prst="rect">
            <a:avLst/>
          </a:prstGeom>
        </p:spPr>
      </p:pic>
      <p:sp>
        <p:nvSpPr>
          <p:cNvPr id="10" name="TextBox 9">
            <a:extLst>
              <a:ext uri="{FF2B5EF4-FFF2-40B4-BE49-F238E27FC236}">
                <a16:creationId xmlns:a16="http://schemas.microsoft.com/office/drawing/2014/main" id="{C5C8B8F0-5DAB-4A8D-218C-1BAB841CFC6B}"/>
              </a:ext>
            </a:extLst>
          </p:cNvPr>
          <p:cNvSpPr txBox="1"/>
          <p:nvPr/>
        </p:nvSpPr>
        <p:spPr>
          <a:xfrm>
            <a:off x="702527" y="6222379"/>
            <a:ext cx="5820936" cy="1200329"/>
          </a:xfrm>
          <a:prstGeom prst="rect">
            <a:avLst/>
          </a:prstGeom>
          <a:noFill/>
        </p:spPr>
        <p:txBody>
          <a:bodyPr wrap="square" rtlCol="0">
            <a:spAutoFit/>
          </a:bodyPr>
          <a:lstStyle/>
          <a:p>
            <a:pPr algn="just"/>
            <a:r>
              <a:rPr lang="en-US" b="1" dirty="0"/>
              <a:t>Fig 8: </a:t>
            </a:r>
            <a:r>
              <a:rPr lang="en-US" dirty="0"/>
              <a:t>The chart shows that the most of the Passengers are travel for Business Purpose. And most of the Business persons are satisfied.  But Passengers Travel of personal purpose have Dissatisfied.</a:t>
            </a:r>
            <a:endParaRPr lang="en-IN" dirty="0"/>
          </a:p>
        </p:txBody>
      </p:sp>
      <p:sp>
        <p:nvSpPr>
          <p:cNvPr id="11" name="TextBox 10">
            <a:extLst>
              <a:ext uri="{FF2B5EF4-FFF2-40B4-BE49-F238E27FC236}">
                <a16:creationId xmlns:a16="http://schemas.microsoft.com/office/drawing/2014/main" id="{4E4E18A5-F733-271D-2216-7184DF5A8620}"/>
              </a:ext>
            </a:extLst>
          </p:cNvPr>
          <p:cNvSpPr txBox="1"/>
          <p:nvPr/>
        </p:nvSpPr>
        <p:spPr>
          <a:xfrm>
            <a:off x="7400693" y="6222380"/>
            <a:ext cx="5820936" cy="1200329"/>
          </a:xfrm>
          <a:prstGeom prst="rect">
            <a:avLst/>
          </a:prstGeom>
          <a:noFill/>
        </p:spPr>
        <p:txBody>
          <a:bodyPr wrap="square" rtlCol="0">
            <a:spAutoFit/>
          </a:bodyPr>
          <a:lstStyle/>
          <a:p>
            <a:pPr algn="just"/>
            <a:r>
              <a:rPr lang="en-US" b="1" dirty="0"/>
              <a:t>Fig 9: </a:t>
            </a:r>
            <a:r>
              <a:rPr lang="en-US" dirty="0"/>
              <a:t>The chart shows that the most the Passengers are choose Business Class and they are only people who have Satisfied about Airplane Services. But the Economy class and Economy Plus Class Passengers are very Dissatisfied</a:t>
            </a:r>
            <a:endParaRPr lang="en-IN" dirty="0"/>
          </a:p>
        </p:txBody>
      </p:sp>
    </p:spTree>
    <p:extLst>
      <p:ext uri="{BB962C8B-B14F-4D97-AF65-F5344CB8AC3E}">
        <p14:creationId xmlns:p14="http://schemas.microsoft.com/office/powerpoint/2010/main" val="334730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FE3FAB1-7F40-B25F-7F9D-7C9BE89AA9D5}"/>
              </a:ext>
            </a:extLst>
          </p:cNvPr>
          <p:cNvPicPr>
            <a:picLocks noChangeAspect="1"/>
          </p:cNvPicPr>
          <p:nvPr/>
        </p:nvPicPr>
        <p:blipFill>
          <a:blip r:embed="rId2"/>
          <a:stretch>
            <a:fillRect/>
          </a:stretch>
        </p:blipFill>
        <p:spPr>
          <a:xfrm>
            <a:off x="434051" y="708532"/>
            <a:ext cx="6055629" cy="5279090"/>
          </a:xfrm>
          <a:prstGeom prst="rect">
            <a:avLst/>
          </a:prstGeom>
        </p:spPr>
      </p:pic>
      <p:pic>
        <p:nvPicPr>
          <p:cNvPr id="13" name="Picture 12">
            <a:extLst>
              <a:ext uri="{FF2B5EF4-FFF2-40B4-BE49-F238E27FC236}">
                <a16:creationId xmlns:a16="http://schemas.microsoft.com/office/drawing/2014/main" id="{AABFB9A5-8070-CE52-EA1D-3DEF695147E5}"/>
              </a:ext>
            </a:extLst>
          </p:cNvPr>
          <p:cNvPicPr>
            <a:picLocks noChangeAspect="1"/>
          </p:cNvPicPr>
          <p:nvPr/>
        </p:nvPicPr>
        <p:blipFill>
          <a:blip r:embed="rId3"/>
          <a:stretch>
            <a:fillRect/>
          </a:stretch>
        </p:blipFill>
        <p:spPr>
          <a:xfrm>
            <a:off x="6945010" y="708532"/>
            <a:ext cx="6849047" cy="5279090"/>
          </a:xfrm>
          <a:prstGeom prst="rect">
            <a:avLst/>
          </a:prstGeom>
        </p:spPr>
      </p:pic>
      <p:sp>
        <p:nvSpPr>
          <p:cNvPr id="14" name="TextBox 13">
            <a:extLst>
              <a:ext uri="{FF2B5EF4-FFF2-40B4-BE49-F238E27FC236}">
                <a16:creationId xmlns:a16="http://schemas.microsoft.com/office/drawing/2014/main" id="{2B7D6CAD-B090-8D5D-A1FB-E3C586827C9E}"/>
              </a:ext>
            </a:extLst>
          </p:cNvPr>
          <p:cNvSpPr txBox="1"/>
          <p:nvPr/>
        </p:nvSpPr>
        <p:spPr>
          <a:xfrm>
            <a:off x="551397" y="5987622"/>
            <a:ext cx="5820936" cy="1200329"/>
          </a:xfrm>
          <a:prstGeom prst="rect">
            <a:avLst/>
          </a:prstGeom>
          <a:noFill/>
        </p:spPr>
        <p:txBody>
          <a:bodyPr wrap="square" rtlCol="0">
            <a:spAutoFit/>
          </a:bodyPr>
          <a:lstStyle/>
          <a:p>
            <a:pPr algn="just"/>
            <a:r>
              <a:rPr lang="en-US" b="1" dirty="0"/>
              <a:t>Fig 10: </a:t>
            </a:r>
            <a:r>
              <a:rPr lang="en-US" dirty="0"/>
              <a:t>The chart shows that the most of the Passengers are going Second-Time(Returning) for Travel in Airplane and most of them are dissatisfied also some are satisfied.  But the Passengers Travel in First-time have Dissatisfied.</a:t>
            </a:r>
            <a:endParaRPr lang="en-IN" dirty="0"/>
          </a:p>
        </p:txBody>
      </p:sp>
      <p:sp>
        <p:nvSpPr>
          <p:cNvPr id="15" name="TextBox 14">
            <a:extLst>
              <a:ext uri="{FF2B5EF4-FFF2-40B4-BE49-F238E27FC236}">
                <a16:creationId xmlns:a16="http://schemas.microsoft.com/office/drawing/2014/main" id="{3C8ADD6E-5BEA-24BA-FB1B-D6D505FE943E}"/>
              </a:ext>
            </a:extLst>
          </p:cNvPr>
          <p:cNvSpPr txBox="1"/>
          <p:nvPr/>
        </p:nvSpPr>
        <p:spPr>
          <a:xfrm>
            <a:off x="7315200" y="5987622"/>
            <a:ext cx="5820936" cy="923330"/>
          </a:xfrm>
          <a:prstGeom prst="rect">
            <a:avLst/>
          </a:prstGeom>
          <a:noFill/>
        </p:spPr>
        <p:txBody>
          <a:bodyPr wrap="square" rtlCol="0">
            <a:spAutoFit/>
          </a:bodyPr>
          <a:lstStyle/>
          <a:p>
            <a:pPr algn="just"/>
            <a:r>
              <a:rPr lang="en-US" b="1" dirty="0"/>
              <a:t>Fig 11: </a:t>
            </a:r>
            <a:r>
              <a:rPr lang="en-US" dirty="0"/>
              <a:t>The chart shows that the most of the Passengers are given 4&amp;5 rating for Seat Comfort. But According Total number of Passenger most of them are Dissatisfied. </a:t>
            </a:r>
            <a:endParaRPr lang="en-IN" dirty="0"/>
          </a:p>
        </p:txBody>
      </p:sp>
    </p:spTree>
    <p:extLst>
      <p:ext uri="{BB962C8B-B14F-4D97-AF65-F5344CB8AC3E}">
        <p14:creationId xmlns:p14="http://schemas.microsoft.com/office/powerpoint/2010/main" val="308949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29DD1E3-86FD-8A99-3FE7-5E1A976D484C}"/>
              </a:ext>
            </a:extLst>
          </p:cNvPr>
          <p:cNvPicPr>
            <a:picLocks noChangeAspect="1"/>
          </p:cNvPicPr>
          <p:nvPr/>
        </p:nvPicPr>
        <p:blipFill>
          <a:blip r:embed="rId2"/>
          <a:stretch>
            <a:fillRect/>
          </a:stretch>
        </p:blipFill>
        <p:spPr>
          <a:xfrm>
            <a:off x="6891453" y="620908"/>
            <a:ext cx="6745708" cy="5525271"/>
          </a:xfrm>
          <a:prstGeom prst="rect">
            <a:avLst/>
          </a:prstGeom>
        </p:spPr>
      </p:pic>
      <p:pic>
        <p:nvPicPr>
          <p:cNvPr id="10" name="Picture 9">
            <a:extLst>
              <a:ext uri="{FF2B5EF4-FFF2-40B4-BE49-F238E27FC236}">
                <a16:creationId xmlns:a16="http://schemas.microsoft.com/office/drawing/2014/main" id="{BD507C85-B27E-52B6-C872-A8BF9C2E9DA3}"/>
              </a:ext>
            </a:extLst>
          </p:cNvPr>
          <p:cNvPicPr>
            <a:picLocks noChangeAspect="1"/>
          </p:cNvPicPr>
          <p:nvPr/>
        </p:nvPicPr>
        <p:blipFill>
          <a:blip r:embed="rId3"/>
          <a:stretch>
            <a:fillRect/>
          </a:stretch>
        </p:blipFill>
        <p:spPr>
          <a:xfrm>
            <a:off x="386469" y="620907"/>
            <a:ext cx="5980878" cy="5525272"/>
          </a:xfrm>
          <a:prstGeom prst="rect">
            <a:avLst/>
          </a:prstGeom>
        </p:spPr>
      </p:pic>
      <p:sp>
        <p:nvSpPr>
          <p:cNvPr id="11" name="TextBox 10">
            <a:extLst>
              <a:ext uri="{FF2B5EF4-FFF2-40B4-BE49-F238E27FC236}">
                <a16:creationId xmlns:a16="http://schemas.microsoft.com/office/drawing/2014/main" id="{93234153-26A0-3F40-07C9-C165D6EA4BB7}"/>
              </a:ext>
            </a:extLst>
          </p:cNvPr>
          <p:cNvSpPr txBox="1"/>
          <p:nvPr/>
        </p:nvSpPr>
        <p:spPr>
          <a:xfrm>
            <a:off x="546411" y="6099768"/>
            <a:ext cx="5820936" cy="1477328"/>
          </a:xfrm>
          <a:prstGeom prst="rect">
            <a:avLst/>
          </a:prstGeom>
          <a:noFill/>
        </p:spPr>
        <p:txBody>
          <a:bodyPr wrap="square" rtlCol="0">
            <a:spAutoFit/>
          </a:bodyPr>
          <a:lstStyle/>
          <a:p>
            <a:pPr algn="just"/>
            <a:r>
              <a:rPr lang="en-US" b="1" dirty="0"/>
              <a:t>Fig 12: </a:t>
            </a:r>
            <a:r>
              <a:rPr lang="en-US" dirty="0"/>
              <a:t>The chart shows that the most of the Passengers are give good rating for In-flight Services. And also some dissatisfied passengers are also give good rating. But According to Total number of Passengers most of them are Dissatisfied.</a:t>
            </a:r>
            <a:endParaRPr lang="en-IN" dirty="0"/>
          </a:p>
        </p:txBody>
      </p:sp>
      <p:sp>
        <p:nvSpPr>
          <p:cNvPr id="12" name="TextBox 11">
            <a:extLst>
              <a:ext uri="{FF2B5EF4-FFF2-40B4-BE49-F238E27FC236}">
                <a16:creationId xmlns:a16="http://schemas.microsoft.com/office/drawing/2014/main" id="{ECD250EC-DDF5-17AD-0576-0C01F244B1BB}"/>
              </a:ext>
            </a:extLst>
          </p:cNvPr>
          <p:cNvSpPr txBox="1"/>
          <p:nvPr/>
        </p:nvSpPr>
        <p:spPr>
          <a:xfrm>
            <a:off x="7199971" y="6120158"/>
            <a:ext cx="5820936" cy="1200329"/>
          </a:xfrm>
          <a:prstGeom prst="rect">
            <a:avLst/>
          </a:prstGeom>
          <a:noFill/>
        </p:spPr>
        <p:txBody>
          <a:bodyPr wrap="square" rtlCol="0">
            <a:spAutoFit/>
          </a:bodyPr>
          <a:lstStyle/>
          <a:p>
            <a:pPr algn="just"/>
            <a:r>
              <a:rPr lang="en-US" b="1" dirty="0"/>
              <a:t>Fig 13: </a:t>
            </a:r>
            <a:r>
              <a:rPr lang="en-US" dirty="0"/>
              <a:t>The chart shows that the most of the Passengers are give very low rating for In-flight </a:t>
            </a:r>
            <a:r>
              <a:rPr lang="en-US" dirty="0" err="1"/>
              <a:t>Wifi</a:t>
            </a:r>
            <a:r>
              <a:rPr lang="en-US" dirty="0"/>
              <a:t> Services. Very less passengers are give good rating. This shows that </a:t>
            </a:r>
            <a:r>
              <a:rPr lang="en-US" dirty="0" err="1"/>
              <a:t>Wifi</a:t>
            </a:r>
            <a:r>
              <a:rPr lang="en-US" dirty="0"/>
              <a:t> Service is very bad</a:t>
            </a:r>
            <a:endParaRPr lang="en-IN" dirty="0"/>
          </a:p>
        </p:txBody>
      </p:sp>
    </p:spTree>
    <p:extLst>
      <p:ext uri="{BB962C8B-B14F-4D97-AF65-F5344CB8AC3E}">
        <p14:creationId xmlns:p14="http://schemas.microsoft.com/office/powerpoint/2010/main" val="329755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TotalTime>
  <Words>521</Words>
  <Application>Microsoft Office PowerPoint</Application>
  <PresentationFormat>Custom</PresentationFormat>
  <Paragraphs>26</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adhilshaanvar482@outlook.com</cp:lastModifiedBy>
  <cp:revision>2</cp:revision>
  <dcterms:created xsi:type="dcterms:W3CDTF">2025-06-05T11:37:17Z</dcterms:created>
  <dcterms:modified xsi:type="dcterms:W3CDTF">2025-06-13T03:40:34Z</dcterms:modified>
</cp:coreProperties>
</file>