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8ea2c72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8ea2c7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8ea2c72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8ea2c72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ff74e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ff74e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8ff74e2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8ff74e2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mf.org/en/Publications/WP/Issues/2019/04/09/Illuminating-Economic-Growth-46670" TargetMode="External"/><Relationship Id="rId4" Type="http://schemas.openxmlformats.org/officeDocument/2006/relationships/hyperlink" Target="https://ieeexplore.ieee.org/stamp/stamp.jsp?tp=&amp;arnumber=9410767" TargetMode="External"/><Relationship Id="rId5" Type="http://schemas.openxmlformats.org/officeDocument/2006/relationships/hyperlink" Target="https://link.springer.com/article/10.1007/s10668-020-01058-5" TargetMode="External"/><Relationship Id="rId6" Type="http://schemas.openxmlformats.org/officeDocument/2006/relationships/hyperlink" Target="https://link.springer.com/article/10.1007/s10668-020-01058-5" TargetMode="External"/><Relationship Id="rId7" Type="http://schemas.openxmlformats.org/officeDocument/2006/relationships/hyperlink" Target="https://link.springer.com/article/10.1007/s10668-020-01058-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Economy using Nighttime Light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Debashish Paik &amp; Rohan Naskar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74100" y="952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arenR"/>
            </a:pPr>
            <a:r>
              <a:rPr lang="en" sz="1235">
                <a:highlight>
                  <a:srgbClr val="FFFFFF"/>
                </a:highlight>
              </a:rPr>
              <a:t>Illuminating Economic Growth</a:t>
            </a:r>
            <a:endParaRPr sz="1235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https://www.imf.org/en/Publications/WP/Issues/2019/04/09/Illuminating-Economic-Growth-46670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AutoNum type="arabicParenR"/>
            </a:pPr>
            <a:r>
              <a:rPr lang="en" sz="1290"/>
              <a:t>Indian economy and Nighttime Lights</a:t>
            </a:r>
            <a:br>
              <a:rPr lang="en" sz="1290"/>
            </a:br>
            <a:r>
              <a:rPr lang="en" sz="129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https://ieeexplore.ieee.org/stamp/stamp.jsp?tp=&amp;arnumber=9410767</a:t>
            </a:r>
            <a:endParaRPr sz="12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AutoNum type="arabicParenR"/>
            </a:pPr>
            <a:r>
              <a:rPr lang="en" sz="1290"/>
              <a:t>Spatial distribution of GDP based on integrated NPS‐VIIRS nighttime light and MODIS EVI data: a case study of Turkey. </a:t>
            </a:r>
            <a:r>
              <a:rPr lang="en" sz="1290" u="sng">
                <a:solidFill>
                  <a:schemeClr val="hlink"/>
                </a:solidFill>
                <a:hlinkClick r:id="rId5"/>
              </a:rPr>
              <a:t>https://link.springer.com/article/10.1007/s10668-020-01058-5</a:t>
            </a:r>
            <a:br>
              <a:rPr lang="en" sz="1290" u="sng">
                <a:solidFill>
                  <a:schemeClr val="hlink"/>
                </a:solidFill>
                <a:hlinkClick r:id="rId6"/>
              </a:rPr>
            </a:br>
            <a:r>
              <a:rPr lang="en" sz="1290" u="sng">
                <a:solidFill>
                  <a:schemeClr val="hlink"/>
                </a:solidFill>
                <a:hlinkClick r:id="rId7"/>
              </a:rPr>
              <a:t>Book Title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605"/>
              <a:buNone/>
            </a:pPr>
            <a:r>
              <a:t/>
            </a:r>
            <a:endParaRPr sz="129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15"/>
              <a:t>The paper[1] by Yingyao Hu and Jiaxiong Yao finds a non-linear relationship between the GDP and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the Nighttime lights. The paper proves that nighttime lights are a better measure of GDP, and it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works really well in middle-income countries. Another aspect of the nighttime lights is that it helps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us analyse economic development even if the official data is not available. This kind of situation is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well addressed in the paper[4] by J.C. Cuaresma and others, where he used the nighttime light data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and GDP of southern parts of China to predict North Korea’s GDP, stating that both regions have a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similar level of luminosity. The paper [2] by Jeet Agnihotri and Subhankar Mishra provides a model,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of how the GDP is dependent on the Luminosity and the population and year of different countries.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The paper[3] by Ustaoglu and others analyse the agricultural and non-agricultural GDP of Turkey,</a:t>
            </a:r>
            <a:endParaRPr sz="40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15"/>
              <a:t>using the NPP-VIIRS images and MODIS vegetation index and CORINE data</a:t>
            </a:r>
            <a:endParaRPr sz="40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DMSP-OSL, VIIRS for intensity of nighttime light of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and population data for countries is taken from World Bank.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Model used</a:t>
            </a:r>
            <a:r>
              <a:rPr b="1" lang="en" sz="7200"/>
              <a:t>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Here mainly we are dealing with data that are not linear. So, we used polynomial regression on the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dataset. Polynomial regression is a supervised regression algorithm that models a non-linear relation-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Preprint. Under review.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ship between the dependent variable(which may be single or maybe multiple) and the independent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variable.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Here we only deal with two dependent variable and thus the polynomial is given by,</a:t>
            </a:r>
            <a:endParaRPr sz="499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97"/>
              <a:t>y = a_1x_1+ a_2x_2 + a_3x_1x^2 + a_4x_1^2 + a_5x_2^2</a:t>
            </a:r>
            <a:endParaRPr sz="499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90425" y="2286488"/>
            <a:ext cx="39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/>
              <a:t>Nighttime Light image of some parts of Europe and Africa</a:t>
            </a:r>
            <a:endParaRPr b="1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42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0"/>
              <a:t> </a:t>
            </a:r>
            <a:endParaRPr sz="1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Section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50" y="1399625"/>
            <a:ext cx="3397474" cy="339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103000" y="1802125"/>
            <a:ext cx="280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/>
              <a:t>The plot shows the relation of GDP against the variables luminosity and agricultural land cover.</a:t>
            </a:r>
            <a:endParaRPr b="1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42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0"/>
              <a:t> </a:t>
            </a:r>
            <a:endParaRPr sz="10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Section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2" y="1471550"/>
            <a:ext cx="5716425" cy="3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present, we have learned how to implement regression model for basic data set. We are planning to train on multiple data set to check its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we are planning to look on the agriculture dataset to see </a:t>
            </a:r>
            <a:r>
              <a:rPr lang="en"/>
              <a:t>correlation</a:t>
            </a:r>
            <a:r>
              <a:rPr lang="en"/>
              <a:t> with economy (paper3)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 we will aim to use both nighttime light and agricultural land data to analyse economies of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countries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