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ulish"/>
      <p:regular r:id="rId30"/>
      <p:bold r:id="rId31"/>
      <p:italic r:id="rId32"/>
      <p:boldItalic r:id="rId33"/>
    </p:embeddedFont>
    <p:embeddedFont>
      <p:font typeface="Poppins"/>
      <p:regular r:id="rId34"/>
      <p:bold r:id="rId35"/>
      <p:italic r:id="rId36"/>
      <p:boldItalic r:id="rId37"/>
    </p:embeddedFont>
    <p:embeddedFont>
      <p:font typeface="Bebas Neue"/>
      <p:regular r:id="rId38"/>
    </p:embeddedFont>
    <p:embeddedFont>
      <p:font typeface="PT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C15959-12E8-46E2-9E29-33C7CDED935A}">
  <a:tblStyle styleId="{61C15959-12E8-46E2-9E29-33C7CDED93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TSans-bold.fntdata"/><Relationship Id="rId20" Type="http://schemas.openxmlformats.org/officeDocument/2006/relationships/slide" Target="slides/slide15.xml"/><Relationship Id="rId42" Type="http://schemas.openxmlformats.org/officeDocument/2006/relationships/font" Target="fonts/PTSans-boldItalic.fntdata"/><Relationship Id="rId41" Type="http://schemas.openxmlformats.org/officeDocument/2006/relationships/font" Target="fonts/PT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ulish-bold.fntdata"/><Relationship Id="rId30" Type="http://schemas.openxmlformats.org/officeDocument/2006/relationships/font" Target="fonts/Mulish-regular.fntdata"/><Relationship Id="rId11" Type="http://schemas.openxmlformats.org/officeDocument/2006/relationships/slide" Target="slides/slide6.xml"/><Relationship Id="rId33" Type="http://schemas.openxmlformats.org/officeDocument/2006/relationships/font" Target="fonts/Mulish-boldItalic.fntdata"/><Relationship Id="rId10" Type="http://schemas.openxmlformats.org/officeDocument/2006/relationships/slide" Target="slides/slide5.xml"/><Relationship Id="rId32" Type="http://schemas.openxmlformats.org/officeDocument/2006/relationships/font" Target="fonts/Mulish-italic.fntdata"/><Relationship Id="rId13" Type="http://schemas.openxmlformats.org/officeDocument/2006/relationships/slide" Target="slides/slide8.xml"/><Relationship Id="rId35" Type="http://schemas.openxmlformats.org/officeDocument/2006/relationships/font" Target="fonts/Poppins-bold.fntdata"/><Relationship Id="rId12" Type="http://schemas.openxmlformats.org/officeDocument/2006/relationships/slide" Target="slides/slide7.xml"/><Relationship Id="rId34" Type="http://schemas.openxmlformats.org/officeDocument/2006/relationships/font" Target="fonts/Poppins-regular.fntdata"/><Relationship Id="rId15" Type="http://schemas.openxmlformats.org/officeDocument/2006/relationships/slide" Target="slides/slide10.xml"/><Relationship Id="rId37" Type="http://schemas.openxmlformats.org/officeDocument/2006/relationships/font" Target="fonts/Poppins-boldItalic.fntdata"/><Relationship Id="rId14" Type="http://schemas.openxmlformats.org/officeDocument/2006/relationships/slide" Target="slides/slide9.xml"/><Relationship Id="rId36" Type="http://schemas.openxmlformats.org/officeDocument/2006/relationships/font" Target="fonts/Poppins-italic.fntdata"/><Relationship Id="rId17" Type="http://schemas.openxmlformats.org/officeDocument/2006/relationships/slide" Target="slides/slide12.xml"/><Relationship Id="rId39" Type="http://schemas.openxmlformats.org/officeDocument/2006/relationships/font" Target="fonts/PTSans-regular.fntdata"/><Relationship Id="rId16" Type="http://schemas.openxmlformats.org/officeDocument/2006/relationships/slide" Target="slides/slide11.xml"/><Relationship Id="rId38" Type="http://schemas.openxmlformats.org/officeDocument/2006/relationships/font" Target="fonts/BebasNeu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e138e1f54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e138e1f54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28fd9ebfb1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28fd9ebfb1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8fd9ebfb10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28fd9ebfb1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28fd9ebfb10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28fd9ebfb10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28fd9ebfb10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28fd9ebfb10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8fd9ebfb1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8fd9ebfb1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8fd9ebfb10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28fd9ebfb10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8fd9ebfb10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28fd9ebfb10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28fd9ebfb10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28fd9ebfb10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28fd9ebfb10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28fd9ebfb10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28fd9ebfb10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28fd9ebfb10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e13d40022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e13d40022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8fd9ebfb10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28fd9ebfb10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28fd9ebfb1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28fd9ebfb1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28fd9ebfb1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28fd9ebfb1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28fd9ebfb10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28fd9ebfb1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8fd9ebfb10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28fd9ebfb10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e13d400223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e13d400223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8fd9ebfb1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28fd9ebfb1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8fd9ebfb1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28fd9ebfb1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8fd9ebfb1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8fd9ebfb1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8fd9ebfb1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8fd9ebfb1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31883" y="-559784"/>
            <a:ext cx="2957648" cy="2770028"/>
            <a:chOff x="-1231883" y="-559784"/>
            <a:chExt cx="2957648" cy="2770028"/>
          </a:xfrm>
        </p:grpSpPr>
        <p:sp>
          <p:nvSpPr>
            <p:cNvPr id="10" name="Google Shape;10;p2"/>
            <p:cNvSpPr/>
            <p:nvPr/>
          </p:nvSpPr>
          <p:spPr>
            <a:xfrm>
              <a:off x="-862352" y="-559784"/>
              <a:ext cx="2588117" cy="2512345"/>
            </a:xfrm>
            <a:custGeom>
              <a:rect b="b" l="l" r="r" t="t"/>
              <a:pathLst>
                <a:path extrusionOk="0" h="81135" w="83582">
                  <a:moveTo>
                    <a:pt x="80335" y="0"/>
                  </a:moveTo>
                  <a:cubicBezTo>
                    <a:pt x="79578" y="0"/>
                    <a:pt x="78822" y="288"/>
                    <a:pt x="78247" y="863"/>
                  </a:cubicBezTo>
                  <a:lnTo>
                    <a:pt x="60717" y="18393"/>
                  </a:lnTo>
                  <a:cubicBezTo>
                    <a:pt x="60039" y="19071"/>
                    <a:pt x="59149" y="19410"/>
                    <a:pt x="58258" y="19410"/>
                  </a:cubicBezTo>
                  <a:cubicBezTo>
                    <a:pt x="57367" y="19410"/>
                    <a:pt x="56475" y="19071"/>
                    <a:pt x="55792" y="18393"/>
                  </a:cubicBezTo>
                  <a:cubicBezTo>
                    <a:pt x="55114" y="17715"/>
                    <a:pt x="54224" y="17376"/>
                    <a:pt x="53335" y="17376"/>
                  </a:cubicBezTo>
                  <a:cubicBezTo>
                    <a:pt x="52445" y="17376"/>
                    <a:pt x="51555" y="17715"/>
                    <a:pt x="50877" y="18393"/>
                  </a:cubicBezTo>
                  <a:lnTo>
                    <a:pt x="19198" y="50071"/>
                  </a:lnTo>
                  <a:cubicBezTo>
                    <a:pt x="17905" y="51356"/>
                    <a:pt x="17905" y="53453"/>
                    <a:pt x="19198" y="54746"/>
                  </a:cubicBezTo>
                  <a:cubicBezTo>
                    <a:pt x="20492" y="56031"/>
                    <a:pt x="20492" y="58127"/>
                    <a:pt x="19198" y="59421"/>
                  </a:cubicBezTo>
                  <a:lnTo>
                    <a:pt x="749" y="77869"/>
                  </a:lnTo>
                  <a:cubicBezTo>
                    <a:pt x="0" y="78619"/>
                    <a:pt x="0" y="79823"/>
                    <a:pt x="749" y="80572"/>
                  </a:cubicBezTo>
                  <a:cubicBezTo>
                    <a:pt x="1120" y="80947"/>
                    <a:pt x="1608" y="81134"/>
                    <a:pt x="2098" y="81134"/>
                  </a:cubicBezTo>
                  <a:cubicBezTo>
                    <a:pt x="2587" y="81134"/>
                    <a:pt x="3078" y="80947"/>
                    <a:pt x="3452" y="80572"/>
                  </a:cubicBezTo>
                  <a:lnTo>
                    <a:pt x="9849" y="74176"/>
                  </a:lnTo>
                  <a:cubicBezTo>
                    <a:pt x="10429" y="73601"/>
                    <a:pt x="11185" y="73313"/>
                    <a:pt x="11941" y="73313"/>
                  </a:cubicBezTo>
                  <a:cubicBezTo>
                    <a:pt x="12697" y="73313"/>
                    <a:pt x="13453" y="73601"/>
                    <a:pt x="14033" y="74176"/>
                  </a:cubicBezTo>
                  <a:cubicBezTo>
                    <a:pt x="14608" y="74756"/>
                    <a:pt x="15364" y="75046"/>
                    <a:pt x="16121" y="75046"/>
                  </a:cubicBezTo>
                  <a:cubicBezTo>
                    <a:pt x="16879" y="75046"/>
                    <a:pt x="17637" y="74756"/>
                    <a:pt x="18217" y="74176"/>
                  </a:cubicBezTo>
                  <a:lnTo>
                    <a:pt x="19323" y="73070"/>
                  </a:lnTo>
                  <a:cubicBezTo>
                    <a:pt x="20104" y="72289"/>
                    <a:pt x="21127" y="71899"/>
                    <a:pt x="22151" y="71899"/>
                  </a:cubicBezTo>
                  <a:cubicBezTo>
                    <a:pt x="23175" y="71899"/>
                    <a:pt x="24198" y="72289"/>
                    <a:pt x="24979" y="73070"/>
                  </a:cubicBezTo>
                  <a:cubicBezTo>
                    <a:pt x="25760" y="73850"/>
                    <a:pt x="26783" y="74241"/>
                    <a:pt x="27807" y="74241"/>
                  </a:cubicBezTo>
                  <a:cubicBezTo>
                    <a:pt x="28831" y="74241"/>
                    <a:pt x="29854" y="73850"/>
                    <a:pt x="30635" y="73070"/>
                  </a:cubicBezTo>
                  <a:lnTo>
                    <a:pt x="36175" y="67539"/>
                  </a:lnTo>
                  <a:cubicBezTo>
                    <a:pt x="36987" y="66718"/>
                    <a:pt x="36987" y="65398"/>
                    <a:pt x="36175" y="64586"/>
                  </a:cubicBezTo>
                  <a:cubicBezTo>
                    <a:pt x="35363" y="63765"/>
                    <a:pt x="35363" y="62445"/>
                    <a:pt x="36175" y="61633"/>
                  </a:cubicBezTo>
                  <a:lnTo>
                    <a:pt x="59325" y="38483"/>
                  </a:lnTo>
                  <a:cubicBezTo>
                    <a:pt x="60752" y="37056"/>
                    <a:pt x="60752" y="34745"/>
                    <a:pt x="59325" y="33318"/>
                  </a:cubicBezTo>
                  <a:cubicBezTo>
                    <a:pt x="57898" y="31890"/>
                    <a:pt x="57898" y="29571"/>
                    <a:pt x="59325" y="28153"/>
                  </a:cubicBezTo>
                  <a:lnTo>
                    <a:pt x="82431" y="5047"/>
                  </a:lnTo>
                  <a:cubicBezTo>
                    <a:pt x="83581" y="3887"/>
                    <a:pt x="83581" y="2023"/>
                    <a:pt x="82431" y="863"/>
                  </a:cubicBezTo>
                  <a:cubicBezTo>
                    <a:pt x="81851" y="288"/>
                    <a:pt x="81092" y="0"/>
                    <a:pt x="80335" y="0"/>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070099" y="-295928"/>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231883" y="102616"/>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124869" y="102635"/>
              <a:ext cx="235396" cy="222267"/>
            </a:xfrm>
            <a:custGeom>
              <a:rect b="b" l="l" r="r" t="t"/>
              <a:pathLst>
                <a:path extrusionOk="0" h="7178" w="7602">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61490" y="483865"/>
              <a:ext cx="136772" cy="124634"/>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65823" y="-221778"/>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713225" y="1112263"/>
            <a:ext cx="4853700" cy="21885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4800">
                <a:latin typeface="Mulish"/>
                <a:ea typeface="Mulish"/>
                <a:cs typeface="Mulish"/>
                <a:sym typeface="Mulish"/>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7" name="Google Shape;17;p2"/>
          <p:cNvSpPr txBox="1"/>
          <p:nvPr>
            <p:ph idx="1" type="subTitle"/>
          </p:nvPr>
        </p:nvSpPr>
        <p:spPr>
          <a:xfrm>
            <a:off x="713249" y="3555438"/>
            <a:ext cx="48537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8" name="Google Shape;18;p2"/>
          <p:cNvSpPr/>
          <p:nvPr>
            <p:ph idx="2" type="pic"/>
          </p:nvPr>
        </p:nvSpPr>
        <p:spPr>
          <a:xfrm>
            <a:off x="5987100" y="666650"/>
            <a:ext cx="2400600" cy="3810300"/>
          </a:xfrm>
          <a:prstGeom prst="roundRect">
            <a:avLst>
              <a:gd fmla="val 16667" name="adj"/>
            </a:avLst>
          </a:prstGeom>
          <a:noFill/>
          <a:ln>
            <a:noFill/>
          </a:ln>
        </p:spPr>
      </p:sp>
      <p:grpSp>
        <p:nvGrpSpPr>
          <p:cNvPr id="19" name="Google Shape;19;p2"/>
          <p:cNvGrpSpPr/>
          <p:nvPr/>
        </p:nvGrpSpPr>
        <p:grpSpPr>
          <a:xfrm>
            <a:off x="7323152" y="3075647"/>
            <a:ext cx="2433168" cy="2470128"/>
            <a:chOff x="7323152" y="3075647"/>
            <a:chExt cx="2433168" cy="2470128"/>
          </a:xfrm>
        </p:grpSpPr>
        <p:sp>
          <p:nvSpPr>
            <p:cNvPr id="20" name="Google Shape;20;p2"/>
            <p:cNvSpPr/>
            <p:nvPr/>
          </p:nvSpPr>
          <p:spPr>
            <a:xfrm>
              <a:off x="7864911" y="3662237"/>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131952" y="3426273"/>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23152" y="3075647"/>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962003" y="4697920"/>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699158" y="4511966"/>
            <a:ext cx="1630121" cy="918174"/>
            <a:chOff x="-699158" y="4511966"/>
            <a:chExt cx="1630121" cy="918174"/>
          </a:xfrm>
        </p:grpSpPr>
        <p:sp>
          <p:nvSpPr>
            <p:cNvPr id="25" name="Google Shape;25;p2"/>
            <p:cNvSpPr/>
            <p:nvPr/>
          </p:nvSpPr>
          <p:spPr>
            <a:xfrm>
              <a:off x="-699158" y="4511966"/>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46742" y="4526551"/>
              <a:ext cx="169955" cy="154882"/>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8340077" y="-1650528"/>
            <a:ext cx="2433168" cy="2432022"/>
            <a:chOff x="8340077" y="-1650528"/>
            <a:chExt cx="2433168" cy="2432022"/>
          </a:xfrm>
        </p:grpSpPr>
        <p:sp>
          <p:nvSpPr>
            <p:cNvPr id="28" name="Google Shape;28;p2"/>
            <p:cNvSpPr/>
            <p:nvPr/>
          </p:nvSpPr>
          <p:spPr>
            <a:xfrm>
              <a:off x="8601570" y="288509"/>
              <a:ext cx="235365" cy="221988"/>
            </a:xfrm>
            <a:custGeom>
              <a:rect b="b" l="l" r="r" t="t"/>
              <a:pathLst>
                <a:path extrusionOk="0" h="7169" w="7601">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897876" y="69446"/>
              <a:ext cx="169936" cy="154794"/>
            </a:xfrm>
            <a:custGeom>
              <a:rect b="b" l="l" r="r" t="t"/>
              <a:pathLst>
                <a:path extrusionOk="0" h="4999" w="5488">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340077" y="-1650528"/>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9" name="Shape 199"/>
        <p:cNvGrpSpPr/>
        <p:nvPr/>
      </p:nvGrpSpPr>
      <p:grpSpPr>
        <a:xfrm>
          <a:off x="0" y="0"/>
          <a:ext cx="0" cy="0"/>
          <a:chOff x="0" y="0"/>
          <a:chExt cx="0" cy="0"/>
        </a:xfrm>
      </p:grpSpPr>
      <p:grpSp>
        <p:nvGrpSpPr>
          <p:cNvPr id="200" name="Google Shape;200;p11"/>
          <p:cNvGrpSpPr/>
          <p:nvPr/>
        </p:nvGrpSpPr>
        <p:grpSpPr>
          <a:xfrm>
            <a:off x="-2066972" y="-2217081"/>
            <a:ext cx="13199359" cy="9519188"/>
            <a:chOff x="-2066972" y="-2217081"/>
            <a:chExt cx="13199359" cy="9519188"/>
          </a:xfrm>
        </p:grpSpPr>
        <p:sp>
          <p:nvSpPr>
            <p:cNvPr id="201" name="Google Shape;201;p11"/>
            <p:cNvSpPr/>
            <p:nvPr/>
          </p:nvSpPr>
          <p:spPr>
            <a:xfrm flipH="1" rot="10800000">
              <a:off x="-843369" y="-745277"/>
              <a:ext cx="1192493" cy="1185403"/>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rot="10800000">
              <a:off x="8348568" y="541752"/>
              <a:ext cx="1760547" cy="991637"/>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rot="10800000">
              <a:off x="7568838" y="-983176"/>
              <a:ext cx="2202389" cy="2058821"/>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rot="10800000">
              <a:off x="7468760" y="-170708"/>
              <a:ext cx="1386125" cy="1373316"/>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rot="10800000">
              <a:off x="7259643" y="-677429"/>
              <a:ext cx="1804390" cy="1793053"/>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rot="10800000">
              <a:off x="8854873" y="1202606"/>
              <a:ext cx="254230" cy="240050"/>
            </a:xfrm>
            <a:custGeom>
              <a:rect b="b" l="l" r="r" t="t"/>
              <a:pathLst>
                <a:path extrusionOk="0" h="7178" w="7602">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rot="10800000">
              <a:off x="8610389" y="105158"/>
              <a:ext cx="147716" cy="134606"/>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rot="10800000">
              <a:off x="6908860" y="-1600956"/>
              <a:ext cx="2627845" cy="262667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flipH="1" rot="10800000">
              <a:off x="6369668" y="-1281266"/>
              <a:ext cx="2627845" cy="2626607"/>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rot="10800000">
              <a:off x="-494803" y="4227134"/>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rot="10800000">
              <a:off x="-340126" y="3889160"/>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rot="10800000">
              <a:off x="-265090" y="3491703"/>
              <a:ext cx="1387233" cy="1374449"/>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rot="10800000">
              <a:off x="-116431" y="4268369"/>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rot="10800000">
              <a:off x="54080" y="4142555"/>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rot="10800000">
              <a:off x="162770" y="4852294"/>
              <a:ext cx="148056" cy="134810"/>
            </a:xfrm>
            <a:custGeom>
              <a:rect b="b" l="l" r="r" t="t"/>
              <a:pathLst>
                <a:path extrusionOk="0" h="3786" w="4158">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rot="10800000">
              <a:off x="8597712" y="4774300"/>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rot="10800000">
              <a:off x="8716213" y="4751560"/>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rot="10800000">
              <a:off x="-517983" y="4159474"/>
              <a:ext cx="2629899" cy="2628688"/>
            </a:xfrm>
            <a:custGeom>
              <a:rect b="b" l="l" r="r" t="t"/>
              <a:pathLst>
                <a:path extrusionOk="0" h="73824" w="73858">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rot="10800000">
              <a:off x="-44647" y="3702944"/>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rot="10800000">
              <a:off x="8502453" y="4673419"/>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11"/>
            <p:cNvGrpSpPr/>
            <p:nvPr/>
          </p:nvGrpSpPr>
          <p:grpSpPr>
            <a:xfrm>
              <a:off x="-1171434" y="-1652865"/>
              <a:ext cx="1691889" cy="2035788"/>
              <a:chOff x="-1171434" y="-1652865"/>
              <a:chExt cx="1691889" cy="2035788"/>
            </a:xfrm>
          </p:grpSpPr>
          <p:sp>
            <p:nvSpPr>
              <p:cNvPr id="222" name="Google Shape;222;p11"/>
              <p:cNvSpPr/>
              <p:nvPr/>
            </p:nvSpPr>
            <p:spPr>
              <a:xfrm flipH="1">
                <a:off x="336471" y="192899"/>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1171434" y="-1652865"/>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11"/>
            <p:cNvSpPr/>
            <p:nvPr/>
          </p:nvSpPr>
          <p:spPr>
            <a:xfrm flipH="1" rot="10800000">
              <a:off x="-2066972" y="-2217081"/>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11"/>
          <p:cNvSpPr txBox="1"/>
          <p:nvPr>
            <p:ph hasCustomPrompt="1" type="title"/>
          </p:nvPr>
        </p:nvSpPr>
        <p:spPr>
          <a:xfrm>
            <a:off x="1284000" y="2966975"/>
            <a:ext cx="6576000" cy="10629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26" name="Google Shape;226;p11"/>
          <p:cNvSpPr txBox="1"/>
          <p:nvPr>
            <p:ph idx="1" type="subTitle"/>
          </p:nvPr>
        </p:nvSpPr>
        <p:spPr>
          <a:xfrm>
            <a:off x="1284000" y="4029850"/>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7" name="Google Shape;227;p11"/>
          <p:cNvSpPr/>
          <p:nvPr>
            <p:ph idx="2" type="pic"/>
          </p:nvPr>
        </p:nvSpPr>
        <p:spPr>
          <a:xfrm>
            <a:off x="713225" y="862350"/>
            <a:ext cx="7717500" cy="1782600"/>
          </a:xfrm>
          <a:prstGeom prst="roundRect">
            <a:avLst>
              <a:gd fmla="val 16667" name="adj"/>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28" name="Shape 22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29" name="Shape 229"/>
        <p:cNvGrpSpPr/>
        <p:nvPr/>
      </p:nvGrpSpPr>
      <p:grpSpPr>
        <a:xfrm>
          <a:off x="0" y="0"/>
          <a:ext cx="0" cy="0"/>
          <a:chOff x="0" y="0"/>
          <a:chExt cx="0" cy="0"/>
        </a:xfrm>
      </p:grpSpPr>
      <p:sp>
        <p:nvSpPr>
          <p:cNvPr id="230" name="Google Shape;23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1" name="Google Shape;231;p13"/>
          <p:cNvSpPr txBox="1"/>
          <p:nvPr>
            <p:ph idx="1" type="subTitle"/>
          </p:nvPr>
        </p:nvSpPr>
        <p:spPr>
          <a:xfrm>
            <a:off x="719988" y="2208150"/>
            <a:ext cx="2782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 name="Google Shape;232;p13"/>
          <p:cNvSpPr txBox="1"/>
          <p:nvPr>
            <p:ph idx="2" type="subTitle"/>
          </p:nvPr>
        </p:nvSpPr>
        <p:spPr>
          <a:xfrm>
            <a:off x="4288613" y="2208150"/>
            <a:ext cx="2782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13"/>
          <p:cNvSpPr txBox="1"/>
          <p:nvPr>
            <p:ph idx="3" type="subTitle"/>
          </p:nvPr>
        </p:nvSpPr>
        <p:spPr>
          <a:xfrm>
            <a:off x="719988" y="3941341"/>
            <a:ext cx="2782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13"/>
          <p:cNvSpPr txBox="1"/>
          <p:nvPr>
            <p:ph idx="4" type="subTitle"/>
          </p:nvPr>
        </p:nvSpPr>
        <p:spPr>
          <a:xfrm>
            <a:off x="4288613" y="3941341"/>
            <a:ext cx="2782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13"/>
          <p:cNvSpPr txBox="1"/>
          <p:nvPr>
            <p:ph hasCustomPrompt="1" idx="5" type="title"/>
          </p:nvPr>
        </p:nvSpPr>
        <p:spPr>
          <a:xfrm>
            <a:off x="720034" y="1353500"/>
            <a:ext cx="2782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6" name="Google Shape;236;p13"/>
          <p:cNvSpPr txBox="1"/>
          <p:nvPr>
            <p:ph hasCustomPrompt="1" idx="6" type="title"/>
          </p:nvPr>
        </p:nvSpPr>
        <p:spPr>
          <a:xfrm>
            <a:off x="720034" y="3086175"/>
            <a:ext cx="2782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7" name="Google Shape;237;p13"/>
          <p:cNvSpPr txBox="1"/>
          <p:nvPr>
            <p:ph hasCustomPrompt="1" idx="7" type="title"/>
          </p:nvPr>
        </p:nvSpPr>
        <p:spPr>
          <a:xfrm>
            <a:off x="4288608" y="1353500"/>
            <a:ext cx="2782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8" name="Google Shape;238;p13"/>
          <p:cNvSpPr txBox="1"/>
          <p:nvPr>
            <p:ph hasCustomPrompt="1" idx="8" type="title"/>
          </p:nvPr>
        </p:nvSpPr>
        <p:spPr>
          <a:xfrm>
            <a:off x="4288608" y="3086175"/>
            <a:ext cx="2782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9" name="Google Shape;239;p13"/>
          <p:cNvSpPr txBox="1"/>
          <p:nvPr>
            <p:ph idx="9" type="subTitle"/>
          </p:nvPr>
        </p:nvSpPr>
        <p:spPr>
          <a:xfrm>
            <a:off x="719988" y="1724900"/>
            <a:ext cx="27825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0" name="Google Shape;240;p13"/>
          <p:cNvSpPr txBox="1"/>
          <p:nvPr>
            <p:ph idx="13" type="subTitle"/>
          </p:nvPr>
        </p:nvSpPr>
        <p:spPr>
          <a:xfrm>
            <a:off x="4288613" y="1724900"/>
            <a:ext cx="27825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1" name="Google Shape;241;p13"/>
          <p:cNvSpPr txBox="1"/>
          <p:nvPr>
            <p:ph idx="14" type="subTitle"/>
          </p:nvPr>
        </p:nvSpPr>
        <p:spPr>
          <a:xfrm>
            <a:off x="719988" y="3457572"/>
            <a:ext cx="27825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2" name="Google Shape;242;p13"/>
          <p:cNvSpPr txBox="1"/>
          <p:nvPr>
            <p:ph idx="15" type="subTitle"/>
          </p:nvPr>
        </p:nvSpPr>
        <p:spPr>
          <a:xfrm>
            <a:off x="4288613" y="3457572"/>
            <a:ext cx="27825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43" name="Google Shape;243;p13"/>
          <p:cNvGrpSpPr/>
          <p:nvPr/>
        </p:nvGrpSpPr>
        <p:grpSpPr>
          <a:xfrm>
            <a:off x="-2009786" y="-2487656"/>
            <a:ext cx="13243776" cy="10032855"/>
            <a:chOff x="-2009786" y="-2487656"/>
            <a:chExt cx="13243776" cy="10032855"/>
          </a:xfrm>
        </p:grpSpPr>
        <p:sp>
          <p:nvSpPr>
            <p:cNvPr id="244" name="Google Shape;244;p13"/>
            <p:cNvSpPr/>
            <p:nvPr/>
          </p:nvSpPr>
          <p:spPr>
            <a:xfrm>
              <a:off x="-2009786" y="48614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7594686" y="44875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8387214" y="39931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7572577" y="42993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a:off x="7378950" y="43799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a:off x="-294304" y="47255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a:off x="8734460" y="49365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p:nvPr/>
          </p:nvSpPr>
          <p:spPr>
            <a:xfrm>
              <a:off x="9049378" y="42683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
            <p:cNvSpPr/>
            <p:nvPr/>
          </p:nvSpPr>
          <p:spPr>
            <a:xfrm>
              <a:off x="6842630" y="4725520"/>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p:nvPr/>
          </p:nvSpPr>
          <p:spPr>
            <a:xfrm>
              <a:off x="6554899" y="4167229"/>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a:off x="-1789344" y="4657957"/>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8656469" y="-24876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a:off x="-672057" y="-1192434"/>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9003354" y="-2319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517380" y="-182596"/>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435413" y="200783"/>
              <a:ext cx="1387200" cy="1374417"/>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286753" y="-193601"/>
              <a:ext cx="1762031" cy="992144"/>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123174" y="750164"/>
              <a:ext cx="183659" cy="167280"/>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214969" y="-1264697"/>
              <a:ext cx="2629872" cy="2628626"/>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8590739" y="-1935971"/>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64" name="Shape 264"/>
        <p:cNvGrpSpPr/>
        <p:nvPr/>
      </p:nvGrpSpPr>
      <p:grpSpPr>
        <a:xfrm>
          <a:off x="0" y="0"/>
          <a:ext cx="0" cy="0"/>
          <a:chOff x="0" y="0"/>
          <a:chExt cx="0" cy="0"/>
        </a:xfrm>
      </p:grpSpPr>
      <p:sp>
        <p:nvSpPr>
          <p:cNvPr id="265" name="Google Shape;265;p14"/>
          <p:cNvSpPr txBox="1"/>
          <p:nvPr>
            <p:ph type="title"/>
          </p:nvPr>
        </p:nvSpPr>
        <p:spPr>
          <a:xfrm>
            <a:off x="852852" y="3676188"/>
            <a:ext cx="4421700" cy="520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66" name="Google Shape;266;p14"/>
          <p:cNvSpPr txBox="1"/>
          <p:nvPr>
            <p:ph idx="1" type="subTitle"/>
          </p:nvPr>
        </p:nvSpPr>
        <p:spPr>
          <a:xfrm>
            <a:off x="852750" y="947113"/>
            <a:ext cx="4421700" cy="2600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7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267" name="Google Shape;267;p14"/>
          <p:cNvSpPr/>
          <p:nvPr>
            <p:ph idx="2" type="pic"/>
          </p:nvPr>
        </p:nvSpPr>
        <p:spPr>
          <a:xfrm>
            <a:off x="5924100" y="808050"/>
            <a:ext cx="2324100" cy="3527400"/>
          </a:xfrm>
          <a:prstGeom prst="roundRect">
            <a:avLst>
              <a:gd fmla="val 16667" name="adj"/>
            </a:avLst>
          </a:prstGeom>
          <a:noFill/>
          <a:ln>
            <a:noFill/>
          </a:ln>
        </p:spPr>
      </p:sp>
      <p:grpSp>
        <p:nvGrpSpPr>
          <p:cNvPr id="268" name="Google Shape;268;p14"/>
          <p:cNvGrpSpPr/>
          <p:nvPr/>
        </p:nvGrpSpPr>
        <p:grpSpPr>
          <a:xfrm>
            <a:off x="-1231883" y="-1650528"/>
            <a:ext cx="12005128" cy="7196303"/>
            <a:chOff x="-1231883" y="-1650528"/>
            <a:chExt cx="12005128" cy="7196303"/>
          </a:xfrm>
        </p:grpSpPr>
        <p:sp>
          <p:nvSpPr>
            <p:cNvPr id="269" name="Google Shape;269;p14"/>
            <p:cNvSpPr/>
            <p:nvPr/>
          </p:nvSpPr>
          <p:spPr>
            <a:xfrm>
              <a:off x="7864911" y="3662237"/>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8131952" y="3426273"/>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7323152" y="3075647"/>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1070099" y="-295928"/>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1231883" y="102616"/>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8601570" y="288509"/>
              <a:ext cx="235365" cy="221988"/>
            </a:xfrm>
            <a:custGeom>
              <a:rect b="b" l="l" r="r" t="t"/>
              <a:pathLst>
                <a:path extrusionOk="0" h="7169" w="7601">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7962003" y="4697920"/>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261490" y="483865"/>
              <a:ext cx="136772" cy="124634"/>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8897876" y="69446"/>
              <a:ext cx="169936" cy="154794"/>
            </a:xfrm>
            <a:custGeom>
              <a:rect b="b" l="l" r="r" t="t"/>
              <a:pathLst>
                <a:path extrusionOk="0" h="4999" w="5488">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8340077" y="-1650528"/>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726767" y="452577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346742" y="4526551"/>
              <a:ext cx="169955" cy="154882"/>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886710" y="-673353"/>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82" name="Shape 282"/>
        <p:cNvGrpSpPr/>
        <p:nvPr/>
      </p:nvGrpSpPr>
      <p:grpSpPr>
        <a:xfrm>
          <a:off x="0" y="0"/>
          <a:ext cx="0" cy="0"/>
          <a:chOff x="0" y="0"/>
          <a:chExt cx="0" cy="0"/>
        </a:xfrm>
      </p:grpSpPr>
      <p:grpSp>
        <p:nvGrpSpPr>
          <p:cNvPr id="283" name="Google Shape;283;p15"/>
          <p:cNvGrpSpPr/>
          <p:nvPr/>
        </p:nvGrpSpPr>
        <p:grpSpPr>
          <a:xfrm>
            <a:off x="-1781879" y="-2190672"/>
            <a:ext cx="13067827" cy="9251603"/>
            <a:chOff x="-1781879" y="-2190672"/>
            <a:chExt cx="13067827" cy="9251603"/>
          </a:xfrm>
        </p:grpSpPr>
        <p:grpSp>
          <p:nvGrpSpPr>
            <p:cNvPr id="284" name="Google Shape;284;p15"/>
            <p:cNvGrpSpPr/>
            <p:nvPr/>
          </p:nvGrpSpPr>
          <p:grpSpPr>
            <a:xfrm>
              <a:off x="-1104182" y="-2190672"/>
              <a:ext cx="12390130" cy="8906656"/>
              <a:chOff x="-1104182" y="-2190672"/>
              <a:chExt cx="12390130" cy="8906656"/>
            </a:xfrm>
          </p:grpSpPr>
          <p:sp>
            <p:nvSpPr>
              <p:cNvPr id="285" name="Google Shape;285;p15"/>
              <p:cNvSpPr/>
              <p:nvPr/>
            </p:nvSpPr>
            <p:spPr>
              <a:xfrm>
                <a:off x="8727720"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8656037" y="197752"/>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rot="10800000">
                <a:off x="403723" y="4702936"/>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rot="10800000">
                <a:off x="-1104182" y="4680196"/>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8656013" y="-21906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979796"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94713" y="-942403"/>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823173" y="-175515"/>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631240" y="-73917"/>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764684" y="121359"/>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661304" y="-1051074"/>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8047073"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181864" y="4788781"/>
                <a:ext cx="221028" cy="208952"/>
              </a:xfrm>
              <a:custGeom>
                <a:rect b="b" l="l" r="r" t="t"/>
                <a:pathLst>
                  <a:path extrusionOk="0" h="6748" w="7138">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8984283" y="4557230"/>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8178583"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7534672" y="3554227"/>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1781879" y="4628909"/>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txBox="1"/>
          <p:nvPr>
            <p:ph type="title"/>
          </p:nvPr>
        </p:nvSpPr>
        <p:spPr>
          <a:xfrm>
            <a:off x="3323727" y="2440813"/>
            <a:ext cx="5106900" cy="8253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3" name="Google Shape;303;p15"/>
          <p:cNvSpPr txBox="1"/>
          <p:nvPr>
            <p:ph hasCustomPrompt="1" idx="2" type="title"/>
          </p:nvPr>
        </p:nvSpPr>
        <p:spPr>
          <a:xfrm>
            <a:off x="3323725" y="1354688"/>
            <a:ext cx="1774500" cy="10860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7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4" name="Google Shape;304;p15"/>
          <p:cNvSpPr txBox="1"/>
          <p:nvPr>
            <p:ph idx="1" type="subTitle"/>
          </p:nvPr>
        </p:nvSpPr>
        <p:spPr>
          <a:xfrm>
            <a:off x="3323725" y="3328012"/>
            <a:ext cx="5106900" cy="460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15"/>
          <p:cNvSpPr/>
          <p:nvPr>
            <p:ph idx="3" type="pic"/>
          </p:nvPr>
        </p:nvSpPr>
        <p:spPr>
          <a:xfrm>
            <a:off x="713225" y="820375"/>
            <a:ext cx="2228400" cy="3502800"/>
          </a:xfrm>
          <a:prstGeom prst="roundRect">
            <a:avLst>
              <a:gd fmla="val 16667" name="adj"/>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306" name="Shape 306"/>
        <p:cNvGrpSpPr/>
        <p:nvPr/>
      </p:nvGrpSpPr>
      <p:grpSpPr>
        <a:xfrm>
          <a:off x="0" y="0"/>
          <a:ext cx="0" cy="0"/>
          <a:chOff x="0" y="0"/>
          <a:chExt cx="0" cy="0"/>
        </a:xfrm>
      </p:grpSpPr>
      <p:grpSp>
        <p:nvGrpSpPr>
          <p:cNvPr id="307" name="Google Shape;307;p16"/>
          <p:cNvGrpSpPr/>
          <p:nvPr/>
        </p:nvGrpSpPr>
        <p:grpSpPr>
          <a:xfrm>
            <a:off x="-1914572" y="-2064681"/>
            <a:ext cx="13199359" cy="9519188"/>
            <a:chOff x="-2066972" y="-2217081"/>
            <a:chExt cx="13199359" cy="9519188"/>
          </a:xfrm>
        </p:grpSpPr>
        <p:sp>
          <p:nvSpPr>
            <p:cNvPr id="308" name="Google Shape;308;p16"/>
            <p:cNvSpPr/>
            <p:nvPr/>
          </p:nvSpPr>
          <p:spPr>
            <a:xfrm flipH="1" rot="10800000">
              <a:off x="-843369" y="-745277"/>
              <a:ext cx="1192493" cy="1185403"/>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flipH="1" rot="10800000">
              <a:off x="8348568" y="541752"/>
              <a:ext cx="1760547" cy="991637"/>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flipH="1" rot="10800000">
              <a:off x="7568838" y="-983176"/>
              <a:ext cx="2202389" cy="2058821"/>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flipH="1" rot="10800000">
              <a:off x="7468760" y="-170708"/>
              <a:ext cx="1386125" cy="1373316"/>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flipH="1" rot="10800000">
              <a:off x="7259643" y="-677429"/>
              <a:ext cx="1804390" cy="1793053"/>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flipH="1" rot="10800000">
              <a:off x="8854873" y="1202606"/>
              <a:ext cx="254230" cy="240050"/>
            </a:xfrm>
            <a:custGeom>
              <a:rect b="b" l="l" r="r" t="t"/>
              <a:pathLst>
                <a:path extrusionOk="0" h="7178" w="7602">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flipH="1" rot="10800000">
              <a:off x="8610389" y="105158"/>
              <a:ext cx="147716" cy="134606"/>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flipH="1" rot="10800000">
              <a:off x="6908860" y="-1600956"/>
              <a:ext cx="2627845" cy="262667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flipH="1" rot="10800000">
              <a:off x="6369668" y="-1281266"/>
              <a:ext cx="2627845" cy="2626607"/>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flipH="1" rot="10800000">
              <a:off x="-494803" y="4227134"/>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flipH="1" rot="10800000">
              <a:off x="-340126" y="3889160"/>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flipH="1" rot="10800000">
              <a:off x="-265090" y="3491703"/>
              <a:ext cx="1387233" cy="1374449"/>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flipH="1" rot="10800000">
              <a:off x="-116431" y="4268369"/>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flipH="1" rot="10800000">
              <a:off x="54080" y="4142555"/>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flipH="1" rot="10800000">
              <a:off x="162770" y="4852294"/>
              <a:ext cx="148056" cy="134810"/>
            </a:xfrm>
            <a:custGeom>
              <a:rect b="b" l="l" r="r" t="t"/>
              <a:pathLst>
                <a:path extrusionOk="0" h="3786" w="4158">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flipH="1" rot="10800000">
              <a:off x="8597712" y="4774300"/>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flipH="1" rot="10800000">
              <a:off x="8716213" y="4751560"/>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flipH="1" rot="10800000">
              <a:off x="-517983" y="4159474"/>
              <a:ext cx="2629899" cy="2628688"/>
            </a:xfrm>
            <a:custGeom>
              <a:rect b="b" l="l" r="r" t="t"/>
              <a:pathLst>
                <a:path extrusionOk="0" h="73824" w="73858">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flipH="1" rot="10800000">
              <a:off x="-44647" y="3702944"/>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flipH="1" rot="10800000">
              <a:off x="8502453" y="4673419"/>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16"/>
            <p:cNvGrpSpPr/>
            <p:nvPr/>
          </p:nvGrpSpPr>
          <p:grpSpPr>
            <a:xfrm>
              <a:off x="-1171434" y="-1652865"/>
              <a:ext cx="1691889" cy="2035788"/>
              <a:chOff x="-1171434" y="-1652865"/>
              <a:chExt cx="1691889" cy="2035788"/>
            </a:xfrm>
          </p:grpSpPr>
          <p:sp>
            <p:nvSpPr>
              <p:cNvPr id="329" name="Google Shape;329;p16"/>
              <p:cNvSpPr/>
              <p:nvPr/>
            </p:nvSpPr>
            <p:spPr>
              <a:xfrm flipH="1">
                <a:off x="336471" y="192899"/>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flipH="1">
                <a:off x="-1171434" y="-1652865"/>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16"/>
            <p:cNvSpPr/>
            <p:nvPr/>
          </p:nvSpPr>
          <p:spPr>
            <a:xfrm flipH="1" rot="10800000">
              <a:off x="-2066972" y="-2217081"/>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16"/>
          <p:cNvSpPr txBox="1"/>
          <p:nvPr>
            <p:ph type="title"/>
          </p:nvPr>
        </p:nvSpPr>
        <p:spPr>
          <a:xfrm>
            <a:off x="1179163" y="2000425"/>
            <a:ext cx="3603000" cy="135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3" name="Google Shape;333;p16"/>
          <p:cNvSpPr txBox="1"/>
          <p:nvPr>
            <p:ph hasCustomPrompt="1" idx="2" type="title"/>
          </p:nvPr>
        </p:nvSpPr>
        <p:spPr>
          <a:xfrm>
            <a:off x="3007763" y="982525"/>
            <a:ext cx="1774500" cy="1017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7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34" name="Google Shape;334;p16"/>
          <p:cNvSpPr txBox="1"/>
          <p:nvPr>
            <p:ph idx="1" type="subTitle"/>
          </p:nvPr>
        </p:nvSpPr>
        <p:spPr>
          <a:xfrm>
            <a:off x="1179163" y="3443375"/>
            <a:ext cx="3603000" cy="717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16"/>
          <p:cNvSpPr/>
          <p:nvPr>
            <p:ph idx="3" type="pic"/>
          </p:nvPr>
        </p:nvSpPr>
        <p:spPr>
          <a:xfrm>
            <a:off x="5480238" y="619050"/>
            <a:ext cx="2484600" cy="3905400"/>
          </a:xfrm>
          <a:prstGeom prst="roundRect">
            <a:avLst>
              <a:gd fmla="val 16667" name="adj"/>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36" name="Shape 336"/>
        <p:cNvGrpSpPr/>
        <p:nvPr/>
      </p:nvGrpSpPr>
      <p:grpSpPr>
        <a:xfrm>
          <a:off x="0" y="0"/>
          <a:ext cx="0" cy="0"/>
          <a:chOff x="0" y="0"/>
          <a:chExt cx="0" cy="0"/>
        </a:xfrm>
      </p:grpSpPr>
      <p:sp>
        <p:nvSpPr>
          <p:cNvPr id="337" name="Google Shape;33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38" name="Google Shape;338;p17"/>
          <p:cNvGrpSpPr/>
          <p:nvPr/>
        </p:nvGrpSpPr>
        <p:grpSpPr>
          <a:xfrm>
            <a:off x="-2066972" y="-2217081"/>
            <a:ext cx="13199359" cy="9519188"/>
            <a:chOff x="-2066972" y="-2217081"/>
            <a:chExt cx="13199359" cy="9519188"/>
          </a:xfrm>
        </p:grpSpPr>
        <p:sp>
          <p:nvSpPr>
            <p:cNvPr id="339" name="Google Shape;339;p17"/>
            <p:cNvSpPr/>
            <p:nvPr/>
          </p:nvSpPr>
          <p:spPr>
            <a:xfrm flipH="1" rot="10800000">
              <a:off x="-843369" y="-745277"/>
              <a:ext cx="1192493" cy="1185403"/>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flipH="1" rot="10800000">
              <a:off x="8348568" y="541752"/>
              <a:ext cx="1760547" cy="991637"/>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flipH="1" rot="10800000">
              <a:off x="7568838" y="-983176"/>
              <a:ext cx="2202389" cy="2058821"/>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flipH="1" rot="10800000">
              <a:off x="7468760" y="-170708"/>
              <a:ext cx="1386125" cy="1373316"/>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flipH="1" rot="10800000">
              <a:off x="7259643" y="-677429"/>
              <a:ext cx="1804390" cy="1793053"/>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flipH="1" rot="10800000">
              <a:off x="8854873" y="1202606"/>
              <a:ext cx="254230" cy="240050"/>
            </a:xfrm>
            <a:custGeom>
              <a:rect b="b" l="l" r="r" t="t"/>
              <a:pathLst>
                <a:path extrusionOk="0" h="7178" w="7602">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flipH="1" rot="10800000">
              <a:off x="8610389" y="105158"/>
              <a:ext cx="147716" cy="134606"/>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flipH="1" rot="10800000">
              <a:off x="6908860" y="-1600956"/>
              <a:ext cx="2627845" cy="262667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flipH="1" rot="10800000">
              <a:off x="6369668" y="-1281266"/>
              <a:ext cx="2627845" cy="2626607"/>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flipH="1" rot="10800000">
              <a:off x="-494803" y="4227134"/>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flipH="1" rot="10800000">
              <a:off x="-340126" y="3889160"/>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flipH="1" rot="10800000">
              <a:off x="-265090" y="3491703"/>
              <a:ext cx="1387233" cy="1374449"/>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flipH="1" rot="10800000">
              <a:off x="-116431" y="4268369"/>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flipH="1" rot="10800000">
              <a:off x="54080" y="4142555"/>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flipH="1" rot="10800000">
              <a:off x="162770" y="4852294"/>
              <a:ext cx="148056" cy="134810"/>
            </a:xfrm>
            <a:custGeom>
              <a:rect b="b" l="l" r="r" t="t"/>
              <a:pathLst>
                <a:path extrusionOk="0" h="3786" w="4158">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flipH="1" rot="10800000">
              <a:off x="8597712" y="4774300"/>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flipH="1" rot="10800000">
              <a:off x="8716213" y="4751560"/>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flipH="1" rot="10800000">
              <a:off x="-517983" y="4159474"/>
              <a:ext cx="2629899" cy="2628688"/>
            </a:xfrm>
            <a:custGeom>
              <a:rect b="b" l="l" r="r" t="t"/>
              <a:pathLst>
                <a:path extrusionOk="0" h="73824" w="73858">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flipH="1" rot="10800000">
              <a:off x="-44647" y="3702944"/>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flipH="1" rot="10800000">
              <a:off x="8502453" y="4673419"/>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17"/>
            <p:cNvGrpSpPr/>
            <p:nvPr/>
          </p:nvGrpSpPr>
          <p:grpSpPr>
            <a:xfrm>
              <a:off x="-1171434" y="-1652865"/>
              <a:ext cx="1691889" cy="2035788"/>
              <a:chOff x="-1171434" y="-1652865"/>
              <a:chExt cx="1691889" cy="2035788"/>
            </a:xfrm>
          </p:grpSpPr>
          <p:sp>
            <p:nvSpPr>
              <p:cNvPr id="360" name="Google Shape;360;p17"/>
              <p:cNvSpPr/>
              <p:nvPr/>
            </p:nvSpPr>
            <p:spPr>
              <a:xfrm flipH="1">
                <a:off x="336471" y="192899"/>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flipH="1">
                <a:off x="-1171434" y="-1652865"/>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17"/>
            <p:cNvSpPr/>
            <p:nvPr/>
          </p:nvSpPr>
          <p:spPr>
            <a:xfrm flipH="1" rot="10800000">
              <a:off x="-2066972" y="-2217081"/>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363" name="Shape 363"/>
        <p:cNvGrpSpPr/>
        <p:nvPr/>
      </p:nvGrpSpPr>
      <p:grpSpPr>
        <a:xfrm>
          <a:off x="0" y="0"/>
          <a:ext cx="0" cy="0"/>
          <a:chOff x="0" y="0"/>
          <a:chExt cx="0" cy="0"/>
        </a:xfrm>
      </p:grpSpPr>
      <p:sp>
        <p:nvSpPr>
          <p:cNvPr id="364" name="Google Shape;364;p18"/>
          <p:cNvSpPr txBox="1"/>
          <p:nvPr>
            <p:ph type="title"/>
          </p:nvPr>
        </p:nvSpPr>
        <p:spPr>
          <a:xfrm>
            <a:off x="72125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65" name="Google Shape;365;p18"/>
          <p:cNvGrpSpPr/>
          <p:nvPr/>
        </p:nvGrpSpPr>
        <p:grpSpPr>
          <a:xfrm>
            <a:off x="-1781879" y="-2190672"/>
            <a:ext cx="13067827" cy="9251603"/>
            <a:chOff x="-1781879" y="-2190672"/>
            <a:chExt cx="13067827" cy="9251603"/>
          </a:xfrm>
        </p:grpSpPr>
        <p:grpSp>
          <p:nvGrpSpPr>
            <p:cNvPr id="366" name="Google Shape;366;p18"/>
            <p:cNvGrpSpPr/>
            <p:nvPr/>
          </p:nvGrpSpPr>
          <p:grpSpPr>
            <a:xfrm>
              <a:off x="-1104182" y="-2190672"/>
              <a:ext cx="12390130" cy="8906656"/>
              <a:chOff x="-1104182" y="-2190672"/>
              <a:chExt cx="12390130" cy="8906656"/>
            </a:xfrm>
          </p:grpSpPr>
          <p:sp>
            <p:nvSpPr>
              <p:cNvPr id="367" name="Google Shape;367;p18"/>
              <p:cNvSpPr/>
              <p:nvPr/>
            </p:nvSpPr>
            <p:spPr>
              <a:xfrm>
                <a:off x="8727720"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8656037" y="197752"/>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rot="10800000">
                <a:off x="403723" y="4702936"/>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rot="10800000">
                <a:off x="-1104182" y="4680196"/>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8656013" y="-21906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979796"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94713" y="-942403"/>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823173" y="-175515"/>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31240" y="-73917"/>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764684" y="121359"/>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661304" y="-1051074"/>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8047073"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8181864" y="4788781"/>
                <a:ext cx="221028" cy="208952"/>
              </a:xfrm>
              <a:custGeom>
                <a:rect b="b" l="l" r="r" t="t"/>
                <a:pathLst>
                  <a:path extrusionOk="0" h="6748" w="7138">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8984283" y="4557230"/>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8178583"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7534672" y="3554227"/>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18"/>
            <p:cNvSpPr/>
            <p:nvPr/>
          </p:nvSpPr>
          <p:spPr>
            <a:xfrm>
              <a:off x="-1781879" y="4628909"/>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384" name="Shape 384"/>
        <p:cNvGrpSpPr/>
        <p:nvPr/>
      </p:nvGrpSpPr>
      <p:grpSpPr>
        <a:xfrm>
          <a:off x="0" y="0"/>
          <a:ext cx="0" cy="0"/>
          <a:chOff x="0" y="0"/>
          <a:chExt cx="0" cy="0"/>
        </a:xfrm>
      </p:grpSpPr>
      <p:sp>
        <p:nvSpPr>
          <p:cNvPr id="385" name="Google Shape;38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86" name="Google Shape;386;p19"/>
          <p:cNvGrpSpPr/>
          <p:nvPr/>
        </p:nvGrpSpPr>
        <p:grpSpPr>
          <a:xfrm>
            <a:off x="-1781879" y="-2190672"/>
            <a:ext cx="13067827" cy="9251603"/>
            <a:chOff x="-1781879" y="-2190672"/>
            <a:chExt cx="13067827" cy="9251603"/>
          </a:xfrm>
        </p:grpSpPr>
        <p:grpSp>
          <p:nvGrpSpPr>
            <p:cNvPr id="387" name="Google Shape;387;p19"/>
            <p:cNvGrpSpPr/>
            <p:nvPr/>
          </p:nvGrpSpPr>
          <p:grpSpPr>
            <a:xfrm>
              <a:off x="-1104182" y="-2190672"/>
              <a:ext cx="12390130" cy="8906656"/>
              <a:chOff x="-1104182" y="-2190672"/>
              <a:chExt cx="12390130" cy="8906656"/>
            </a:xfrm>
          </p:grpSpPr>
          <p:sp>
            <p:nvSpPr>
              <p:cNvPr id="388" name="Google Shape;388;p19"/>
              <p:cNvSpPr/>
              <p:nvPr/>
            </p:nvSpPr>
            <p:spPr>
              <a:xfrm>
                <a:off x="8727720"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8656037" y="197752"/>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rot="10800000">
                <a:off x="403723" y="4702936"/>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rot="10800000">
                <a:off x="-1104182" y="4680196"/>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8656013" y="-21906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979796"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94713" y="-942403"/>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823173" y="-175515"/>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631240" y="-73917"/>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764684" y="121359"/>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661304" y="-1051074"/>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8047073"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8181864" y="4788781"/>
                <a:ext cx="221028" cy="208952"/>
              </a:xfrm>
              <a:custGeom>
                <a:rect b="b" l="l" r="r" t="t"/>
                <a:pathLst>
                  <a:path extrusionOk="0" h="6748" w="7138">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8984283" y="4557230"/>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8178583"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7534672" y="3554227"/>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19"/>
            <p:cNvSpPr/>
            <p:nvPr/>
          </p:nvSpPr>
          <p:spPr>
            <a:xfrm>
              <a:off x="-1781879" y="4628909"/>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405" name="Shape 405"/>
        <p:cNvGrpSpPr/>
        <p:nvPr/>
      </p:nvGrpSpPr>
      <p:grpSpPr>
        <a:xfrm>
          <a:off x="0" y="0"/>
          <a:ext cx="0" cy="0"/>
          <a:chOff x="0" y="0"/>
          <a:chExt cx="0" cy="0"/>
        </a:xfrm>
      </p:grpSpPr>
      <p:grpSp>
        <p:nvGrpSpPr>
          <p:cNvPr id="406" name="Google Shape;406;p20"/>
          <p:cNvGrpSpPr/>
          <p:nvPr/>
        </p:nvGrpSpPr>
        <p:grpSpPr>
          <a:xfrm>
            <a:off x="-2009786" y="-2487656"/>
            <a:ext cx="13243776" cy="10032855"/>
            <a:chOff x="-2009786" y="-2487656"/>
            <a:chExt cx="13243776" cy="10032855"/>
          </a:xfrm>
        </p:grpSpPr>
        <p:sp>
          <p:nvSpPr>
            <p:cNvPr id="407" name="Google Shape;407;p20"/>
            <p:cNvSpPr/>
            <p:nvPr/>
          </p:nvSpPr>
          <p:spPr>
            <a:xfrm>
              <a:off x="-2009786" y="48614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7594686" y="44875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8387214" y="39931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8083629" y="5003046"/>
              <a:ext cx="534270" cy="531112"/>
            </a:xfrm>
            <a:custGeom>
              <a:rect b="b" l="l" r="r" t="t"/>
              <a:pathLst>
                <a:path extrusionOk="0" h="17152" w="17254">
                  <a:moveTo>
                    <a:pt x="16679" y="1"/>
                  </a:moveTo>
                  <a:cubicBezTo>
                    <a:pt x="16545" y="1"/>
                    <a:pt x="16411" y="52"/>
                    <a:pt x="16308" y="155"/>
                  </a:cubicBezTo>
                  <a:lnTo>
                    <a:pt x="206" y="16257"/>
                  </a:lnTo>
                  <a:cubicBezTo>
                    <a:pt x="1" y="16462"/>
                    <a:pt x="1" y="16792"/>
                    <a:pt x="206" y="16997"/>
                  </a:cubicBezTo>
                  <a:cubicBezTo>
                    <a:pt x="308" y="17100"/>
                    <a:pt x="444" y="17151"/>
                    <a:pt x="581" y="17151"/>
                  </a:cubicBezTo>
                  <a:cubicBezTo>
                    <a:pt x="717" y="17151"/>
                    <a:pt x="853" y="17100"/>
                    <a:pt x="955" y="16997"/>
                  </a:cubicBezTo>
                  <a:lnTo>
                    <a:pt x="17049" y="904"/>
                  </a:lnTo>
                  <a:cubicBezTo>
                    <a:pt x="17254" y="690"/>
                    <a:pt x="17254" y="360"/>
                    <a:pt x="17049" y="155"/>
                  </a:cubicBezTo>
                  <a:cubicBezTo>
                    <a:pt x="16946" y="52"/>
                    <a:pt x="16812" y="1"/>
                    <a:pt x="166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7572577" y="42993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7378950" y="43799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294304" y="47255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8734460" y="49365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9049378" y="42683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6656280" y="4861070"/>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6554899" y="4167229"/>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1747322" y="4609033"/>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656469" y="-24876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672057" y="-1227452"/>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9003354" y="-2319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517380" y="-203607"/>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435413" y="200783"/>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286753" y="-193601"/>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0"/>
            <p:cNvSpPr/>
            <p:nvPr/>
          </p:nvSpPr>
          <p:spPr>
            <a:xfrm>
              <a:off x="-123174" y="750164"/>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214969" y="-1264697"/>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
            <p:cNvSpPr/>
            <p:nvPr/>
          </p:nvSpPr>
          <p:spPr>
            <a:xfrm>
              <a:off x="8590739" y="-1942975"/>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20"/>
          <p:cNvSpPr txBox="1"/>
          <p:nvPr>
            <p:ph type="title"/>
          </p:nvPr>
        </p:nvSpPr>
        <p:spPr>
          <a:xfrm>
            <a:off x="4287698" y="1186675"/>
            <a:ext cx="3841200" cy="1770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9" name="Google Shape;429;p20"/>
          <p:cNvSpPr txBox="1"/>
          <p:nvPr>
            <p:ph idx="1" type="subTitle"/>
          </p:nvPr>
        </p:nvSpPr>
        <p:spPr>
          <a:xfrm>
            <a:off x="4287698" y="2956925"/>
            <a:ext cx="3841200" cy="99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0" name="Google Shape;430;p20"/>
          <p:cNvSpPr/>
          <p:nvPr>
            <p:ph idx="2" type="pic"/>
          </p:nvPr>
        </p:nvSpPr>
        <p:spPr>
          <a:xfrm>
            <a:off x="1015102" y="539500"/>
            <a:ext cx="2718300" cy="4064400"/>
          </a:xfrm>
          <a:prstGeom prst="roundRect">
            <a:avLst>
              <a:gd fmla="val 16667" name="adj"/>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
          <p:cNvSpPr txBox="1"/>
          <p:nvPr>
            <p:ph type="title"/>
          </p:nvPr>
        </p:nvSpPr>
        <p:spPr>
          <a:xfrm>
            <a:off x="3076227" y="3185575"/>
            <a:ext cx="5354400" cy="825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3" name="Google Shape;33;p3"/>
          <p:cNvSpPr txBox="1"/>
          <p:nvPr>
            <p:ph hasCustomPrompt="1" idx="2" type="title"/>
          </p:nvPr>
        </p:nvSpPr>
        <p:spPr>
          <a:xfrm>
            <a:off x="1656575" y="3185576"/>
            <a:ext cx="1419600" cy="10710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7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4" name="Google Shape;34;p3"/>
          <p:cNvSpPr txBox="1"/>
          <p:nvPr>
            <p:ph idx="1" type="subTitle"/>
          </p:nvPr>
        </p:nvSpPr>
        <p:spPr>
          <a:xfrm>
            <a:off x="3076225" y="3933174"/>
            <a:ext cx="5354400" cy="460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 name="Google Shape;35;p3"/>
          <p:cNvSpPr/>
          <p:nvPr>
            <p:ph idx="3" type="pic"/>
          </p:nvPr>
        </p:nvSpPr>
        <p:spPr>
          <a:xfrm>
            <a:off x="713175" y="539490"/>
            <a:ext cx="7717500" cy="2097000"/>
          </a:xfrm>
          <a:prstGeom prst="roundRect">
            <a:avLst>
              <a:gd fmla="val 16667" name="adj"/>
            </a:avLst>
          </a:prstGeom>
          <a:noFill/>
          <a:ln>
            <a:noFill/>
          </a:ln>
        </p:spPr>
      </p:sp>
      <p:grpSp>
        <p:nvGrpSpPr>
          <p:cNvPr id="36" name="Google Shape;36;p3"/>
          <p:cNvGrpSpPr/>
          <p:nvPr/>
        </p:nvGrpSpPr>
        <p:grpSpPr>
          <a:xfrm>
            <a:off x="-1231883" y="-1650528"/>
            <a:ext cx="12005128" cy="7196303"/>
            <a:chOff x="-1231883" y="-1650528"/>
            <a:chExt cx="12005128" cy="7196303"/>
          </a:xfrm>
        </p:grpSpPr>
        <p:sp>
          <p:nvSpPr>
            <p:cNvPr id="37" name="Google Shape;37;p3"/>
            <p:cNvSpPr/>
            <p:nvPr/>
          </p:nvSpPr>
          <p:spPr>
            <a:xfrm>
              <a:off x="7864911" y="3662237"/>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131952" y="3426273"/>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7323152" y="3075647"/>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1070099" y="-295928"/>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231883" y="102616"/>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8601570" y="288509"/>
              <a:ext cx="235365" cy="221988"/>
            </a:xfrm>
            <a:custGeom>
              <a:rect b="b" l="l" r="r" t="t"/>
              <a:pathLst>
                <a:path extrusionOk="0" h="7169" w="7601">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7962003" y="4697920"/>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61490" y="483865"/>
              <a:ext cx="136772" cy="124634"/>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8897876" y="69446"/>
              <a:ext cx="169936" cy="154794"/>
            </a:xfrm>
            <a:custGeom>
              <a:rect b="b" l="l" r="r" t="t"/>
              <a:pathLst>
                <a:path extrusionOk="0" h="4999" w="5488">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8340077" y="-1650528"/>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99158" y="4511966"/>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346742" y="4526551"/>
              <a:ext cx="169955" cy="154882"/>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886710" y="-673353"/>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31" name="Shape 431"/>
        <p:cNvGrpSpPr/>
        <p:nvPr/>
      </p:nvGrpSpPr>
      <p:grpSpPr>
        <a:xfrm>
          <a:off x="0" y="0"/>
          <a:ext cx="0" cy="0"/>
          <a:chOff x="0" y="0"/>
          <a:chExt cx="0" cy="0"/>
        </a:xfrm>
      </p:grpSpPr>
      <p:sp>
        <p:nvSpPr>
          <p:cNvPr id="432" name="Google Shape;432;p21"/>
          <p:cNvSpPr txBox="1"/>
          <p:nvPr>
            <p:ph type="title"/>
          </p:nvPr>
        </p:nvSpPr>
        <p:spPr>
          <a:xfrm>
            <a:off x="5242675" y="1408688"/>
            <a:ext cx="3188100" cy="11910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3" name="Google Shape;433;p21"/>
          <p:cNvSpPr txBox="1"/>
          <p:nvPr>
            <p:ph idx="1" type="subTitle"/>
          </p:nvPr>
        </p:nvSpPr>
        <p:spPr>
          <a:xfrm>
            <a:off x="5242675" y="2599613"/>
            <a:ext cx="3188100" cy="113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34" name="Google Shape;434;p21"/>
          <p:cNvGrpSpPr/>
          <p:nvPr/>
        </p:nvGrpSpPr>
        <p:grpSpPr>
          <a:xfrm>
            <a:off x="-1781879" y="-2190672"/>
            <a:ext cx="13067827" cy="9251603"/>
            <a:chOff x="-1781879" y="-2190672"/>
            <a:chExt cx="13067827" cy="9251603"/>
          </a:xfrm>
        </p:grpSpPr>
        <p:grpSp>
          <p:nvGrpSpPr>
            <p:cNvPr id="435" name="Google Shape;435;p21"/>
            <p:cNvGrpSpPr/>
            <p:nvPr/>
          </p:nvGrpSpPr>
          <p:grpSpPr>
            <a:xfrm>
              <a:off x="-1104182" y="-2190672"/>
              <a:ext cx="12390130" cy="8906656"/>
              <a:chOff x="-1104182" y="-2190672"/>
              <a:chExt cx="12390130" cy="8906656"/>
            </a:xfrm>
          </p:grpSpPr>
          <p:sp>
            <p:nvSpPr>
              <p:cNvPr id="436" name="Google Shape;436;p21"/>
              <p:cNvSpPr/>
              <p:nvPr/>
            </p:nvSpPr>
            <p:spPr>
              <a:xfrm>
                <a:off x="8727720"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8656037" y="197752"/>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rot="10800000">
                <a:off x="403723" y="4702936"/>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rot="10800000">
                <a:off x="-1104182" y="4680196"/>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8656013" y="-21906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979796"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94713" y="-942403"/>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823173" y="-175515"/>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631240" y="-73917"/>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764684" y="121359"/>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661304" y="-1051074"/>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8047073"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8181864" y="4788781"/>
                <a:ext cx="221028" cy="208952"/>
              </a:xfrm>
              <a:custGeom>
                <a:rect b="b" l="l" r="r" t="t"/>
                <a:pathLst>
                  <a:path extrusionOk="0" h="6748" w="7138">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8984283" y="4557230"/>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8178583"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7534672" y="3554227"/>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21"/>
            <p:cNvSpPr/>
            <p:nvPr/>
          </p:nvSpPr>
          <p:spPr>
            <a:xfrm>
              <a:off x="-1781879" y="4628909"/>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453" name="Shape 453"/>
        <p:cNvGrpSpPr/>
        <p:nvPr/>
      </p:nvGrpSpPr>
      <p:grpSpPr>
        <a:xfrm>
          <a:off x="0" y="0"/>
          <a:ext cx="0" cy="0"/>
          <a:chOff x="0" y="0"/>
          <a:chExt cx="0" cy="0"/>
        </a:xfrm>
      </p:grpSpPr>
      <p:sp>
        <p:nvSpPr>
          <p:cNvPr id="454" name="Google Shape;454;p22"/>
          <p:cNvSpPr txBox="1"/>
          <p:nvPr>
            <p:ph type="title"/>
          </p:nvPr>
        </p:nvSpPr>
        <p:spPr>
          <a:xfrm>
            <a:off x="713225" y="1408700"/>
            <a:ext cx="3191100" cy="1191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5" name="Google Shape;455;p22"/>
          <p:cNvSpPr txBox="1"/>
          <p:nvPr>
            <p:ph idx="1" type="subTitle"/>
          </p:nvPr>
        </p:nvSpPr>
        <p:spPr>
          <a:xfrm>
            <a:off x="713380" y="2599700"/>
            <a:ext cx="3191100" cy="1134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56" name="Google Shape;456;p22"/>
          <p:cNvGrpSpPr/>
          <p:nvPr/>
        </p:nvGrpSpPr>
        <p:grpSpPr>
          <a:xfrm>
            <a:off x="-869332" y="3993111"/>
            <a:ext cx="3462436" cy="2991893"/>
            <a:chOff x="-869332" y="3993111"/>
            <a:chExt cx="3462436" cy="2991893"/>
          </a:xfrm>
        </p:grpSpPr>
        <p:sp>
          <p:nvSpPr>
            <p:cNvPr id="457" name="Google Shape;457;p22"/>
            <p:cNvSpPr/>
            <p:nvPr/>
          </p:nvSpPr>
          <p:spPr>
            <a:xfrm flipH="1">
              <a:off x="-869332" y="39931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flipH="1">
              <a:off x="-485914" y="44875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flipH="1">
              <a:off x="530104" y="5003046"/>
              <a:ext cx="534270" cy="531112"/>
            </a:xfrm>
            <a:custGeom>
              <a:rect b="b" l="l" r="r" t="t"/>
              <a:pathLst>
                <a:path extrusionOk="0" h="17152" w="17254">
                  <a:moveTo>
                    <a:pt x="16679" y="1"/>
                  </a:moveTo>
                  <a:cubicBezTo>
                    <a:pt x="16545" y="1"/>
                    <a:pt x="16411" y="52"/>
                    <a:pt x="16308" y="155"/>
                  </a:cubicBezTo>
                  <a:lnTo>
                    <a:pt x="206" y="16257"/>
                  </a:lnTo>
                  <a:cubicBezTo>
                    <a:pt x="1" y="16462"/>
                    <a:pt x="1" y="16792"/>
                    <a:pt x="206" y="16997"/>
                  </a:cubicBezTo>
                  <a:cubicBezTo>
                    <a:pt x="308" y="17100"/>
                    <a:pt x="444" y="17151"/>
                    <a:pt x="581" y="17151"/>
                  </a:cubicBezTo>
                  <a:cubicBezTo>
                    <a:pt x="717" y="17151"/>
                    <a:pt x="853" y="17100"/>
                    <a:pt x="955" y="16997"/>
                  </a:cubicBezTo>
                  <a:lnTo>
                    <a:pt x="17049" y="904"/>
                  </a:lnTo>
                  <a:cubicBezTo>
                    <a:pt x="17254" y="690"/>
                    <a:pt x="17254" y="360"/>
                    <a:pt x="17049" y="155"/>
                  </a:cubicBezTo>
                  <a:cubicBezTo>
                    <a:pt x="16946" y="52"/>
                    <a:pt x="16812" y="1"/>
                    <a:pt x="166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flipH="1">
              <a:off x="291989" y="42993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flipH="1">
              <a:off x="98337" y="43799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flipH="1">
              <a:off x="344987" y="49365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flipH="1">
              <a:off x="30348" y="42683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flipH="1">
              <a:off x="-419344" y="4552920"/>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flipH="1">
              <a:off x="159936" y="4167229"/>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22"/>
          <p:cNvGrpSpPr/>
          <p:nvPr/>
        </p:nvGrpSpPr>
        <p:grpSpPr>
          <a:xfrm>
            <a:off x="8455184" y="4609033"/>
            <a:ext cx="2702605" cy="2936166"/>
            <a:chOff x="8455184" y="4609033"/>
            <a:chExt cx="2702605" cy="2936166"/>
          </a:xfrm>
        </p:grpSpPr>
        <p:sp>
          <p:nvSpPr>
            <p:cNvPr id="467" name="Google Shape;467;p22"/>
            <p:cNvSpPr/>
            <p:nvPr/>
          </p:nvSpPr>
          <p:spPr>
            <a:xfrm flipH="1">
              <a:off x="8772989" y="48614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flipH="1">
              <a:off x="8562189" y="47255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p:nvPr/>
          </p:nvSpPr>
          <p:spPr>
            <a:xfrm flipH="1">
              <a:off x="8455184" y="4609033"/>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22"/>
          <p:cNvGrpSpPr/>
          <p:nvPr/>
        </p:nvGrpSpPr>
        <p:grpSpPr>
          <a:xfrm>
            <a:off x="6733038" y="-1264697"/>
            <a:ext cx="3108034" cy="2839930"/>
            <a:chOff x="6733038" y="-1264697"/>
            <a:chExt cx="3108034" cy="2839930"/>
          </a:xfrm>
        </p:grpSpPr>
        <p:sp>
          <p:nvSpPr>
            <p:cNvPr id="471" name="Google Shape;471;p22"/>
            <p:cNvSpPr/>
            <p:nvPr/>
          </p:nvSpPr>
          <p:spPr>
            <a:xfrm flipH="1">
              <a:off x="7636825" y="-1199438"/>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flipH="1">
              <a:off x="8250100" y="-203607"/>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p:nvPr/>
          </p:nvSpPr>
          <p:spPr>
            <a:xfrm flipH="1">
              <a:off x="8196183" y="200783"/>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2"/>
            <p:cNvSpPr/>
            <p:nvPr/>
          </p:nvSpPr>
          <p:spPr>
            <a:xfrm flipH="1">
              <a:off x="7672683" y="-193601"/>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flipH="1">
              <a:off x="9087514" y="750164"/>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flipH="1">
              <a:off x="6733038" y="-1264697"/>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2"/>
          <p:cNvGrpSpPr/>
          <p:nvPr/>
        </p:nvGrpSpPr>
        <p:grpSpPr>
          <a:xfrm>
            <a:off x="-2085986" y="-2487656"/>
            <a:ext cx="2643251" cy="2962515"/>
            <a:chOff x="-2085986" y="-2487656"/>
            <a:chExt cx="2643251" cy="2962515"/>
          </a:xfrm>
        </p:grpSpPr>
        <p:sp>
          <p:nvSpPr>
            <p:cNvPr id="478" name="Google Shape;478;p22"/>
            <p:cNvSpPr/>
            <p:nvPr/>
          </p:nvSpPr>
          <p:spPr>
            <a:xfrm flipH="1">
              <a:off x="-2085986" y="-24876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flipH="1">
              <a:off x="-432584" y="-2319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flipH="1">
              <a:off x="-1847737" y="-1928967"/>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481" name="Shape 481"/>
        <p:cNvGrpSpPr/>
        <p:nvPr/>
      </p:nvGrpSpPr>
      <p:grpSpPr>
        <a:xfrm>
          <a:off x="0" y="0"/>
          <a:ext cx="0" cy="0"/>
          <a:chOff x="0" y="0"/>
          <a:chExt cx="0" cy="0"/>
        </a:xfrm>
      </p:grpSpPr>
      <p:grpSp>
        <p:nvGrpSpPr>
          <p:cNvPr id="482" name="Google Shape;482;p23"/>
          <p:cNvGrpSpPr/>
          <p:nvPr/>
        </p:nvGrpSpPr>
        <p:grpSpPr>
          <a:xfrm>
            <a:off x="6554899" y="3993111"/>
            <a:ext cx="3462436" cy="3300043"/>
            <a:chOff x="6554899" y="3993111"/>
            <a:chExt cx="3462436" cy="3300043"/>
          </a:xfrm>
        </p:grpSpPr>
        <p:sp>
          <p:nvSpPr>
            <p:cNvPr id="483" name="Google Shape;483;p23"/>
            <p:cNvSpPr/>
            <p:nvPr/>
          </p:nvSpPr>
          <p:spPr>
            <a:xfrm>
              <a:off x="8387214" y="39931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7594686" y="44875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7572577" y="42993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7378950" y="43799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8734460" y="49365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9049378" y="42683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6656280" y="4861070"/>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6554899" y="4160225"/>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23"/>
          <p:cNvGrpSpPr/>
          <p:nvPr/>
        </p:nvGrpSpPr>
        <p:grpSpPr>
          <a:xfrm>
            <a:off x="-2009786" y="4609033"/>
            <a:ext cx="2695601" cy="2936166"/>
            <a:chOff x="-2009786" y="4609033"/>
            <a:chExt cx="2695601" cy="2936166"/>
          </a:xfrm>
        </p:grpSpPr>
        <p:sp>
          <p:nvSpPr>
            <p:cNvPr id="492" name="Google Shape;492;p23"/>
            <p:cNvSpPr/>
            <p:nvPr/>
          </p:nvSpPr>
          <p:spPr>
            <a:xfrm>
              <a:off x="-2009786" y="48614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294304" y="47255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1747322" y="4609033"/>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23"/>
          <p:cNvGrpSpPr/>
          <p:nvPr/>
        </p:nvGrpSpPr>
        <p:grpSpPr>
          <a:xfrm>
            <a:off x="-672057" y="-1264697"/>
            <a:ext cx="3087023" cy="2839930"/>
            <a:chOff x="-672057" y="-1264697"/>
            <a:chExt cx="3087023" cy="2839930"/>
          </a:xfrm>
        </p:grpSpPr>
        <p:sp>
          <p:nvSpPr>
            <p:cNvPr id="496" name="Google Shape;496;p23"/>
            <p:cNvSpPr/>
            <p:nvPr/>
          </p:nvSpPr>
          <p:spPr>
            <a:xfrm>
              <a:off x="-672057" y="-1227452"/>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517380" y="-203607"/>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435413" y="200783"/>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286753" y="-193601"/>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123174" y="750164"/>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a:off x="-214969" y="-1264697"/>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3"/>
          <p:cNvGrpSpPr/>
          <p:nvPr/>
        </p:nvGrpSpPr>
        <p:grpSpPr>
          <a:xfrm>
            <a:off x="8597742" y="-2487656"/>
            <a:ext cx="2636247" cy="2948508"/>
            <a:chOff x="8597742" y="-2487656"/>
            <a:chExt cx="2636247" cy="2948508"/>
          </a:xfrm>
        </p:grpSpPr>
        <p:sp>
          <p:nvSpPr>
            <p:cNvPr id="503" name="Google Shape;503;p23"/>
            <p:cNvSpPr/>
            <p:nvPr/>
          </p:nvSpPr>
          <p:spPr>
            <a:xfrm>
              <a:off x="8656469" y="-24876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a:off x="9003354" y="-2319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8597742" y="-1942975"/>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7" name="Google Shape;507;p23"/>
          <p:cNvSpPr txBox="1"/>
          <p:nvPr>
            <p:ph idx="1" type="body"/>
          </p:nvPr>
        </p:nvSpPr>
        <p:spPr>
          <a:xfrm>
            <a:off x="720000" y="1215750"/>
            <a:ext cx="77040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08" name="Shape 508"/>
        <p:cNvGrpSpPr/>
        <p:nvPr/>
      </p:nvGrpSpPr>
      <p:grpSpPr>
        <a:xfrm>
          <a:off x="0" y="0"/>
          <a:ext cx="0" cy="0"/>
          <a:chOff x="0" y="0"/>
          <a:chExt cx="0" cy="0"/>
        </a:xfrm>
      </p:grpSpPr>
      <p:sp>
        <p:nvSpPr>
          <p:cNvPr id="509" name="Google Shape;509;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0" name="Google Shape;510;p24"/>
          <p:cNvSpPr txBox="1"/>
          <p:nvPr>
            <p:ph idx="1" type="subTitle"/>
          </p:nvPr>
        </p:nvSpPr>
        <p:spPr>
          <a:xfrm>
            <a:off x="4967701" y="2854725"/>
            <a:ext cx="2974500" cy="112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1" name="Google Shape;511;p24"/>
          <p:cNvSpPr txBox="1"/>
          <p:nvPr>
            <p:ph idx="2" type="subTitle"/>
          </p:nvPr>
        </p:nvSpPr>
        <p:spPr>
          <a:xfrm>
            <a:off x="1201799" y="2854725"/>
            <a:ext cx="2974500" cy="112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2" name="Google Shape;512;p24"/>
          <p:cNvSpPr txBox="1"/>
          <p:nvPr>
            <p:ph idx="3" type="subTitle"/>
          </p:nvPr>
        </p:nvSpPr>
        <p:spPr>
          <a:xfrm>
            <a:off x="1201799" y="2403650"/>
            <a:ext cx="2974500" cy="52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13" name="Google Shape;513;p24"/>
          <p:cNvSpPr txBox="1"/>
          <p:nvPr>
            <p:ph idx="4" type="subTitle"/>
          </p:nvPr>
        </p:nvSpPr>
        <p:spPr>
          <a:xfrm>
            <a:off x="4967701" y="2403650"/>
            <a:ext cx="2974500" cy="52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14" name="Google Shape;514;p24"/>
          <p:cNvGrpSpPr/>
          <p:nvPr/>
        </p:nvGrpSpPr>
        <p:grpSpPr>
          <a:xfrm>
            <a:off x="-2066972" y="-2217081"/>
            <a:ext cx="13199359" cy="9519188"/>
            <a:chOff x="-2066972" y="-2217081"/>
            <a:chExt cx="13199359" cy="9519188"/>
          </a:xfrm>
        </p:grpSpPr>
        <p:sp>
          <p:nvSpPr>
            <p:cNvPr id="515" name="Google Shape;515;p24"/>
            <p:cNvSpPr/>
            <p:nvPr/>
          </p:nvSpPr>
          <p:spPr>
            <a:xfrm flipH="1" rot="10800000">
              <a:off x="-843369" y="-745277"/>
              <a:ext cx="1192493" cy="1185403"/>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flipH="1" rot="10800000">
              <a:off x="8348568" y="541752"/>
              <a:ext cx="1760547" cy="991637"/>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flipH="1" rot="10800000">
              <a:off x="7568838" y="-983176"/>
              <a:ext cx="2202389" cy="2058821"/>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flipH="1" rot="10800000">
              <a:off x="7468760" y="-170708"/>
              <a:ext cx="1386125" cy="1373316"/>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flipH="1" rot="10800000">
              <a:off x="7259643" y="-677429"/>
              <a:ext cx="1804390" cy="1793053"/>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flipH="1" rot="10800000">
              <a:off x="8854873" y="1202606"/>
              <a:ext cx="254230" cy="240050"/>
            </a:xfrm>
            <a:custGeom>
              <a:rect b="b" l="l" r="r" t="t"/>
              <a:pathLst>
                <a:path extrusionOk="0" h="7178" w="7602">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flipH="1" rot="10800000">
              <a:off x="8610389" y="105158"/>
              <a:ext cx="147716" cy="134606"/>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flipH="1" rot="10800000">
              <a:off x="6908860" y="-1600956"/>
              <a:ext cx="2627845" cy="262667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flipH="1" rot="10800000">
              <a:off x="6369668" y="-1281266"/>
              <a:ext cx="2627845" cy="2626607"/>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flipH="1" rot="10800000">
              <a:off x="-494803" y="4227134"/>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flipH="1" rot="10800000">
              <a:off x="-340126" y="3889160"/>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flipH="1" rot="10800000">
              <a:off x="-265090" y="3491703"/>
              <a:ext cx="1387233" cy="1374449"/>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flipH="1" rot="10800000">
              <a:off x="-116431" y="4268369"/>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flipH="1" rot="10800000">
              <a:off x="54080" y="4142555"/>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flipH="1" rot="10800000">
              <a:off x="162770" y="4852294"/>
              <a:ext cx="148056" cy="134810"/>
            </a:xfrm>
            <a:custGeom>
              <a:rect b="b" l="l" r="r" t="t"/>
              <a:pathLst>
                <a:path extrusionOk="0" h="3786" w="4158">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flipH="1" rot="10800000">
              <a:off x="8597712" y="4774300"/>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flipH="1" rot="10800000">
              <a:off x="8716213" y="4751560"/>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flipH="1" rot="10800000">
              <a:off x="-517983" y="4159474"/>
              <a:ext cx="2629899" cy="2628688"/>
            </a:xfrm>
            <a:custGeom>
              <a:rect b="b" l="l" r="r" t="t"/>
              <a:pathLst>
                <a:path extrusionOk="0" h="73824" w="73858">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flipH="1" rot="10800000">
              <a:off x="-44647" y="3702944"/>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flipH="1" rot="10800000">
              <a:off x="8502453" y="4673419"/>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24"/>
            <p:cNvGrpSpPr/>
            <p:nvPr/>
          </p:nvGrpSpPr>
          <p:grpSpPr>
            <a:xfrm>
              <a:off x="-1171434" y="-1652865"/>
              <a:ext cx="1691889" cy="2035788"/>
              <a:chOff x="-1171434" y="-1652865"/>
              <a:chExt cx="1691889" cy="2035788"/>
            </a:xfrm>
          </p:grpSpPr>
          <p:sp>
            <p:nvSpPr>
              <p:cNvPr id="536" name="Google Shape;536;p24"/>
              <p:cNvSpPr/>
              <p:nvPr/>
            </p:nvSpPr>
            <p:spPr>
              <a:xfrm flipH="1">
                <a:off x="336471" y="192899"/>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flipH="1">
                <a:off x="-1171434" y="-1652865"/>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24"/>
            <p:cNvSpPr/>
            <p:nvPr/>
          </p:nvSpPr>
          <p:spPr>
            <a:xfrm flipH="1" rot="10800000">
              <a:off x="-2066972" y="-2217081"/>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539" name="Shape 539"/>
        <p:cNvGrpSpPr/>
        <p:nvPr/>
      </p:nvGrpSpPr>
      <p:grpSpPr>
        <a:xfrm>
          <a:off x="0" y="0"/>
          <a:ext cx="0" cy="0"/>
          <a:chOff x="0" y="0"/>
          <a:chExt cx="0" cy="0"/>
        </a:xfrm>
      </p:grpSpPr>
      <p:sp>
        <p:nvSpPr>
          <p:cNvPr id="540" name="Google Shape;54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1" name="Google Shape;541;p25"/>
          <p:cNvSpPr txBox="1"/>
          <p:nvPr>
            <p:ph idx="1" type="subTitle"/>
          </p:nvPr>
        </p:nvSpPr>
        <p:spPr>
          <a:xfrm>
            <a:off x="4857040" y="1775025"/>
            <a:ext cx="3567000" cy="219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2" name="Google Shape;542;p25"/>
          <p:cNvSpPr txBox="1"/>
          <p:nvPr>
            <p:ph idx="2" type="subTitle"/>
          </p:nvPr>
        </p:nvSpPr>
        <p:spPr>
          <a:xfrm>
            <a:off x="720000" y="1775025"/>
            <a:ext cx="3567000" cy="219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43" name="Google Shape;543;p25"/>
          <p:cNvGrpSpPr/>
          <p:nvPr/>
        </p:nvGrpSpPr>
        <p:grpSpPr>
          <a:xfrm>
            <a:off x="-2066972" y="-2217081"/>
            <a:ext cx="13199359" cy="9519188"/>
            <a:chOff x="-2066972" y="-2217081"/>
            <a:chExt cx="13199359" cy="9519188"/>
          </a:xfrm>
        </p:grpSpPr>
        <p:sp>
          <p:nvSpPr>
            <p:cNvPr id="544" name="Google Shape;544;p25"/>
            <p:cNvSpPr/>
            <p:nvPr/>
          </p:nvSpPr>
          <p:spPr>
            <a:xfrm flipH="1" rot="10800000">
              <a:off x="-843369" y="-745277"/>
              <a:ext cx="1192493" cy="1185403"/>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flipH="1" rot="10800000">
              <a:off x="8348568" y="541752"/>
              <a:ext cx="1760547" cy="991637"/>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flipH="1" rot="10800000">
              <a:off x="7568838" y="-983176"/>
              <a:ext cx="2202389" cy="2058821"/>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flipH="1" rot="10800000">
              <a:off x="7468760" y="-170708"/>
              <a:ext cx="1386125" cy="1373316"/>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flipH="1" rot="10800000">
              <a:off x="7259643" y="-677429"/>
              <a:ext cx="1804390" cy="1793053"/>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flipH="1" rot="10800000">
              <a:off x="8854873" y="1202606"/>
              <a:ext cx="254230" cy="240050"/>
            </a:xfrm>
            <a:custGeom>
              <a:rect b="b" l="l" r="r" t="t"/>
              <a:pathLst>
                <a:path extrusionOk="0" h="7178" w="7602">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flipH="1" rot="10800000">
              <a:off x="8610389" y="105158"/>
              <a:ext cx="147716" cy="134606"/>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flipH="1" rot="10800000">
              <a:off x="6908860" y="-1600956"/>
              <a:ext cx="2627845" cy="262667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flipH="1" rot="10800000">
              <a:off x="6369668" y="-1281266"/>
              <a:ext cx="2627845" cy="2626607"/>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flipH="1" rot="10800000">
              <a:off x="-494803" y="4227134"/>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flipH="1" rot="10800000">
              <a:off x="-340126" y="3889160"/>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flipH="1" rot="10800000">
              <a:off x="-265090" y="3491703"/>
              <a:ext cx="1387233" cy="1374449"/>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flipH="1" rot="10800000">
              <a:off x="-116431" y="4268369"/>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flipH="1" rot="10800000">
              <a:off x="54080" y="4142555"/>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flipH="1" rot="10800000">
              <a:off x="162770" y="4852294"/>
              <a:ext cx="148056" cy="134810"/>
            </a:xfrm>
            <a:custGeom>
              <a:rect b="b" l="l" r="r" t="t"/>
              <a:pathLst>
                <a:path extrusionOk="0" h="3786" w="4158">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flipH="1" rot="10800000">
              <a:off x="8597712" y="4774300"/>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flipH="1" rot="10800000">
              <a:off x="8716213" y="4751560"/>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flipH="1" rot="10800000">
              <a:off x="-517983" y="4159474"/>
              <a:ext cx="2629899" cy="2628688"/>
            </a:xfrm>
            <a:custGeom>
              <a:rect b="b" l="l" r="r" t="t"/>
              <a:pathLst>
                <a:path extrusionOk="0" h="73824" w="73858">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flipH="1" rot="10800000">
              <a:off x="-44647" y="3702944"/>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flipH="1" rot="10800000">
              <a:off x="8502453" y="4673419"/>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25"/>
            <p:cNvGrpSpPr/>
            <p:nvPr/>
          </p:nvGrpSpPr>
          <p:grpSpPr>
            <a:xfrm>
              <a:off x="-1171434" y="-1652865"/>
              <a:ext cx="1691889" cy="2035788"/>
              <a:chOff x="-1171434" y="-1652865"/>
              <a:chExt cx="1691889" cy="2035788"/>
            </a:xfrm>
          </p:grpSpPr>
          <p:sp>
            <p:nvSpPr>
              <p:cNvPr id="565" name="Google Shape;565;p25"/>
              <p:cNvSpPr/>
              <p:nvPr/>
            </p:nvSpPr>
            <p:spPr>
              <a:xfrm flipH="1">
                <a:off x="336471" y="192899"/>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flipH="1">
                <a:off x="-1171434" y="-1652865"/>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25"/>
            <p:cNvSpPr/>
            <p:nvPr/>
          </p:nvSpPr>
          <p:spPr>
            <a:xfrm flipH="1" rot="10800000">
              <a:off x="-2066972" y="-2217081"/>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68" name="Shape 568"/>
        <p:cNvGrpSpPr/>
        <p:nvPr/>
      </p:nvGrpSpPr>
      <p:grpSpPr>
        <a:xfrm>
          <a:off x="0" y="0"/>
          <a:ext cx="0" cy="0"/>
          <a:chOff x="0" y="0"/>
          <a:chExt cx="0" cy="0"/>
        </a:xfrm>
      </p:grpSpPr>
      <p:sp>
        <p:nvSpPr>
          <p:cNvPr id="569" name="Google Shape;569;p26"/>
          <p:cNvSpPr/>
          <p:nvPr/>
        </p:nvSpPr>
        <p:spPr>
          <a:xfrm flipH="1">
            <a:off x="-1120704"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flipH="1">
            <a:off x="-531401"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2" name="Google Shape;572;p26"/>
          <p:cNvSpPr txBox="1"/>
          <p:nvPr>
            <p:ph idx="1" type="subTitle"/>
          </p:nvPr>
        </p:nvSpPr>
        <p:spPr>
          <a:xfrm>
            <a:off x="719950" y="3090475"/>
            <a:ext cx="2341500" cy="92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3" name="Google Shape;573;p26"/>
          <p:cNvSpPr txBox="1"/>
          <p:nvPr>
            <p:ph idx="2" type="subTitle"/>
          </p:nvPr>
        </p:nvSpPr>
        <p:spPr>
          <a:xfrm>
            <a:off x="3401250" y="3090475"/>
            <a:ext cx="2341500" cy="92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4" name="Google Shape;574;p26"/>
          <p:cNvSpPr txBox="1"/>
          <p:nvPr>
            <p:ph idx="3" type="subTitle"/>
          </p:nvPr>
        </p:nvSpPr>
        <p:spPr>
          <a:xfrm>
            <a:off x="6082550" y="3090475"/>
            <a:ext cx="2341500" cy="92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5" name="Google Shape;575;p26"/>
          <p:cNvSpPr txBox="1"/>
          <p:nvPr>
            <p:ph idx="4" type="subTitle"/>
          </p:nvPr>
        </p:nvSpPr>
        <p:spPr>
          <a:xfrm>
            <a:off x="719950" y="2681175"/>
            <a:ext cx="2341500" cy="48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76" name="Google Shape;576;p26"/>
          <p:cNvSpPr txBox="1"/>
          <p:nvPr>
            <p:ph idx="5" type="subTitle"/>
          </p:nvPr>
        </p:nvSpPr>
        <p:spPr>
          <a:xfrm>
            <a:off x="3401250" y="2681175"/>
            <a:ext cx="2341500" cy="48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77" name="Google Shape;577;p26"/>
          <p:cNvSpPr txBox="1"/>
          <p:nvPr>
            <p:ph idx="6" type="subTitle"/>
          </p:nvPr>
        </p:nvSpPr>
        <p:spPr>
          <a:xfrm>
            <a:off x="6082550" y="2681175"/>
            <a:ext cx="2341500" cy="48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78" name="Google Shape;578;p26"/>
          <p:cNvGrpSpPr/>
          <p:nvPr/>
        </p:nvGrpSpPr>
        <p:grpSpPr>
          <a:xfrm>
            <a:off x="-2096735" y="-2155372"/>
            <a:ext cx="2629934" cy="2628688"/>
            <a:chOff x="-2096735" y="-2155372"/>
            <a:chExt cx="2629934" cy="2628688"/>
          </a:xfrm>
        </p:grpSpPr>
        <p:sp>
          <p:nvSpPr>
            <p:cNvPr id="579" name="Google Shape;579;p26"/>
            <p:cNvSpPr/>
            <p:nvPr/>
          </p:nvSpPr>
          <p:spPr>
            <a:xfrm flipH="1">
              <a:off x="-947119"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flipH="1">
              <a:off x="264909" y="204755"/>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flipH="1">
              <a:off x="-2096735" y="-21553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6"/>
          <p:cNvGrpSpPr/>
          <p:nvPr/>
        </p:nvGrpSpPr>
        <p:grpSpPr>
          <a:xfrm>
            <a:off x="8484683" y="4601959"/>
            <a:ext cx="2623240" cy="2622884"/>
            <a:chOff x="8484683" y="4601959"/>
            <a:chExt cx="2623240" cy="2622884"/>
          </a:xfrm>
        </p:grpSpPr>
        <p:sp>
          <p:nvSpPr>
            <p:cNvPr id="583" name="Google Shape;583;p26"/>
            <p:cNvSpPr/>
            <p:nvPr/>
          </p:nvSpPr>
          <p:spPr>
            <a:xfrm flipH="1" rot="10800000">
              <a:off x="8580126" y="4702936"/>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flipH="1" rot="10800000">
              <a:off x="8698627" y="4680196"/>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flipH="1" rot="10800000">
              <a:off x="8484683" y="4601959"/>
              <a:ext cx="2623240" cy="2622884"/>
            </a:xfrm>
            <a:custGeom>
              <a:rect b="b" l="l" r="r" t="t"/>
              <a:pathLst>
                <a:path extrusionOk="0" h="73661" w="73671">
                  <a:moveTo>
                    <a:pt x="73582" y="0"/>
                  </a:moveTo>
                  <a:cubicBezTo>
                    <a:pt x="73561" y="0"/>
                    <a:pt x="73541" y="9"/>
                    <a:pt x="73528" y="27"/>
                  </a:cubicBezTo>
                  <a:lnTo>
                    <a:pt x="27" y="73518"/>
                  </a:lnTo>
                  <a:cubicBezTo>
                    <a:pt x="1" y="73554"/>
                    <a:pt x="1" y="73607"/>
                    <a:pt x="27" y="73634"/>
                  </a:cubicBezTo>
                  <a:cubicBezTo>
                    <a:pt x="45" y="73652"/>
                    <a:pt x="63" y="73661"/>
                    <a:pt x="90" y="73661"/>
                  </a:cubicBezTo>
                  <a:cubicBezTo>
                    <a:pt x="108" y="73661"/>
                    <a:pt x="125" y="73652"/>
                    <a:pt x="143" y="73634"/>
                  </a:cubicBezTo>
                  <a:lnTo>
                    <a:pt x="73644" y="143"/>
                  </a:lnTo>
                  <a:cubicBezTo>
                    <a:pt x="73671" y="107"/>
                    <a:pt x="73671" y="54"/>
                    <a:pt x="73644" y="27"/>
                  </a:cubicBezTo>
                  <a:cubicBezTo>
                    <a:pt x="73626" y="9"/>
                    <a:pt x="73604" y="0"/>
                    <a:pt x="735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26"/>
          <p:cNvGrpSpPr/>
          <p:nvPr/>
        </p:nvGrpSpPr>
        <p:grpSpPr>
          <a:xfrm>
            <a:off x="7494050" y="-942403"/>
            <a:ext cx="2653579" cy="2899116"/>
            <a:chOff x="7494050" y="-942403"/>
            <a:chExt cx="2653579" cy="2899116"/>
          </a:xfrm>
        </p:grpSpPr>
        <p:sp>
          <p:nvSpPr>
            <p:cNvPr id="587" name="Google Shape;587;p26"/>
            <p:cNvSpPr/>
            <p:nvPr/>
          </p:nvSpPr>
          <p:spPr>
            <a:xfrm flipH="1">
              <a:off x="7762829"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flipH="1">
              <a:off x="8158396" y="-942403"/>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flipH="1">
              <a:off x="8707569" y="-175515"/>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flipH="1">
              <a:off x="8366657" y="-73917"/>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flipH="1">
              <a:off x="8392653" y="73174"/>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flipH="1">
              <a:off x="7494050" y="-942402"/>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26"/>
          <p:cNvSpPr/>
          <p:nvPr/>
        </p:nvSpPr>
        <p:spPr>
          <a:xfrm flipH="1">
            <a:off x="290107" y="4631417"/>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flipH="1">
            <a:off x="-596666" y="3748367"/>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595" name="Shape 595"/>
        <p:cNvGrpSpPr/>
        <p:nvPr/>
      </p:nvGrpSpPr>
      <p:grpSpPr>
        <a:xfrm>
          <a:off x="0" y="0"/>
          <a:ext cx="0" cy="0"/>
          <a:chOff x="0" y="0"/>
          <a:chExt cx="0" cy="0"/>
        </a:xfrm>
      </p:grpSpPr>
      <p:sp>
        <p:nvSpPr>
          <p:cNvPr id="596" name="Google Shape;59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7" name="Google Shape;597;p27"/>
          <p:cNvSpPr txBox="1"/>
          <p:nvPr>
            <p:ph idx="1" type="subTitle"/>
          </p:nvPr>
        </p:nvSpPr>
        <p:spPr>
          <a:xfrm>
            <a:off x="1748350" y="1644275"/>
            <a:ext cx="6489600" cy="55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8" name="Google Shape;598;p27"/>
          <p:cNvSpPr txBox="1"/>
          <p:nvPr>
            <p:ph idx="2" type="subTitle"/>
          </p:nvPr>
        </p:nvSpPr>
        <p:spPr>
          <a:xfrm>
            <a:off x="1748489" y="2797250"/>
            <a:ext cx="6489600" cy="55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9" name="Google Shape;599;p27"/>
          <p:cNvSpPr txBox="1"/>
          <p:nvPr>
            <p:ph idx="3" type="subTitle"/>
          </p:nvPr>
        </p:nvSpPr>
        <p:spPr>
          <a:xfrm>
            <a:off x="1748488" y="3950225"/>
            <a:ext cx="6489600" cy="55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0" name="Google Shape;600;p27"/>
          <p:cNvSpPr txBox="1"/>
          <p:nvPr>
            <p:ph idx="4" type="subTitle"/>
          </p:nvPr>
        </p:nvSpPr>
        <p:spPr>
          <a:xfrm>
            <a:off x="1748350" y="1295075"/>
            <a:ext cx="6489600" cy="42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1" name="Google Shape;601;p27"/>
          <p:cNvSpPr txBox="1"/>
          <p:nvPr>
            <p:ph idx="5" type="subTitle"/>
          </p:nvPr>
        </p:nvSpPr>
        <p:spPr>
          <a:xfrm>
            <a:off x="1748499" y="2448050"/>
            <a:ext cx="6489600" cy="42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2" name="Google Shape;602;p27"/>
          <p:cNvSpPr txBox="1"/>
          <p:nvPr>
            <p:ph idx="6" type="subTitle"/>
          </p:nvPr>
        </p:nvSpPr>
        <p:spPr>
          <a:xfrm>
            <a:off x="1748489" y="3601025"/>
            <a:ext cx="6489600" cy="42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03" name="Google Shape;603;p27"/>
          <p:cNvGrpSpPr/>
          <p:nvPr/>
        </p:nvGrpSpPr>
        <p:grpSpPr>
          <a:xfrm>
            <a:off x="6554899" y="3993111"/>
            <a:ext cx="3462436" cy="3300043"/>
            <a:chOff x="6554899" y="3993111"/>
            <a:chExt cx="3462436" cy="3300043"/>
          </a:xfrm>
        </p:grpSpPr>
        <p:sp>
          <p:nvSpPr>
            <p:cNvPr id="604" name="Google Shape;604;p27"/>
            <p:cNvSpPr/>
            <p:nvPr/>
          </p:nvSpPr>
          <p:spPr>
            <a:xfrm>
              <a:off x="8387214" y="39931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7594686" y="44875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7572577" y="42993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7378950" y="43799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8734460" y="49365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9049378" y="42683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6656280" y="4861070"/>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6554899" y="4160225"/>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27"/>
          <p:cNvGrpSpPr/>
          <p:nvPr/>
        </p:nvGrpSpPr>
        <p:grpSpPr>
          <a:xfrm>
            <a:off x="-2009786" y="4609033"/>
            <a:ext cx="2695601" cy="2936166"/>
            <a:chOff x="-2009786" y="4609033"/>
            <a:chExt cx="2695601" cy="2936166"/>
          </a:xfrm>
        </p:grpSpPr>
        <p:sp>
          <p:nvSpPr>
            <p:cNvPr id="613" name="Google Shape;613;p27"/>
            <p:cNvSpPr/>
            <p:nvPr/>
          </p:nvSpPr>
          <p:spPr>
            <a:xfrm>
              <a:off x="-2009786" y="48614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294304" y="47255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1747322" y="4609033"/>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27"/>
          <p:cNvGrpSpPr/>
          <p:nvPr/>
        </p:nvGrpSpPr>
        <p:grpSpPr>
          <a:xfrm>
            <a:off x="-672057" y="-1264697"/>
            <a:ext cx="3087023" cy="2839930"/>
            <a:chOff x="-672057" y="-1264697"/>
            <a:chExt cx="3087023" cy="2839930"/>
          </a:xfrm>
        </p:grpSpPr>
        <p:sp>
          <p:nvSpPr>
            <p:cNvPr id="617" name="Google Shape;617;p27"/>
            <p:cNvSpPr/>
            <p:nvPr/>
          </p:nvSpPr>
          <p:spPr>
            <a:xfrm>
              <a:off x="-672057" y="-1227452"/>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517380" y="-203607"/>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435413" y="200783"/>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286753" y="-193601"/>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123174" y="750164"/>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214969" y="-1264697"/>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27"/>
          <p:cNvGrpSpPr/>
          <p:nvPr/>
        </p:nvGrpSpPr>
        <p:grpSpPr>
          <a:xfrm>
            <a:off x="8597742" y="-2487656"/>
            <a:ext cx="2636247" cy="2948508"/>
            <a:chOff x="8597742" y="-2487656"/>
            <a:chExt cx="2636247" cy="2948508"/>
          </a:xfrm>
        </p:grpSpPr>
        <p:sp>
          <p:nvSpPr>
            <p:cNvPr id="624" name="Google Shape;624;p27"/>
            <p:cNvSpPr/>
            <p:nvPr/>
          </p:nvSpPr>
          <p:spPr>
            <a:xfrm>
              <a:off x="8656469" y="-24876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a:off x="9003354" y="-2319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8597742" y="-1942975"/>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27" name="Shape 627"/>
        <p:cNvGrpSpPr/>
        <p:nvPr/>
      </p:nvGrpSpPr>
      <p:grpSpPr>
        <a:xfrm>
          <a:off x="0" y="0"/>
          <a:ext cx="0" cy="0"/>
          <a:chOff x="0" y="0"/>
          <a:chExt cx="0" cy="0"/>
        </a:xfrm>
      </p:grpSpPr>
      <p:sp>
        <p:nvSpPr>
          <p:cNvPr id="628" name="Google Shape;62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9" name="Google Shape;629;p28"/>
          <p:cNvSpPr txBox="1"/>
          <p:nvPr>
            <p:ph idx="1" type="subTitle"/>
          </p:nvPr>
        </p:nvSpPr>
        <p:spPr>
          <a:xfrm>
            <a:off x="1684900" y="1676076"/>
            <a:ext cx="2701800" cy="107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0" name="Google Shape;630;p28"/>
          <p:cNvSpPr txBox="1"/>
          <p:nvPr>
            <p:ph idx="2" type="subTitle"/>
          </p:nvPr>
        </p:nvSpPr>
        <p:spPr>
          <a:xfrm>
            <a:off x="5557400" y="1676075"/>
            <a:ext cx="2701800" cy="107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1" name="Google Shape;631;p28"/>
          <p:cNvSpPr txBox="1"/>
          <p:nvPr>
            <p:ph idx="3" type="subTitle"/>
          </p:nvPr>
        </p:nvSpPr>
        <p:spPr>
          <a:xfrm>
            <a:off x="1684900" y="3404600"/>
            <a:ext cx="2701800" cy="107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2" name="Google Shape;632;p28"/>
          <p:cNvSpPr txBox="1"/>
          <p:nvPr>
            <p:ph idx="4" type="subTitle"/>
          </p:nvPr>
        </p:nvSpPr>
        <p:spPr>
          <a:xfrm>
            <a:off x="5557400" y="3405125"/>
            <a:ext cx="2701800" cy="107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3" name="Google Shape;633;p28"/>
          <p:cNvSpPr txBox="1"/>
          <p:nvPr>
            <p:ph idx="5" type="subTitle"/>
          </p:nvPr>
        </p:nvSpPr>
        <p:spPr>
          <a:xfrm>
            <a:off x="1684901" y="1307750"/>
            <a:ext cx="2701800" cy="42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4" name="Google Shape;634;p28"/>
          <p:cNvSpPr txBox="1"/>
          <p:nvPr>
            <p:ph idx="6" type="subTitle"/>
          </p:nvPr>
        </p:nvSpPr>
        <p:spPr>
          <a:xfrm>
            <a:off x="1684900" y="3036792"/>
            <a:ext cx="2701800" cy="42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5" name="Google Shape;635;p28"/>
          <p:cNvSpPr txBox="1"/>
          <p:nvPr>
            <p:ph idx="7" type="subTitle"/>
          </p:nvPr>
        </p:nvSpPr>
        <p:spPr>
          <a:xfrm>
            <a:off x="5557400" y="1315625"/>
            <a:ext cx="2701800" cy="42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6" name="Google Shape;636;p28"/>
          <p:cNvSpPr txBox="1"/>
          <p:nvPr>
            <p:ph idx="8" type="subTitle"/>
          </p:nvPr>
        </p:nvSpPr>
        <p:spPr>
          <a:xfrm>
            <a:off x="5557400" y="3036800"/>
            <a:ext cx="2701800" cy="42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37" name="Google Shape;637;p28"/>
          <p:cNvGrpSpPr/>
          <p:nvPr/>
        </p:nvGrpSpPr>
        <p:grpSpPr>
          <a:xfrm>
            <a:off x="6554899" y="3993111"/>
            <a:ext cx="3462436" cy="3300043"/>
            <a:chOff x="6554899" y="3993111"/>
            <a:chExt cx="3462436" cy="3300043"/>
          </a:xfrm>
        </p:grpSpPr>
        <p:sp>
          <p:nvSpPr>
            <p:cNvPr id="638" name="Google Shape;638;p28"/>
            <p:cNvSpPr/>
            <p:nvPr/>
          </p:nvSpPr>
          <p:spPr>
            <a:xfrm>
              <a:off x="8387214" y="39931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a:off x="7594686" y="44875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a:off x="7572577" y="42993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p:nvPr/>
          </p:nvSpPr>
          <p:spPr>
            <a:xfrm>
              <a:off x="7378950" y="43799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
            <p:cNvSpPr/>
            <p:nvPr/>
          </p:nvSpPr>
          <p:spPr>
            <a:xfrm>
              <a:off x="8734460" y="49365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p:nvPr/>
          </p:nvSpPr>
          <p:spPr>
            <a:xfrm>
              <a:off x="9049378" y="42683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8"/>
            <p:cNvSpPr/>
            <p:nvPr/>
          </p:nvSpPr>
          <p:spPr>
            <a:xfrm>
              <a:off x="6656280" y="4861070"/>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
            <p:cNvSpPr/>
            <p:nvPr/>
          </p:nvSpPr>
          <p:spPr>
            <a:xfrm>
              <a:off x="6554899" y="4160225"/>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28"/>
          <p:cNvGrpSpPr/>
          <p:nvPr/>
        </p:nvGrpSpPr>
        <p:grpSpPr>
          <a:xfrm>
            <a:off x="-2009786" y="4609033"/>
            <a:ext cx="2695601" cy="2936166"/>
            <a:chOff x="-2009786" y="4609033"/>
            <a:chExt cx="2695601" cy="2936166"/>
          </a:xfrm>
        </p:grpSpPr>
        <p:sp>
          <p:nvSpPr>
            <p:cNvPr id="647" name="Google Shape;647;p28"/>
            <p:cNvSpPr/>
            <p:nvPr/>
          </p:nvSpPr>
          <p:spPr>
            <a:xfrm>
              <a:off x="-2009786" y="48614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a:off x="-294304" y="47255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8"/>
            <p:cNvSpPr/>
            <p:nvPr/>
          </p:nvSpPr>
          <p:spPr>
            <a:xfrm>
              <a:off x="-1747322" y="4609033"/>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28"/>
          <p:cNvGrpSpPr/>
          <p:nvPr/>
        </p:nvGrpSpPr>
        <p:grpSpPr>
          <a:xfrm>
            <a:off x="-672057" y="-1264697"/>
            <a:ext cx="3087023" cy="2839930"/>
            <a:chOff x="-672057" y="-1264697"/>
            <a:chExt cx="3087023" cy="2839930"/>
          </a:xfrm>
        </p:grpSpPr>
        <p:sp>
          <p:nvSpPr>
            <p:cNvPr id="651" name="Google Shape;651;p28"/>
            <p:cNvSpPr/>
            <p:nvPr/>
          </p:nvSpPr>
          <p:spPr>
            <a:xfrm>
              <a:off x="-672057" y="-1227452"/>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8"/>
            <p:cNvSpPr/>
            <p:nvPr/>
          </p:nvSpPr>
          <p:spPr>
            <a:xfrm>
              <a:off x="-517380" y="-203607"/>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8"/>
            <p:cNvSpPr/>
            <p:nvPr/>
          </p:nvSpPr>
          <p:spPr>
            <a:xfrm>
              <a:off x="-435413" y="200783"/>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a:off x="-286753" y="-193601"/>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8"/>
            <p:cNvSpPr/>
            <p:nvPr/>
          </p:nvSpPr>
          <p:spPr>
            <a:xfrm>
              <a:off x="-123174" y="750164"/>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a:off x="-214969" y="-1264697"/>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28"/>
          <p:cNvGrpSpPr/>
          <p:nvPr/>
        </p:nvGrpSpPr>
        <p:grpSpPr>
          <a:xfrm>
            <a:off x="8597742" y="-2487656"/>
            <a:ext cx="2636247" cy="2948508"/>
            <a:chOff x="8597742" y="-2487656"/>
            <a:chExt cx="2636247" cy="2948508"/>
          </a:xfrm>
        </p:grpSpPr>
        <p:sp>
          <p:nvSpPr>
            <p:cNvPr id="658" name="Google Shape;658;p28"/>
            <p:cNvSpPr/>
            <p:nvPr/>
          </p:nvSpPr>
          <p:spPr>
            <a:xfrm>
              <a:off x="8656469" y="-24876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8"/>
            <p:cNvSpPr/>
            <p:nvPr/>
          </p:nvSpPr>
          <p:spPr>
            <a:xfrm>
              <a:off x="9003354" y="-2319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8"/>
            <p:cNvSpPr/>
            <p:nvPr/>
          </p:nvSpPr>
          <p:spPr>
            <a:xfrm>
              <a:off x="8597742" y="-1942975"/>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61" name="Shape 661"/>
        <p:cNvGrpSpPr/>
        <p:nvPr/>
      </p:nvGrpSpPr>
      <p:grpSpPr>
        <a:xfrm>
          <a:off x="0" y="0"/>
          <a:ext cx="0" cy="0"/>
          <a:chOff x="0" y="0"/>
          <a:chExt cx="0" cy="0"/>
        </a:xfrm>
      </p:grpSpPr>
      <p:sp>
        <p:nvSpPr>
          <p:cNvPr id="662" name="Google Shape;66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3" name="Google Shape;663;p29"/>
          <p:cNvSpPr txBox="1"/>
          <p:nvPr>
            <p:ph idx="1" type="subTitle"/>
          </p:nvPr>
        </p:nvSpPr>
        <p:spPr>
          <a:xfrm>
            <a:off x="720000" y="2092925"/>
            <a:ext cx="2285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4" name="Google Shape;664;p29"/>
          <p:cNvSpPr txBox="1"/>
          <p:nvPr>
            <p:ph idx="2" type="subTitle"/>
          </p:nvPr>
        </p:nvSpPr>
        <p:spPr>
          <a:xfrm>
            <a:off x="3429150" y="2092925"/>
            <a:ext cx="2285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5" name="Google Shape;665;p29"/>
          <p:cNvSpPr txBox="1"/>
          <p:nvPr>
            <p:ph idx="3" type="subTitle"/>
          </p:nvPr>
        </p:nvSpPr>
        <p:spPr>
          <a:xfrm>
            <a:off x="720000" y="3440100"/>
            <a:ext cx="2285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6" name="Google Shape;666;p29"/>
          <p:cNvSpPr txBox="1"/>
          <p:nvPr>
            <p:ph idx="4" type="subTitle"/>
          </p:nvPr>
        </p:nvSpPr>
        <p:spPr>
          <a:xfrm>
            <a:off x="3429150" y="3440100"/>
            <a:ext cx="2285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7" name="Google Shape;667;p29"/>
          <p:cNvSpPr txBox="1"/>
          <p:nvPr>
            <p:ph idx="5" type="subTitle"/>
          </p:nvPr>
        </p:nvSpPr>
        <p:spPr>
          <a:xfrm>
            <a:off x="6138300" y="2092925"/>
            <a:ext cx="2285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8" name="Google Shape;668;p29"/>
          <p:cNvSpPr txBox="1"/>
          <p:nvPr>
            <p:ph idx="6" type="subTitle"/>
          </p:nvPr>
        </p:nvSpPr>
        <p:spPr>
          <a:xfrm>
            <a:off x="6138300" y="3440100"/>
            <a:ext cx="2285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9" name="Google Shape;669;p29"/>
          <p:cNvSpPr txBox="1"/>
          <p:nvPr>
            <p:ph idx="7" type="subTitle"/>
          </p:nvPr>
        </p:nvSpPr>
        <p:spPr>
          <a:xfrm>
            <a:off x="720000" y="1676525"/>
            <a:ext cx="22767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70" name="Google Shape;670;p29"/>
          <p:cNvSpPr txBox="1"/>
          <p:nvPr>
            <p:ph idx="8" type="subTitle"/>
          </p:nvPr>
        </p:nvSpPr>
        <p:spPr>
          <a:xfrm>
            <a:off x="3433650" y="1676525"/>
            <a:ext cx="22767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71" name="Google Shape;671;p29"/>
          <p:cNvSpPr txBox="1"/>
          <p:nvPr>
            <p:ph idx="9" type="subTitle"/>
          </p:nvPr>
        </p:nvSpPr>
        <p:spPr>
          <a:xfrm>
            <a:off x="6147300" y="1676525"/>
            <a:ext cx="22767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72" name="Google Shape;672;p29"/>
          <p:cNvSpPr txBox="1"/>
          <p:nvPr>
            <p:ph idx="13" type="subTitle"/>
          </p:nvPr>
        </p:nvSpPr>
        <p:spPr>
          <a:xfrm>
            <a:off x="720000" y="3023675"/>
            <a:ext cx="22767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73" name="Google Shape;673;p29"/>
          <p:cNvSpPr txBox="1"/>
          <p:nvPr>
            <p:ph idx="14" type="subTitle"/>
          </p:nvPr>
        </p:nvSpPr>
        <p:spPr>
          <a:xfrm>
            <a:off x="3433650" y="3023675"/>
            <a:ext cx="22767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74" name="Google Shape;674;p29"/>
          <p:cNvSpPr txBox="1"/>
          <p:nvPr>
            <p:ph idx="15" type="subTitle"/>
          </p:nvPr>
        </p:nvSpPr>
        <p:spPr>
          <a:xfrm>
            <a:off x="6147300" y="3023675"/>
            <a:ext cx="22767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75" name="Google Shape;675;p29"/>
          <p:cNvSpPr/>
          <p:nvPr/>
        </p:nvSpPr>
        <p:spPr>
          <a:xfrm flipH="1">
            <a:off x="-1120704"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9"/>
          <p:cNvSpPr/>
          <p:nvPr/>
        </p:nvSpPr>
        <p:spPr>
          <a:xfrm flipH="1">
            <a:off x="-531401"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29"/>
          <p:cNvGrpSpPr/>
          <p:nvPr/>
        </p:nvGrpSpPr>
        <p:grpSpPr>
          <a:xfrm>
            <a:off x="-2096735" y="-2155372"/>
            <a:ext cx="2629934" cy="2628688"/>
            <a:chOff x="-2096735" y="-2155372"/>
            <a:chExt cx="2629934" cy="2628688"/>
          </a:xfrm>
        </p:grpSpPr>
        <p:sp>
          <p:nvSpPr>
            <p:cNvPr id="678" name="Google Shape;678;p29"/>
            <p:cNvSpPr/>
            <p:nvPr/>
          </p:nvSpPr>
          <p:spPr>
            <a:xfrm flipH="1">
              <a:off x="-947119"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9"/>
            <p:cNvSpPr/>
            <p:nvPr/>
          </p:nvSpPr>
          <p:spPr>
            <a:xfrm flipH="1">
              <a:off x="264909" y="204755"/>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9"/>
            <p:cNvSpPr/>
            <p:nvPr/>
          </p:nvSpPr>
          <p:spPr>
            <a:xfrm flipH="1">
              <a:off x="-2096735" y="-21553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1" name="Google Shape;681;p29"/>
          <p:cNvGrpSpPr/>
          <p:nvPr/>
        </p:nvGrpSpPr>
        <p:grpSpPr>
          <a:xfrm>
            <a:off x="8484683" y="4601959"/>
            <a:ext cx="2623240" cy="2622884"/>
            <a:chOff x="8484683" y="4601959"/>
            <a:chExt cx="2623240" cy="2622884"/>
          </a:xfrm>
        </p:grpSpPr>
        <p:sp>
          <p:nvSpPr>
            <p:cNvPr id="682" name="Google Shape;682;p29"/>
            <p:cNvSpPr/>
            <p:nvPr/>
          </p:nvSpPr>
          <p:spPr>
            <a:xfrm flipH="1" rot="10800000">
              <a:off x="8580126" y="4702936"/>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9"/>
            <p:cNvSpPr/>
            <p:nvPr/>
          </p:nvSpPr>
          <p:spPr>
            <a:xfrm flipH="1" rot="10800000">
              <a:off x="8698627" y="4680196"/>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flipH="1" rot="10800000">
              <a:off x="8484683" y="4601959"/>
              <a:ext cx="2623240" cy="2622884"/>
            </a:xfrm>
            <a:custGeom>
              <a:rect b="b" l="l" r="r" t="t"/>
              <a:pathLst>
                <a:path extrusionOk="0" h="73661" w="73671">
                  <a:moveTo>
                    <a:pt x="73582" y="0"/>
                  </a:moveTo>
                  <a:cubicBezTo>
                    <a:pt x="73561" y="0"/>
                    <a:pt x="73541" y="9"/>
                    <a:pt x="73528" y="27"/>
                  </a:cubicBezTo>
                  <a:lnTo>
                    <a:pt x="27" y="73518"/>
                  </a:lnTo>
                  <a:cubicBezTo>
                    <a:pt x="1" y="73554"/>
                    <a:pt x="1" y="73607"/>
                    <a:pt x="27" y="73634"/>
                  </a:cubicBezTo>
                  <a:cubicBezTo>
                    <a:pt x="45" y="73652"/>
                    <a:pt x="63" y="73661"/>
                    <a:pt x="90" y="73661"/>
                  </a:cubicBezTo>
                  <a:cubicBezTo>
                    <a:pt x="108" y="73661"/>
                    <a:pt x="125" y="73652"/>
                    <a:pt x="143" y="73634"/>
                  </a:cubicBezTo>
                  <a:lnTo>
                    <a:pt x="73644" y="143"/>
                  </a:lnTo>
                  <a:cubicBezTo>
                    <a:pt x="73671" y="107"/>
                    <a:pt x="73671" y="54"/>
                    <a:pt x="73644" y="27"/>
                  </a:cubicBezTo>
                  <a:cubicBezTo>
                    <a:pt x="73626" y="9"/>
                    <a:pt x="73604" y="0"/>
                    <a:pt x="735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29"/>
          <p:cNvGrpSpPr/>
          <p:nvPr/>
        </p:nvGrpSpPr>
        <p:grpSpPr>
          <a:xfrm>
            <a:off x="7494050" y="-942403"/>
            <a:ext cx="2653579" cy="2899116"/>
            <a:chOff x="7494050" y="-942403"/>
            <a:chExt cx="2653579" cy="2899116"/>
          </a:xfrm>
        </p:grpSpPr>
        <p:sp>
          <p:nvSpPr>
            <p:cNvPr id="686" name="Google Shape;686;p29"/>
            <p:cNvSpPr/>
            <p:nvPr/>
          </p:nvSpPr>
          <p:spPr>
            <a:xfrm flipH="1">
              <a:off x="7762829"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9"/>
            <p:cNvSpPr/>
            <p:nvPr/>
          </p:nvSpPr>
          <p:spPr>
            <a:xfrm flipH="1">
              <a:off x="8158396" y="-942403"/>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9"/>
            <p:cNvSpPr/>
            <p:nvPr/>
          </p:nvSpPr>
          <p:spPr>
            <a:xfrm flipH="1">
              <a:off x="8707569" y="-175515"/>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flipH="1">
              <a:off x="8366657" y="-73917"/>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flipH="1">
              <a:off x="8392653" y="73174"/>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flipH="1">
              <a:off x="7494050" y="-942402"/>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29"/>
          <p:cNvSpPr/>
          <p:nvPr/>
        </p:nvSpPr>
        <p:spPr>
          <a:xfrm flipH="1">
            <a:off x="290107" y="4631417"/>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9"/>
          <p:cNvSpPr/>
          <p:nvPr/>
        </p:nvSpPr>
        <p:spPr>
          <a:xfrm flipH="1">
            <a:off x="-596666" y="3748367"/>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94" name="Shape 694"/>
        <p:cNvGrpSpPr/>
        <p:nvPr/>
      </p:nvGrpSpPr>
      <p:grpSpPr>
        <a:xfrm>
          <a:off x="0" y="0"/>
          <a:ext cx="0" cy="0"/>
          <a:chOff x="0" y="0"/>
          <a:chExt cx="0" cy="0"/>
        </a:xfrm>
      </p:grpSpPr>
      <p:sp>
        <p:nvSpPr>
          <p:cNvPr id="695" name="Google Shape;695;p30"/>
          <p:cNvSpPr txBox="1"/>
          <p:nvPr>
            <p:ph hasCustomPrompt="1" type="title"/>
          </p:nvPr>
        </p:nvSpPr>
        <p:spPr>
          <a:xfrm>
            <a:off x="713213" y="583301"/>
            <a:ext cx="43413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96" name="Google Shape;696;p30"/>
          <p:cNvSpPr txBox="1"/>
          <p:nvPr>
            <p:ph idx="1" type="subTitle"/>
          </p:nvPr>
        </p:nvSpPr>
        <p:spPr>
          <a:xfrm>
            <a:off x="713213" y="1243067"/>
            <a:ext cx="4341300" cy="460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97" name="Google Shape;697;p30"/>
          <p:cNvSpPr txBox="1"/>
          <p:nvPr>
            <p:ph hasCustomPrompt="1" idx="2" type="title"/>
          </p:nvPr>
        </p:nvSpPr>
        <p:spPr>
          <a:xfrm>
            <a:off x="713213" y="2011762"/>
            <a:ext cx="43413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98" name="Google Shape;698;p30"/>
          <p:cNvSpPr txBox="1"/>
          <p:nvPr>
            <p:ph idx="3" type="subTitle"/>
          </p:nvPr>
        </p:nvSpPr>
        <p:spPr>
          <a:xfrm>
            <a:off x="713213" y="2671523"/>
            <a:ext cx="4341300" cy="460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99" name="Google Shape;699;p30"/>
          <p:cNvSpPr txBox="1"/>
          <p:nvPr>
            <p:ph hasCustomPrompt="1" idx="4" type="title"/>
          </p:nvPr>
        </p:nvSpPr>
        <p:spPr>
          <a:xfrm>
            <a:off x="713213" y="3440223"/>
            <a:ext cx="43413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00" name="Google Shape;700;p30"/>
          <p:cNvSpPr txBox="1"/>
          <p:nvPr>
            <p:ph idx="5" type="subTitle"/>
          </p:nvPr>
        </p:nvSpPr>
        <p:spPr>
          <a:xfrm>
            <a:off x="713213" y="4099999"/>
            <a:ext cx="4341300" cy="460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701" name="Google Shape;701;p30"/>
          <p:cNvGrpSpPr/>
          <p:nvPr/>
        </p:nvGrpSpPr>
        <p:grpSpPr>
          <a:xfrm>
            <a:off x="-1231883" y="-1650528"/>
            <a:ext cx="12005128" cy="7196303"/>
            <a:chOff x="-1231883" y="-1650528"/>
            <a:chExt cx="12005128" cy="7196303"/>
          </a:xfrm>
        </p:grpSpPr>
        <p:sp>
          <p:nvSpPr>
            <p:cNvPr id="702" name="Google Shape;702;p30"/>
            <p:cNvSpPr/>
            <p:nvPr/>
          </p:nvSpPr>
          <p:spPr>
            <a:xfrm>
              <a:off x="7864911" y="3662237"/>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0"/>
            <p:cNvSpPr/>
            <p:nvPr/>
          </p:nvSpPr>
          <p:spPr>
            <a:xfrm>
              <a:off x="8131952" y="3426273"/>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a:off x="7323152" y="3075647"/>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a:off x="-1070099" y="-295928"/>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0"/>
            <p:cNvSpPr/>
            <p:nvPr/>
          </p:nvSpPr>
          <p:spPr>
            <a:xfrm>
              <a:off x="-1231883" y="102616"/>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0"/>
            <p:cNvSpPr/>
            <p:nvPr/>
          </p:nvSpPr>
          <p:spPr>
            <a:xfrm>
              <a:off x="8601570" y="288509"/>
              <a:ext cx="235365" cy="221988"/>
            </a:xfrm>
            <a:custGeom>
              <a:rect b="b" l="l" r="r" t="t"/>
              <a:pathLst>
                <a:path extrusionOk="0" h="7169" w="7601">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0"/>
            <p:cNvSpPr/>
            <p:nvPr/>
          </p:nvSpPr>
          <p:spPr>
            <a:xfrm>
              <a:off x="7962003" y="4697920"/>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0"/>
            <p:cNvSpPr/>
            <p:nvPr/>
          </p:nvSpPr>
          <p:spPr>
            <a:xfrm>
              <a:off x="261490" y="483865"/>
              <a:ext cx="136772" cy="124634"/>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0"/>
            <p:cNvSpPr/>
            <p:nvPr/>
          </p:nvSpPr>
          <p:spPr>
            <a:xfrm>
              <a:off x="8897876" y="69446"/>
              <a:ext cx="169936" cy="154794"/>
            </a:xfrm>
            <a:custGeom>
              <a:rect b="b" l="l" r="r" t="t"/>
              <a:pathLst>
                <a:path extrusionOk="0" h="4999" w="5488">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0"/>
            <p:cNvSpPr/>
            <p:nvPr/>
          </p:nvSpPr>
          <p:spPr>
            <a:xfrm>
              <a:off x="8340077" y="-1650528"/>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0"/>
            <p:cNvSpPr/>
            <p:nvPr/>
          </p:nvSpPr>
          <p:spPr>
            <a:xfrm>
              <a:off x="-726767" y="4553380"/>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0"/>
            <p:cNvSpPr/>
            <p:nvPr/>
          </p:nvSpPr>
          <p:spPr>
            <a:xfrm>
              <a:off x="319133" y="4567964"/>
              <a:ext cx="169955" cy="154882"/>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0"/>
            <p:cNvSpPr/>
            <p:nvPr/>
          </p:nvSpPr>
          <p:spPr>
            <a:xfrm>
              <a:off x="-886710" y="-673353"/>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30"/>
          <p:cNvSpPr/>
          <p:nvPr>
            <p:ph idx="6" type="pic"/>
          </p:nvPr>
        </p:nvSpPr>
        <p:spPr>
          <a:xfrm>
            <a:off x="5572713" y="539550"/>
            <a:ext cx="2549700" cy="4064400"/>
          </a:xfrm>
          <a:prstGeom prst="roundRect">
            <a:avLst>
              <a:gd fmla="val 16667" name="adj"/>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 name="Google Shape;52;p4"/>
          <p:cNvSpPr txBox="1"/>
          <p:nvPr>
            <p:ph idx="1" type="body"/>
          </p:nvPr>
        </p:nvSpPr>
        <p:spPr>
          <a:xfrm>
            <a:off x="720000" y="1215750"/>
            <a:ext cx="37734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53" name="Google Shape;53;p4"/>
          <p:cNvSpPr txBox="1"/>
          <p:nvPr>
            <p:ph idx="2" type="body"/>
          </p:nvPr>
        </p:nvSpPr>
        <p:spPr>
          <a:xfrm>
            <a:off x="4650600" y="1215750"/>
            <a:ext cx="37734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grpSp>
        <p:nvGrpSpPr>
          <p:cNvPr id="54" name="Google Shape;54;p4"/>
          <p:cNvGrpSpPr/>
          <p:nvPr/>
        </p:nvGrpSpPr>
        <p:grpSpPr>
          <a:xfrm>
            <a:off x="-1933576" y="-2220407"/>
            <a:ext cx="13006271" cy="9288199"/>
            <a:chOff x="-1933576" y="-2220407"/>
            <a:chExt cx="13006271" cy="9288199"/>
          </a:xfrm>
        </p:grpSpPr>
        <p:sp>
          <p:nvSpPr>
            <p:cNvPr id="55" name="Google Shape;55;p4"/>
            <p:cNvSpPr/>
            <p:nvPr/>
          </p:nvSpPr>
          <p:spPr>
            <a:xfrm flipH="1">
              <a:off x="-1912296" y="-2220407"/>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flipH="1">
              <a:off x="7757518" y="-960602"/>
              <a:ext cx="2588117" cy="2512345"/>
            </a:xfrm>
            <a:custGeom>
              <a:rect b="b" l="l" r="r" t="t"/>
              <a:pathLst>
                <a:path extrusionOk="0" h="81135" w="83582">
                  <a:moveTo>
                    <a:pt x="80335" y="0"/>
                  </a:moveTo>
                  <a:cubicBezTo>
                    <a:pt x="79578" y="0"/>
                    <a:pt x="78822" y="288"/>
                    <a:pt x="78247" y="863"/>
                  </a:cubicBezTo>
                  <a:lnTo>
                    <a:pt x="60717" y="18393"/>
                  </a:lnTo>
                  <a:cubicBezTo>
                    <a:pt x="60039" y="19071"/>
                    <a:pt x="59149" y="19410"/>
                    <a:pt x="58258" y="19410"/>
                  </a:cubicBezTo>
                  <a:cubicBezTo>
                    <a:pt x="57367" y="19410"/>
                    <a:pt x="56475" y="19071"/>
                    <a:pt x="55792" y="18393"/>
                  </a:cubicBezTo>
                  <a:cubicBezTo>
                    <a:pt x="55114" y="17715"/>
                    <a:pt x="54224" y="17376"/>
                    <a:pt x="53335" y="17376"/>
                  </a:cubicBezTo>
                  <a:cubicBezTo>
                    <a:pt x="52445" y="17376"/>
                    <a:pt x="51555" y="17715"/>
                    <a:pt x="50877" y="18393"/>
                  </a:cubicBezTo>
                  <a:lnTo>
                    <a:pt x="19198" y="50071"/>
                  </a:lnTo>
                  <a:cubicBezTo>
                    <a:pt x="17905" y="51356"/>
                    <a:pt x="17905" y="53453"/>
                    <a:pt x="19198" y="54746"/>
                  </a:cubicBezTo>
                  <a:cubicBezTo>
                    <a:pt x="20492" y="56031"/>
                    <a:pt x="20492" y="58127"/>
                    <a:pt x="19198" y="59421"/>
                  </a:cubicBezTo>
                  <a:lnTo>
                    <a:pt x="749" y="77869"/>
                  </a:lnTo>
                  <a:cubicBezTo>
                    <a:pt x="0" y="78619"/>
                    <a:pt x="0" y="79823"/>
                    <a:pt x="749" y="80572"/>
                  </a:cubicBezTo>
                  <a:cubicBezTo>
                    <a:pt x="1120" y="80947"/>
                    <a:pt x="1608" y="81134"/>
                    <a:pt x="2098" y="81134"/>
                  </a:cubicBezTo>
                  <a:cubicBezTo>
                    <a:pt x="2587" y="81134"/>
                    <a:pt x="3078" y="80947"/>
                    <a:pt x="3452" y="80572"/>
                  </a:cubicBezTo>
                  <a:lnTo>
                    <a:pt x="9849" y="74176"/>
                  </a:lnTo>
                  <a:cubicBezTo>
                    <a:pt x="10429" y="73601"/>
                    <a:pt x="11185" y="73313"/>
                    <a:pt x="11941" y="73313"/>
                  </a:cubicBezTo>
                  <a:cubicBezTo>
                    <a:pt x="12697" y="73313"/>
                    <a:pt x="13453" y="73601"/>
                    <a:pt x="14033" y="74176"/>
                  </a:cubicBezTo>
                  <a:cubicBezTo>
                    <a:pt x="14608" y="74756"/>
                    <a:pt x="15364" y="75046"/>
                    <a:pt x="16121" y="75046"/>
                  </a:cubicBezTo>
                  <a:cubicBezTo>
                    <a:pt x="16879" y="75046"/>
                    <a:pt x="17637" y="74756"/>
                    <a:pt x="18217" y="74176"/>
                  </a:cubicBezTo>
                  <a:lnTo>
                    <a:pt x="19323" y="73070"/>
                  </a:lnTo>
                  <a:cubicBezTo>
                    <a:pt x="20104" y="72289"/>
                    <a:pt x="21127" y="71899"/>
                    <a:pt x="22151" y="71899"/>
                  </a:cubicBezTo>
                  <a:cubicBezTo>
                    <a:pt x="23175" y="71899"/>
                    <a:pt x="24198" y="72289"/>
                    <a:pt x="24979" y="73070"/>
                  </a:cubicBezTo>
                  <a:cubicBezTo>
                    <a:pt x="25760" y="73850"/>
                    <a:pt x="26783" y="74241"/>
                    <a:pt x="27807" y="74241"/>
                  </a:cubicBezTo>
                  <a:cubicBezTo>
                    <a:pt x="28831" y="74241"/>
                    <a:pt x="29854" y="73850"/>
                    <a:pt x="30635" y="73070"/>
                  </a:cubicBezTo>
                  <a:lnTo>
                    <a:pt x="36175" y="67539"/>
                  </a:lnTo>
                  <a:cubicBezTo>
                    <a:pt x="36987" y="66718"/>
                    <a:pt x="36987" y="65398"/>
                    <a:pt x="36175" y="64586"/>
                  </a:cubicBezTo>
                  <a:cubicBezTo>
                    <a:pt x="35363" y="63765"/>
                    <a:pt x="35363" y="62445"/>
                    <a:pt x="36175" y="61633"/>
                  </a:cubicBezTo>
                  <a:lnTo>
                    <a:pt x="59325" y="38483"/>
                  </a:lnTo>
                  <a:cubicBezTo>
                    <a:pt x="60752" y="37056"/>
                    <a:pt x="60752" y="34745"/>
                    <a:pt x="59325" y="33318"/>
                  </a:cubicBezTo>
                  <a:cubicBezTo>
                    <a:pt x="57898" y="31890"/>
                    <a:pt x="57898" y="29571"/>
                    <a:pt x="59325" y="28153"/>
                  </a:cubicBezTo>
                  <a:lnTo>
                    <a:pt x="82431" y="5047"/>
                  </a:lnTo>
                  <a:cubicBezTo>
                    <a:pt x="83581" y="3887"/>
                    <a:pt x="83581" y="2023"/>
                    <a:pt x="82431" y="863"/>
                  </a:cubicBezTo>
                  <a:cubicBezTo>
                    <a:pt x="81851" y="288"/>
                    <a:pt x="81092" y="0"/>
                    <a:pt x="80335"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flipH="1">
              <a:off x="8514150" y="-696746"/>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flipH="1">
              <a:off x="8161933" y="-253221"/>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flipH="1">
              <a:off x="8630168" y="553810"/>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flipH="1">
              <a:off x="7627028" y="-455701"/>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flipH="1">
              <a:off x="8482175" y="394218"/>
              <a:ext cx="155002" cy="141825"/>
            </a:xfrm>
            <a:custGeom>
              <a:rect b="b" l="l" r="r" t="t"/>
              <a:pathLst>
                <a:path extrusionOk="0" h="2017" w="2204">
                  <a:moveTo>
                    <a:pt x="1102" y="0"/>
                  </a:moveTo>
                  <a:cubicBezTo>
                    <a:pt x="846" y="0"/>
                    <a:pt x="589" y="98"/>
                    <a:pt x="393" y="294"/>
                  </a:cubicBezTo>
                  <a:cubicBezTo>
                    <a:pt x="0" y="696"/>
                    <a:pt x="0" y="1329"/>
                    <a:pt x="393" y="1722"/>
                  </a:cubicBezTo>
                  <a:cubicBezTo>
                    <a:pt x="589" y="1918"/>
                    <a:pt x="846" y="2016"/>
                    <a:pt x="1102" y="2016"/>
                  </a:cubicBezTo>
                  <a:cubicBezTo>
                    <a:pt x="1359" y="2016"/>
                    <a:pt x="1615" y="1918"/>
                    <a:pt x="1811" y="1722"/>
                  </a:cubicBezTo>
                  <a:cubicBezTo>
                    <a:pt x="2204" y="1329"/>
                    <a:pt x="2204" y="696"/>
                    <a:pt x="1811" y="294"/>
                  </a:cubicBezTo>
                  <a:cubicBezTo>
                    <a:pt x="1615" y="98"/>
                    <a:pt x="1359" y="0"/>
                    <a:pt x="110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flipH="1">
              <a:off x="7497423" y="-592571"/>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flipH="1">
              <a:off x="-1933576" y="-1939467"/>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flipH="1">
              <a:off x="-1443381" y="3515087"/>
              <a:ext cx="2797325" cy="2715642"/>
            </a:xfrm>
            <a:custGeom>
              <a:rect b="b" l="l" r="r" t="t"/>
              <a:pathLst>
                <a:path extrusionOk="0" h="76266" w="78560">
                  <a:moveTo>
                    <a:pt x="76587" y="0"/>
                  </a:moveTo>
                  <a:cubicBezTo>
                    <a:pt x="76126" y="0"/>
                    <a:pt x="75664" y="176"/>
                    <a:pt x="75312" y="529"/>
                  </a:cubicBezTo>
                  <a:lnTo>
                    <a:pt x="69299" y="6541"/>
                  </a:lnTo>
                  <a:cubicBezTo>
                    <a:pt x="68760" y="7086"/>
                    <a:pt x="68048" y="7358"/>
                    <a:pt x="67337" y="7358"/>
                  </a:cubicBezTo>
                  <a:cubicBezTo>
                    <a:pt x="66625" y="7358"/>
                    <a:pt x="65914" y="7086"/>
                    <a:pt x="65374" y="6541"/>
                  </a:cubicBezTo>
                  <a:cubicBezTo>
                    <a:pt x="64830" y="5997"/>
                    <a:pt x="64118" y="5725"/>
                    <a:pt x="63407" y="5725"/>
                  </a:cubicBezTo>
                  <a:cubicBezTo>
                    <a:pt x="62696" y="5725"/>
                    <a:pt x="61984" y="5997"/>
                    <a:pt x="61440" y="6541"/>
                  </a:cubicBezTo>
                  <a:lnTo>
                    <a:pt x="60396" y="7585"/>
                  </a:lnTo>
                  <a:cubicBezTo>
                    <a:pt x="59665" y="8317"/>
                    <a:pt x="58703" y="8682"/>
                    <a:pt x="57741" y="8682"/>
                  </a:cubicBezTo>
                  <a:cubicBezTo>
                    <a:pt x="56779" y="8682"/>
                    <a:pt x="55815" y="8317"/>
                    <a:pt x="55079" y="7585"/>
                  </a:cubicBezTo>
                  <a:cubicBezTo>
                    <a:pt x="54348" y="6849"/>
                    <a:pt x="53386" y="6481"/>
                    <a:pt x="52424" y="6481"/>
                  </a:cubicBezTo>
                  <a:cubicBezTo>
                    <a:pt x="51462" y="6481"/>
                    <a:pt x="50498" y="6849"/>
                    <a:pt x="49762" y="7585"/>
                  </a:cubicBezTo>
                  <a:lnTo>
                    <a:pt x="44561" y="12786"/>
                  </a:lnTo>
                  <a:cubicBezTo>
                    <a:pt x="43794" y="13553"/>
                    <a:pt x="43794" y="14793"/>
                    <a:pt x="44561" y="15560"/>
                  </a:cubicBezTo>
                  <a:cubicBezTo>
                    <a:pt x="45328" y="16328"/>
                    <a:pt x="45328" y="17568"/>
                    <a:pt x="44561" y="18335"/>
                  </a:cubicBezTo>
                  <a:lnTo>
                    <a:pt x="22803" y="40093"/>
                  </a:lnTo>
                  <a:cubicBezTo>
                    <a:pt x="21456" y="41431"/>
                    <a:pt x="21456" y="43608"/>
                    <a:pt x="22803" y="44946"/>
                  </a:cubicBezTo>
                  <a:cubicBezTo>
                    <a:pt x="24141" y="46293"/>
                    <a:pt x="24141" y="48470"/>
                    <a:pt x="22803" y="49808"/>
                  </a:cubicBezTo>
                  <a:lnTo>
                    <a:pt x="1089" y="71522"/>
                  </a:lnTo>
                  <a:cubicBezTo>
                    <a:pt x="1" y="72610"/>
                    <a:pt x="1" y="74368"/>
                    <a:pt x="1089" y="75456"/>
                  </a:cubicBezTo>
                  <a:cubicBezTo>
                    <a:pt x="1629" y="75996"/>
                    <a:pt x="2340" y="76266"/>
                    <a:pt x="3052" y="76266"/>
                  </a:cubicBezTo>
                  <a:cubicBezTo>
                    <a:pt x="3763" y="76266"/>
                    <a:pt x="4475" y="75996"/>
                    <a:pt x="5014" y="75456"/>
                  </a:cubicBezTo>
                  <a:lnTo>
                    <a:pt x="21491" y="58979"/>
                  </a:lnTo>
                  <a:cubicBezTo>
                    <a:pt x="22129" y="58341"/>
                    <a:pt x="22966" y="58022"/>
                    <a:pt x="23802" y="58022"/>
                  </a:cubicBezTo>
                  <a:cubicBezTo>
                    <a:pt x="24638" y="58022"/>
                    <a:pt x="25475" y="58341"/>
                    <a:pt x="26113" y="58979"/>
                  </a:cubicBezTo>
                  <a:cubicBezTo>
                    <a:pt x="26755" y="59617"/>
                    <a:pt x="27593" y="59936"/>
                    <a:pt x="28431" y="59936"/>
                  </a:cubicBezTo>
                  <a:cubicBezTo>
                    <a:pt x="29268" y="59936"/>
                    <a:pt x="30105" y="59617"/>
                    <a:pt x="30743" y="58979"/>
                  </a:cubicBezTo>
                  <a:lnTo>
                    <a:pt x="60512" y="29201"/>
                  </a:lnTo>
                  <a:cubicBezTo>
                    <a:pt x="61725" y="27987"/>
                    <a:pt x="61725" y="26025"/>
                    <a:pt x="60512" y="24812"/>
                  </a:cubicBezTo>
                  <a:cubicBezTo>
                    <a:pt x="59299" y="23598"/>
                    <a:pt x="59299" y="21627"/>
                    <a:pt x="60512" y="20414"/>
                  </a:cubicBezTo>
                  <a:lnTo>
                    <a:pt x="77855" y="3071"/>
                  </a:lnTo>
                  <a:cubicBezTo>
                    <a:pt x="78559" y="2375"/>
                    <a:pt x="78559" y="1233"/>
                    <a:pt x="77855" y="529"/>
                  </a:cubicBezTo>
                  <a:cubicBezTo>
                    <a:pt x="77507" y="176"/>
                    <a:pt x="77047" y="0"/>
                    <a:pt x="76587"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flipH="1">
              <a:off x="-1667948" y="3885223"/>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flipH="1">
              <a:off x="-976414" y="3204237"/>
              <a:ext cx="1387233" cy="1374450"/>
            </a:xfrm>
            <a:custGeom>
              <a:rect b="b" l="l" r="r" t="t"/>
              <a:pathLst>
                <a:path extrusionOk="0" h="38600" w="38959">
                  <a:moveTo>
                    <a:pt x="36937" y="1"/>
                  </a:moveTo>
                  <a:cubicBezTo>
                    <a:pt x="36465" y="1"/>
                    <a:pt x="35992" y="181"/>
                    <a:pt x="35631" y="543"/>
                  </a:cubicBezTo>
                  <a:lnTo>
                    <a:pt x="714" y="35460"/>
                  </a:lnTo>
                  <a:cubicBezTo>
                    <a:pt x="0" y="36182"/>
                    <a:pt x="0" y="37342"/>
                    <a:pt x="714" y="38065"/>
                  </a:cubicBezTo>
                  <a:cubicBezTo>
                    <a:pt x="1075" y="38421"/>
                    <a:pt x="1546" y="38600"/>
                    <a:pt x="2016" y="38600"/>
                  </a:cubicBezTo>
                  <a:cubicBezTo>
                    <a:pt x="2487" y="38600"/>
                    <a:pt x="2958" y="38421"/>
                    <a:pt x="3319" y="38065"/>
                  </a:cubicBezTo>
                  <a:lnTo>
                    <a:pt x="38236" y="3148"/>
                  </a:lnTo>
                  <a:cubicBezTo>
                    <a:pt x="38958" y="2425"/>
                    <a:pt x="38958" y="1256"/>
                    <a:pt x="38236" y="543"/>
                  </a:cubicBezTo>
                  <a:cubicBezTo>
                    <a:pt x="37879" y="181"/>
                    <a:pt x="37408" y="1"/>
                    <a:pt x="3693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flipH="1">
              <a:off x="-1718755" y="2936401"/>
              <a:ext cx="1805906" cy="1794440"/>
            </a:xfrm>
            <a:custGeom>
              <a:rect b="b" l="l" r="r" t="t"/>
              <a:pathLst>
                <a:path extrusionOk="0" h="50395" w="50717">
                  <a:moveTo>
                    <a:pt x="48923" y="0"/>
                  </a:moveTo>
                  <a:cubicBezTo>
                    <a:pt x="48504" y="0"/>
                    <a:pt x="48085" y="161"/>
                    <a:pt x="47764" y="482"/>
                  </a:cubicBezTo>
                  <a:lnTo>
                    <a:pt x="643" y="47603"/>
                  </a:lnTo>
                  <a:cubicBezTo>
                    <a:pt x="1" y="48245"/>
                    <a:pt x="1" y="49280"/>
                    <a:pt x="643" y="49913"/>
                  </a:cubicBezTo>
                  <a:cubicBezTo>
                    <a:pt x="964" y="50234"/>
                    <a:pt x="1384" y="50395"/>
                    <a:pt x="1802" y="50395"/>
                  </a:cubicBezTo>
                  <a:cubicBezTo>
                    <a:pt x="2220" y="50395"/>
                    <a:pt x="2637" y="50234"/>
                    <a:pt x="2954" y="49913"/>
                  </a:cubicBezTo>
                  <a:lnTo>
                    <a:pt x="50075" y="2792"/>
                  </a:lnTo>
                  <a:cubicBezTo>
                    <a:pt x="50717" y="2159"/>
                    <a:pt x="50717" y="1124"/>
                    <a:pt x="50075" y="482"/>
                  </a:cubicBezTo>
                  <a:cubicBezTo>
                    <a:pt x="49758" y="161"/>
                    <a:pt x="49341" y="0"/>
                    <a:pt x="489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flipH="1">
              <a:off x="8648071" y="4651780"/>
              <a:ext cx="254166" cy="240279"/>
            </a:xfrm>
            <a:custGeom>
              <a:rect b="b" l="l" r="r" t="t"/>
              <a:pathLst>
                <a:path extrusionOk="0" h="6748" w="7138">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flipH="1">
              <a:off x="443253" y="4606127"/>
              <a:ext cx="183663" cy="167533"/>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flipH="1">
              <a:off x="8902219" y="4904093"/>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flipH="1">
              <a:off x="-982000" y="3662785"/>
              <a:ext cx="2629934" cy="2628688"/>
            </a:xfrm>
            <a:custGeom>
              <a:rect b="b" l="l" r="r" t="t"/>
              <a:pathLst>
                <a:path extrusionOk="0" h="73824" w="73859">
                  <a:moveTo>
                    <a:pt x="73680" y="0"/>
                  </a:moveTo>
                  <a:cubicBezTo>
                    <a:pt x="73637" y="0"/>
                    <a:pt x="73595" y="16"/>
                    <a:pt x="73564" y="47"/>
                  </a:cubicBezTo>
                  <a:lnTo>
                    <a:pt x="63" y="73547"/>
                  </a:lnTo>
                  <a:cubicBezTo>
                    <a:pt x="1" y="73610"/>
                    <a:pt x="1" y="73717"/>
                    <a:pt x="63" y="73779"/>
                  </a:cubicBezTo>
                  <a:cubicBezTo>
                    <a:pt x="99" y="73815"/>
                    <a:pt x="135" y="73824"/>
                    <a:pt x="179" y="73824"/>
                  </a:cubicBezTo>
                  <a:cubicBezTo>
                    <a:pt x="224" y="73824"/>
                    <a:pt x="268" y="73815"/>
                    <a:pt x="295" y="73779"/>
                  </a:cubicBezTo>
                  <a:lnTo>
                    <a:pt x="73796" y="279"/>
                  </a:lnTo>
                  <a:cubicBezTo>
                    <a:pt x="73858" y="217"/>
                    <a:pt x="73858" y="119"/>
                    <a:pt x="73796" y="47"/>
                  </a:cubicBezTo>
                  <a:cubicBezTo>
                    <a:pt x="73764" y="16"/>
                    <a:pt x="73722" y="0"/>
                    <a:pt x="736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flipH="1">
              <a:off x="8449456" y="4444908"/>
              <a:ext cx="2623240" cy="2622884"/>
            </a:xfrm>
            <a:custGeom>
              <a:rect b="b" l="l" r="r" t="t"/>
              <a:pathLst>
                <a:path extrusionOk="0" h="73661" w="73671">
                  <a:moveTo>
                    <a:pt x="73582" y="0"/>
                  </a:moveTo>
                  <a:cubicBezTo>
                    <a:pt x="73561" y="0"/>
                    <a:pt x="73541" y="9"/>
                    <a:pt x="73528" y="27"/>
                  </a:cubicBezTo>
                  <a:lnTo>
                    <a:pt x="27" y="73518"/>
                  </a:lnTo>
                  <a:cubicBezTo>
                    <a:pt x="1" y="73554"/>
                    <a:pt x="1" y="73607"/>
                    <a:pt x="27" y="73634"/>
                  </a:cubicBezTo>
                  <a:cubicBezTo>
                    <a:pt x="45" y="73652"/>
                    <a:pt x="63" y="73661"/>
                    <a:pt x="90" y="73661"/>
                  </a:cubicBezTo>
                  <a:cubicBezTo>
                    <a:pt x="108" y="73661"/>
                    <a:pt x="125" y="73652"/>
                    <a:pt x="143" y="73634"/>
                  </a:cubicBezTo>
                  <a:lnTo>
                    <a:pt x="73644" y="143"/>
                  </a:lnTo>
                  <a:cubicBezTo>
                    <a:pt x="73671" y="107"/>
                    <a:pt x="73671" y="54"/>
                    <a:pt x="73644" y="27"/>
                  </a:cubicBezTo>
                  <a:cubicBezTo>
                    <a:pt x="73626" y="9"/>
                    <a:pt x="73604" y="0"/>
                    <a:pt x="735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716" name="Shape 716"/>
        <p:cNvGrpSpPr/>
        <p:nvPr/>
      </p:nvGrpSpPr>
      <p:grpSpPr>
        <a:xfrm>
          <a:off x="0" y="0"/>
          <a:ext cx="0" cy="0"/>
          <a:chOff x="0" y="0"/>
          <a:chExt cx="0" cy="0"/>
        </a:xfrm>
      </p:grpSpPr>
      <p:sp>
        <p:nvSpPr>
          <p:cNvPr id="717" name="Google Shape;717;p31"/>
          <p:cNvSpPr txBox="1"/>
          <p:nvPr>
            <p:ph hasCustomPrompt="1" type="title"/>
          </p:nvPr>
        </p:nvSpPr>
        <p:spPr>
          <a:xfrm>
            <a:off x="1206587" y="1962100"/>
            <a:ext cx="1398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18" name="Google Shape;718;p31"/>
          <p:cNvSpPr txBox="1"/>
          <p:nvPr>
            <p:ph idx="1" type="subTitle"/>
          </p:nvPr>
        </p:nvSpPr>
        <p:spPr>
          <a:xfrm>
            <a:off x="716537" y="3324375"/>
            <a:ext cx="2379000" cy="84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19" name="Google Shape;719;p31"/>
          <p:cNvSpPr txBox="1"/>
          <p:nvPr>
            <p:ph idx="2" type="subTitle"/>
          </p:nvPr>
        </p:nvSpPr>
        <p:spPr>
          <a:xfrm>
            <a:off x="716537" y="2903550"/>
            <a:ext cx="2379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20" name="Google Shape;720;p31"/>
          <p:cNvSpPr txBox="1"/>
          <p:nvPr>
            <p:ph hasCustomPrompt="1" idx="3" type="title"/>
          </p:nvPr>
        </p:nvSpPr>
        <p:spPr>
          <a:xfrm>
            <a:off x="3873150" y="196210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21" name="Google Shape;721;p31"/>
          <p:cNvSpPr txBox="1"/>
          <p:nvPr>
            <p:ph idx="4" type="subTitle"/>
          </p:nvPr>
        </p:nvSpPr>
        <p:spPr>
          <a:xfrm>
            <a:off x="3382500" y="3324375"/>
            <a:ext cx="2379000" cy="84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22" name="Google Shape;722;p31"/>
          <p:cNvSpPr txBox="1"/>
          <p:nvPr>
            <p:ph idx="5" type="subTitle"/>
          </p:nvPr>
        </p:nvSpPr>
        <p:spPr>
          <a:xfrm>
            <a:off x="3382500" y="2903550"/>
            <a:ext cx="2379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23" name="Google Shape;723;p31"/>
          <p:cNvSpPr txBox="1"/>
          <p:nvPr>
            <p:ph hasCustomPrompt="1" idx="6" type="title"/>
          </p:nvPr>
        </p:nvSpPr>
        <p:spPr>
          <a:xfrm>
            <a:off x="6539113" y="196210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24" name="Google Shape;724;p31"/>
          <p:cNvSpPr txBox="1"/>
          <p:nvPr>
            <p:ph idx="7" type="subTitle"/>
          </p:nvPr>
        </p:nvSpPr>
        <p:spPr>
          <a:xfrm>
            <a:off x="6048463" y="3324375"/>
            <a:ext cx="2379000" cy="84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25" name="Google Shape;725;p31"/>
          <p:cNvSpPr txBox="1"/>
          <p:nvPr>
            <p:ph idx="8" type="subTitle"/>
          </p:nvPr>
        </p:nvSpPr>
        <p:spPr>
          <a:xfrm>
            <a:off x="6048463" y="2903550"/>
            <a:ext cx="2379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26" name="Google Shape;726;p31"/>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27" name="Google Shape;727;p31"/>
          <p:cNvGrpSpPr/>
          <p:nvPr/>
        </p:nvGrpSpPr>
        <p:grpSpPr>
          <a:xfrm>
            <a:off x="-2096735" y="-2155372"/>
            <a:ext cx="2629934" cy="2628688"/>
            <a:chOff x="-2096735" y="-2155372"/>
            <a:chExt cx="2629934" cy="2628688"/>
          </a:xfrm>
        </p:grpSpPr>
        <p:sp>
          <p:nvSpPr>
            <p:cNvPr id="728" name="Google Shape;728;p31"/>
            <p:cNvSpPr/>
            <p:nvPr/>
          </p:nvSpPr>
          <p:spPr>
            <a:xfrm flipH="1">
              <a:off x="-947119"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1"/>
            <p:cNvSpPr/>
            <p:nvPr/>
          </p:nvSpPr>
          <p:spPr>
            <a:xfrm flipH="1">
              <a:off x="264909" y="204755"/>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1"/>
            <p:cNvSpPr/>
            <p:nvPr/>
          </p:nvSpPr>
          <p:spPr>
            <a:xfrm flipH="1">
              <a:off x="-2096735" y="-21553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31"/>
          <p:cNvGrpSpPr/>
          <p:nvPr/>
        </p:nvGrpSpPr>
        <p:grpSpPr>
          <a:xfrm>
            <a:off x="8484683" y="4601959"/>
            <a:ext cx="2623240" cy="2622884"/>
            <a:chOff x="8484683" y="4601959"/>
            <a:chExt cx="2623240" cy="2622884"/>
          </a:xfrm>
        </p:grpSpPr>
        <p:sp>
          <p:nvSpPr>
            <p:cNvPr id="732" name="Google Shape;732;p31"/>
            <p:cNvSpPr/>
            <p:nvPr/>
          </p:nvSpPr>
          <p:spPr>
            <a:xfrm flipH="1" rot="10800000">
              <a:off x="8580126" y="4702936"/>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1"/>
            <p:cNvSpPr/>
            <p:nvPr/>
          </p:nvSpPr>
          <p:spPr>
            <a:xfrm flipH="1" rot="10800000">
              <a:off x="8698627" y="4680196"/>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1"/>
            <p:cNvSpPr/>
            <p:nvPr/>
          </p:nvSpPr>
          <p:spPr>
            <a:xfrm flipH="1" rot="10800000">
              <a:off x="8484683" y="4601959"/>
              <a:ext cx="2623240" cy="2622884"/>
            </a:xfrm>
            <a:custGeom>
              <a:rect b="b" l="l" r="r" t="t"/>
              <a:pathLst>
                <a:path extrusionOk="0" h="73661" w="73671">
                  <a:moveTo>
                    <a:pt x="73582" y="0"/>
                  </a:moveTo>
                  <a:cubicBezTo>
                    <a:pt x="73561" y="0"/>
                    <a:pt x="73541" y="9"/>
                    <a:pt x="73528" y="27"/>
                  </a:cubicBezTo>
                  <a:lnTo>
                    <a:pt x="27" y="73518"/>
                  </a:lnTo>
                  <a:cubicBezTo>
                    <a:pt x="1" y="73554"/>
                    <a:pt x="1" y="73607"/>
                    <a:pt x="27" y="73634"/>
                  </a:cubicBezTo>
                  <a:cubicBezTo>
                    <a:pt x="45" y="73652"/>
                    <a:pt x="63" y="73661"/>
                    <a:pt x="90" y="73661"/>
                  </a:cubicBezTo>
                  <a:cubicBezTo>
                    <a:pt x="108" y="73661"/>
                    <a:pt x="125" y="73652"/>
                    <a:pt x="143" y="73634"/>
                  </a:cubicBezTo>
                  <a:lnTo>
                    <a:pt x="73644" y="143"/>
                  </a:lnTo>
                  <a:cubicBezTo>
                    <a:pt x="73671" y="107"/>
                    <a:pt x="73671" y="54"/>
                    <a:pt x="73644" y="27"/>
                  </a:cubicBezTo>
                  <a:cubicBezTo>
                    <a:pt x="73626" y="9"/>
                    <a:pt x="73604" y="0"/>
                    <a:pt x="735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31"/>
          <p:cNvGrpSpPr/>
          <p:nvPr/>
        </p:nvGrpSpPr>
        <p:grpSpPr>
          <a:xfrm>
            <a:off x="7494050" y="-942403"/>
            <a:ext cx="2653579" cy="2899116"/>
            <a:chOff x="7494050" y="-942403"/>
            <a:chExt cx="2653579" cy="2899116"/>
          </a:xfrm>
        </p:grpSpPr>
        <p:sp>
          <p:nvSpPr>
            <p:cNvPr id="736" name="Google Shape;736;p31"/>
            <p:cNvSpPr/>
            <p:nvPr/>
          </p:nvSpPr>
          <p:spPr>
            <a:xfrm flipH="1">
              <a:off x="7762829"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1"/>
            <p:cNvSpPr/>
            <p:nvPr/>
          </p:nvSpPr>
          <p:spPr>
            <a:xfrm flipH="1">
              <a:off x="8158396" y="-942403"/>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1"/>
            <p:cNvSpPr/>
            <p:nvPr/>
          </p:nvSpPr>
          <p:spPr>
            <a:xfrm flipH="1">
              <a:off x="8707569" y="-175515"/>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1"/>
            <p:cNvSpPr/>
            <p:nvPr/>
          </p:nvSpPr>
          <p:spPr>
            <a:xfrm flipH="1">
              <a:off x="8366657" y="-73917"/>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1"/>
            <p:cNvSpPr/>
            <p:nvPr/>
          </p:nvSpPr>
          <p:spPr>
            <a:xfrm flipH="1">
              <a:off x="8392653" y="73174"/>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1"/>
            <p:cNvSpPr/>
            <p:nvPr/>
          </p:nvSpPr>
          <p:spPr>
            <a:xfrm flipH="1">
              <a:off x="7494050" y="-942402"/>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31"/>
          <p:cNvGrpSpPr/>
          <p:nvPr/>
        </p:nvGrpSpPr>
        <p:grpSpPr>
          <a:xfrm>
            <a:off x="-1120704" y="3562436"/>
            <a:ext cx="2615476" cy="2522378"/>
            <a:chOff x="-1120704" y="3562436"/>
            <a:chExt cx="2615476" cy="2522378"/>
          </a:xfrm>
        </p:grpSpPr>
        <p:sp>
          <p:nvSpPr>
            <p:cNvPr id="743" name="Google Shape;743;p31"/>
            <p:cNvSpPr/>
            <p:nvPr/>
          </p:nvSpPr>
          <p:spPr>
            <a:xfrm flipH="1">
              <a:off x="-1120704"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1"/>
            <p:cNvSpPr/>
            <p:nvPr/>
          </p:nvSpPr>
          <p:spPr>
            <a:xfrm flipH="1">
              <a:off x="-531401"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1"/>
            <p:cNvSpPr/>
            <p:nvPr/>
          </p:nvSpPr>
          <p:spPr>
            <a:xfrm flipH="1">
              <a:off x="290107" y="4631417"/>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1"/>
            <p:cNvSpPr/>
            <p:nvPr/>
          </p:nvSpPr>
          <p:spPr>
            <a:xfrm flipH="1">
              <a:off x="-596666" y="3748367"/>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47" name="Shape 747"/>
        <p:cNvGrpSpPr/>
        <p:nvPr/>
      </p:nvGrpSpPr>
      <p:grpSpPr>
        <a:xfrm>
          <a:off x="0" y="0"/>
          <a:ext cx="0" cy="0"/>
          <a:chOff x="0" y="0"/>
          <a:chExt cx="0" cy="0"/>
        </a:xfrm>
      </p:grpSpPr>
      <p:sp>
        <p:nvSpPr>
          <p:cNvPr id="748" name="Google Shape;748;p32"/>
          <p:cNvSpPr txBox="1"/>
          <p:nvPr>
            <p:ph type="title"/>
          </p:nvPr>
        </p:nvSpPr>
        <p:spPr>
          <a:xfrm>
            <a:off x="3890925" y="635025"/>
            <a:ext cx="4151700" cy="91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9" name="Google Shape;749;p32"/>
          <p:cNvSpPr txBox="1"/>
          <p:nvPr>
            <p:ph idx="1" type="subTitle"/>
          </p:nvPr>
        </p:nvSpPr>
        <p:spPr>
          <a:xfrm>
            <a:off x="3890900" y="1397675"/>
            <a:ext cx="4151700" cy="121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0" name="Google Shape;750;p32"/>
          <p:cNvSpPr txBox="1"/>
          <p:nvPr/>
        </p:nvSpPr>
        <p:spPr>
          <a:xfrm>
            <a:off x="3890900" y="3459550"/>
            <a:ext cx="4151700" cy="8019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Poppins"/>
                <a:ea typeface="Poppins"/>
                <a:cs typeface="Poppins"/>
                <a:sym typeface="Poppins"/>
              </a:rPr>
              <a:t>CREDITS:</a:t>
            </a:r>
            <a:r>
              <a:rPr lang="en" sz="1200">
                <a:solidFill>
                  <a:schemeClr val="dk1"/>
                </a:solidFill>
                <a:latin typeface="Poppins"/>
                <a:ea typeface="Poppins"/>
                <a:cs typeface="Poppins"/>
                <a:sym typeface="Poppins"/>
              </a:rPr>
              <a:t> This presentation template was created by </a:t>
            </a:r>
            <a:r>
              <a:rPr b="1" lang="en" sz="12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 </a:t>
            </a:r>
            <a:r>
              <a:rPr b="1" lang="en" sz="12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lang="en" sz="1200">
                <a:solidFill>
                  <a:schemeClr val="dk1"/>
                </a:solidFill>
                <a:latin typeface="Poppins"/>
                <a:ea typeface="Poppins"/>
                <a:cs typeface="Poppins"/>
                <a:sym typeface="Poppins"/>
              </a:rPr>
              <a:t> </a:t>
            </a:r>
            <a:endParaRPr b="1" sz="1200">
              <a:solidFill>
                <a:schemeClr val="dk1"/>
              </a:solidFill>
              <a:latin typeface="Poppins"/>
              <a:ea typeface="Poppins"/>
              <a:cs typeface="Poppins"/>
              <a:sym typeface="Poppins"/>
            </a:endParaRPr>
          </a:p>
        </p:txBody>
      </p:sp>
      <p:sp>
        <p:nvSpPr>
          <p:cNvPr id="751" name="Google Shape;751;p32"/>
          <p:cNvSpPr/>
          <p:nvPr/>
        </p:nvSpPr>
        <p:spPr>
          <a:xfrm>
            <a:off x="8820778" y="40397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32"/>
          <p:cNvGrpSpPr/>
          <p:nvPr/>
        </p:nvGrpSpPr>
        <p:grpSpPr>
          <a:xfrm>
            <a:off x="6326299" y="3764511"/>
            <a:ext cx="3462436" cy="2717662"/>
            <a:chOff x="6326299" y="3764511"/>
            <a:chExt cx="3462436" cy="2717662"/>
          </a:xfrm>
        </p:grpSpPr>
        <p:sp>
          <p:nvSpPr>
            <p:cNvPr id="753" name="Google Shape;753;p32"/>
            <p:cNvSpPr/>
            <p:nvPr/>
          </p:nvSpPr>
          <p:spPr>
            <a:xfrm>
              <a:off x="7366086" y="42589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8158614" y="37645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a:off x="7343977" y="40707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7150350" y="41513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8505860" y="47079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6910830" y="4050088"/>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6326299" y="3938629"/>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32"/>
          <p:cNvGrpSpPr/>
          <p:nvPr/>
        </p:nvGrpSpPr>
        <p:grpSpPr>
          <a:xfrm>
            <a:off x="-1857386" y="4470437"/>
            <a:ext cx="2695601" cy="2922362"/>
            <a:chOff x="-1857386" y="4470437"/>
            <a:chExt cx="2695601" cy="2922362"/>
          </a:xfrm>
        </p:grpSpPr>
        <p:sp>
          <p:nvSpPr>
            <p:cNvPr id="761" name="Google Shape;761;p32"/>
            <p:cNvSpPr/>
            <p:nvPr/>
          </p:nvSpPr>
          <p:spPr>
            <a:xfrm>
              <a:off x="-1857386" y="47090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141904" y="45731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1594922" y="4470437"/>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32"/>
          <p:cNvGrpSpPr/>
          <p:nvPr/>
        </p:nvGrpSpPr>
        <p:grpSpPr>
          <a:xfrm>
            <a:off x="-519657" y="-1075052"/>
            <a:ext cx="3087023" cy="2878885"/>
            <a:chOff x="-519657" y="-1075052"/>
            <a:chExt cx="3087023" cy="2878885"/>
          </a:xfrm>
        </p:grpSpPr>
        <p:sp>
          <p:nvSpPr>
            <p:cNvPr id="765" name="Google Shape;765;p32"/>
            <p:cNvSpPr/>
            <p:nvPr/>
          </p:nvSpPr>
          <p:spPr>
            <a:xfrm>
              <a:off x="-519657" y="-1075052"/>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a:off x="-435630" y="197475"/>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a:off x="-283013" y="429383"/>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a:off x="-169140" y="-48103"/>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a:off x="105426" y="861151"/>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a:off x="-62569" y="-1036097"/>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32"/>
          <p:cNvGrpSpPr/>
          <p:nvPr/>
        </p:nvGrpSpPr>
        <p:grpSpPr>
          <a:xfrm>
            <a:off x="8438339" y="-2411456"/>
            <a:ext cx="2643251" cy="2948508"/>
            <a:chOff x="8438339" y="-2411456"/>
            <a:chExt cx="2643251" cy="2948508"/>
          </a:xfrm>
        </p:grpSpPr>
        <p:sp>
          <p:nvSpPr>
            <p:cNvPr id="772" name="Google Shape;772;p32"/>
            <p:cNvSpPr/>
            <p:nvPr/>
          </p:nvSpPr>
          <p:spPr>
            <a:xfrm>
              <a:off x="8504069" y="-24114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2"/>
            <p:cNvSpPr/>
            <p:nvPr/>
          </p:nvSpPr>
          <p:spPr>
            <a:xfrm>
              <a:off x="8850954" y="-1557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2"/>
            <p:cNvSpPr/>
            <p:nvPr/>
          </p:nvSpPr>
          <p:spPr>
            <a:xfrm>
              <a:off x="8438339" y="-1866775"/>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5" name="Google Shape;775;p32"/>
          <p:cNvSpPr/>
          <p:nvPr>
            <p:ph idx="2" type="pic"/>
          </p:nvPr>
        </p:nvSpPr>
        <p:spPr>
          <a:xfrm>
            <a:off x="1170425" y="539550"/>
            <a:ext cx="2501700" cy="4064400"/>
          </a:xfrm>
          <a:prstGeom prst="roundRect">
            <a:avLst>
              <a:gd fmla="val 16667" name="adj"/>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76" name="Shape 776"/>
        <p:cNvGrpSpPr/>
        <p:nvPr/>
      </p:nvGrpSpPr>
      <p:grpSpPr>
        <a:xfrm>
          <a:off x="0" y="0"/>
          <a:ext cx="0" cy="0"/>
          <a:chOff x="0" y="0"/>
          <a:chExt cx="0" cy="0"/>
        </a:xfrm>
      </p:grpSpPr>
      <p:sp>
        <p:nvSpPr>
          <p:cNvPr id="777" name="Google Shape;777;p33"/>
          <p:cNvSpPr/>
          <p:nvPr/>
        </p:nvSpPr>
        <p:spPr>
          <a:xfrm flipH="1">
            <a:off x="171027" y="288509"/>
            <a:ext cx="235365" cy="221988"/>
          </a:xfrm>
          <a:custGeom>
            <a:rect b="b" l="l" r="r" t="t"/>
            <a:pathLst>
              <a:path extrusionOk="0" h="7169" w="7601">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3"/>
          <p:cNvSpPr/>
          <p:nvPr/>
        </p:nvSpPr>
        <p:spPr>
          <a:xfrm flipH="1">
            <a:off x="-59850" y="69446"/>
            <a:ext cx="169936" cy="154794"/>
          </a:xfrm>
          <a:custGeom>
            <a:rect b="b" l="l" r="r" t="t"/>
            <a:pathLst>
              <a:path extrusionOk="0" h="4999" w="5488">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3"/>
          <p:cNvSpPr/>
          <p:nvPr/>
        </p:nvSpPr>
        <p:spPr>
          <a:xfrm flipH="1">
            <a:off x="-1765283" y="-1650528"/>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3"/>
          <p:cNvSpPr/>
          <p:nvPr/>
        </p:nvSpPr>
        <p:spPr>
          <a:xfrm flipH="1">
            <a:off x="8076999" y="4511966"/>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3"/>
          <p:cNvSpPr/>
          <p:nvPr/>
        </p:nvSpPr>
        <p:spPr>
          <a:xfrm flipH="1">
            <a:off x="8491265" y="4526551"/>
            <a:ext cx="169955" cy="154882"/>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3"/>
          <p:cNvSpPr/>
          <p:nvPr/>
        </p:nvSpPr>
        <p:spPr>
          <a:xfrm>
            <a:off x="-2009786" y="48614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3"/>
          <p:cNvSpPr/>
          <p:nvPr/>
        </p:nvSpPr>
        <p:spPr>
          <a:xfrm>
            <a:off x="-294304" y="47255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3"/>
          <p:cNvSpPr/>
          <p:nvPr/>
        </p:nvSpPr>
        <p:spPr>
          <a:xfrm>
            <a:off x="-1761329" y="4623040"/>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3"/>
          <p:cNvSpPr/>
          <p:nvPr/>
        </p:nvSpPr>
        <p:spPr>
          <a:xfrm>
            <a:off x="8656469" y="-24876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3"/>
          <p:cNvSpPr/>
          <p:nvPr/>
        </p:nvSpPr>
        <p:spPr>
          <a:xfrm>
            <a:off x="9003354" y="-2319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3"/>
          <p:cNvSpPr/>
          <p:nvPr/>
        </p:nvSpPr>
        <p:spPr>
          <a:xfrm>
            <a:off x="8590739" y="-1942975"/>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88" name="Shape 788"/>
        <p:cNvGrpSpPr/>
        <p:nvPr/>
      </p:nvGrpSpPr>
      <p:grpSpPr>
        <a:xfrm>
          <a:off x="0" y="0"/>
          <a:ext cx="0" cy="0"/>
          <a:chOff x="0" y="0"/>
          <a:chExt cx="0" cy="0"/>
        </a:xfrm>
      </p:grpSpPr>
      <p:grpSp>
        <p:nvGrpSpPr>
          <p:cNvPr id="789" name="Google Shape;789;p34"/>
          <p:cNvGrpSpPr/>
          <p:nvPr/>
        </p:nvGrpSpPr>
        <p:grpSpPr>
          <a:xfrm>
            <a:off x="-672057" y="-1264697"/>
            <a:ext cx="10689393" cy="8557851"/>
            <a:chOff x="-672057" y="-1264697"/>
            <a:chExt cx="10689393" cy="8557851"/>
          </a:xfrm>
        </p:grpSpPr>
        <p:sp>
          <p:nvSpPr>
            <p:cNvPr id="790" name="Google Shape;790;p34"/>
            <p:cNvSpPr/>
            <p:nvPr/>
          </p:nvSpPr>
          <p:spPr>
            <a:xfrm>
              <a:off x="7594686" y="44875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a:off x="8083629" y="5003046"/>
              <a:ext cx="534270" cy="531112"/>
            </a:xfrm>
            <a:custGeom>
              <a:rect b="b" l="l" r="r" t="t"/>
              <a:pathLst>
                <a:path extrusionOk="0" h="17152" w="17254">
                  <a:moveTo>
                    <a:pt x="16679" y="1"/>
                  </a:moveTo>
                  <a:cubicBezTo>
                    <a:pt x="16545" y="1"/>
                    <a:pt x="16411" y="52"/>
                    <a:pt x="16308" y="155"/>
                  </a:cubicBezTo>
                  <a:lnTo>
                    <a:pt x="206" y="16257"/>
                  </a:lnTo>
                  <a:cubicBezTo>
                    <a:pt x="1" y="16462"/>
                    <a:pt x="1" y="16792"/>
                    <a:pt x="206" y="16997"/>
                  </a:cubicBezTo>
                  <a:cubicBezTo>
                    <a:pt x="308" y="17100"/>
                    <a:pt x="444" y="17151"/>
                    <a:pt x="581" y="17151"/>
                  </a:cubicBezTo>
                  <a:cubicBezTo>
                    <a:pt x="717" y="17151"/>
                    <a:pt x="853" y="17100"/>
                    <a:pt x="955" y="16997"/>
                  </a:cubicBezTo>
                  <a:lnTo>
                    <a:pt x="17049" y="904"/>
                  </a:lnTo>
                  <a:cubicBezTo>
                    <a:pt x="17254" y="690"/>
                    <a:pt x="17254" y="360"/>
                    <a:pt x="17049" y="155"/>
                  </a:cubicBezTo>
                  <a:cubicBezTo>
                    <a:pt x="16946" y="52"/>
                    <a:pt x="16812" y="1"/>
                    <a:pt x="166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4"/>
            <p:cNvSpPr/>
            <p:nvPr/>
          </p:nvSpPr>
          <p:spPr>
            <a:xfrm>
              <a:off x="7572577" y="42993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p:nvPr/>
          </p:nvSpPr>
          <p:spPr>
            <a:xfrm>
              <a:off x="8387214" y="39931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a:off x="7378950" y="43799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4"/>
            <p:cNvSpPr/>
            <p:nvPr/>
          </p:nvSpPr>
          <p:spPr>
            <a:xfrm>
              <a:off x="8734460" y="49365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4"/>
            <p:cNvSpPr/>
            <p:nvPr/>
          </p:nvSpPr>
          <p:spPr>
            <a:xfrm>
              <a:off x="9049378" y="42683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4"/>
            <p:cNvSpPr/>
            <p:nvPr/>
          </p:nvSpPr>
          <p:spPr>
            <a:xfrm>
              <a:off x="6656280" y="4861070"/>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6554899" y="4167229"/>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4"/>
            <p:cNvSpPr/>
            <p:nvPr/>
          </p:nvSpPr>
          <p:spPr>
            <a:xfrm>
              <a:off x="-672057" y="-1227452"/>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4"/>
            <p:cNvSpPr/>
            <p:nvPr/>
          </p:nvSpPr>
          <p:spPr>
            <a:xfrm>
              <a:off x="-517380" y="-203607"/>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435413" y="200783"/>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4"/>
            <p:cNvSpPr/>
            <p:nvPr/>
          </p:nvSpPr>
          <p:spPr>
            <a:xfrm>
              <a:off x="-286753" y="-193601"/>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p:nvPr/>
          </p:nvSpPr>
          <p:spPr>
            <a:xfrm>
              <a:off x="-123174" y="750164"/>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4"/>
            <p:cNvSpPr/>
            <p:nvPr/>
          </p:nvSpPr>
          <p:spPr>
            <a:xfrm>
              <a:off x="-214969" y="-1264697"/>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 name="Google Shape;75;p5"/>
          <p:cNvSpPr txBox="1"/>
          <p:nvPr>
            <p:ph idx="1" type="subTitle"/>
          </p:nvPr>
        </p:nvSpPr>
        <p:spPr>
          <a:xfrm>
            <a:off x="4979104" y="3868077"/>
            <a:ext cx="2505600" cy="73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6" name="Google Shape;76;p5"/>
          <p:cNvSpPr txBox="1"/>
          <p:nvPr>
            <p:ph idx="2" type="subTitle"/>
          </p:nvPr>
        </p:nvSpPr>
        <p:spPr>
          <a:xfrm>
            <a:off x="1659525" y="3868077"/>
            <a:ext cx="2505600" cy="73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 name="Google Shape;77;p5"/>
          <p:cNvSpPr txBox="1"/>
          <p:nvPr>
            <p:ph idx="3" type="subTitle"/>
          </p:nvPr>
        </p:nvSpPr>
        <p:spPr>
          <a:xfrm>
            <a:off x="4979100" y="3429000"/>
            <a:ext cx="2505600" cy="51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8" name="Google Shape;78;p5"/>
          <p:cNvSpPr txBox="1"/>
          <p:nvPr>
            <p:ph idx="4" type="subTitle"/>
          </p:nvPr>
        </p:nvSpPr>
        <p:spPr>
          <a:xfrm>
            <a:off x="1659300" y="3429000"/>
            <a:ext cx="2505600" cy="51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9" name="Google Shape;79;p5"/>
          <p:cNvGrpSpPr/>
          <p:nvPr/>
        </p:nvGrpSpPr>
        <p:grpSpPr>
          <a:xfrm>
            <a:off x="-2009786" y="-2487656"/>
            <a:ext cx="13243776" cy="10032855"/>
            <a:chOff x="-2009786" y="-2487656"/>
            <a:chExt cx="13243776" cy="10032855"/>
          </a:xfrm>
        </p:grpSpPr>
        <p:sp>
          <p:nvSpPr>
            <p:cNvPr id="80" name="Google Shape;80;p5"/>
            <p:cNvSpPr/>
            <p:nvPr/>
          </p:nvSpPr>
          <p:spPr>
            <a:xfrm>
              <a:off x="-2009786" y="48614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7594686" y="44875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8083629" y="5003046"/>
              <a:ext cx="534270" cy="531112"/>
            </a:xfrm>
            <a:custGeom>
              <a:rect b="b" l="l" r="r" t="t"/>
              <a:pathLst>
                <a:path extrusionOk="0" h="17152" w="17254">
                  <a:moveTo>
                    <a:pt x="16679" y="1"/>
                  </a:moveTo>
                  <a:cubicBezTo>
                    <a:pt x="16545" y="1"/>
                    <a:pt x="16411" y="52"/>
                    <a:pt x="16308" y="155"/>
                  </a:cubicBezTo>
                  <a:lnTo>
                    <a:pt x="206" y="16257"/>
                  </a:lnTo>
                  <a:cubicBezTo>
                    <a:pt x="1" y="16462"/>
                    <a:pt x="1" y="16792"/>
                    <a:pt x="206" y="16997"/>
                  </a:cubicBezTo>
                  <a:cubicBezTo>
                    <a:pt x="308" y="17100"/>
                    <a:pt x="444" y="17151"/>
                    <a:pt x="581" y="17151"/>
                  </a:cubicBezTo>
                  <a:cubicBezTo>
                    <a:pt x="717" y="17151"/>
                    <a:pt x="853" y="17100"/>
                    <a:pt x="955" y="16997"/>
                  </a:cubicBezTo>
                  <a:lnTo>
                    <a:pt x="17049" y="904"/>
                  </a:lnTo>
                  <a:cubicBezTo>
                    <a:pt x="17254" y="690"/>
                    <a:pt x="17254" y="360"/>
                    <a:pt x="17049" y="155"/>
                  </a:cubicBezTo>
                  <a:cubicBezTo>
                    <a:pt x="16946" y="52"/>
                    <a:pt x="16812" y="1"/>
                    <a:pt x="166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7572577" y="42993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8387214" y="39931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7378950" y="43799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294304" y="47255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734460" y="49365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9049378" y="42683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6656280" y="4861070"/>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6554899" y="4153221"/>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1789344" y="4651055"/>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8656469" y="-24876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672057" y="-1227452"/>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9003354" y="-2319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517380" y="-203607"/>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435413" y="200783"/>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286753" y="-193601"/>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123174" y="750164"/>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214969" y="-1264697"/>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8590739" y="-1942975"/>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3" name="Google Shape;103;p6"/>
          <p:cNvGrpSpPr/>
          <p:nvPr/>
        </p:nvGrpSpPr>
        <p:grpSpPr>
          <a:xfrm>
            <a:off x="-2410265" y="-2472872"/>
            <a:ext cx="12557894" cy="8557686"/>
            <a:chOff x="-2410265" y="-2472872"/>
            <a:chExt cx="12557894" cy="8557686"/>
          </a:xfrm>
        </p:grpSpPr>
        <p:sp>
          <p:nvSpPr>
            <p:cNvPr id="104" name="Google Shape;104;p6"/>
            <p:cNvSpPr/>
            <p:nvPr/>
          </p:nvSpPr>
          <p:spPr>
            <a:xfrm flipH="1">
              <a:off x="-947119"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flipH="1">
              <a:off x="40209" y="261630"/>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flipH="1">
              <a:off x="-2410265" y="-24728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flipH="1">
              <a:off x="7762829"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flipH="1">
              <a:off x="8977446" y="542360"/>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flipH="1">
              <a:off x="8637544" y="-204640"/>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flipH="1">
              <a:off x="8172235" y="154683"/>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flipH="1">
              <a:off x="8392653" y="149374"/>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flipH="1">
              <a:off x="7306494" y="-713799"/>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flipH="1">
              <a:off x="-1120704"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flipH="1">
              <a:off x="755020" y="4789631"/>
              <a:ext cx="221028" cy="208952"/>
            </a:xfrm>
            <a:custGeom>
              <a:rect b="b" l="l" r="r" t="t"/>
              <a:pathLst>
                <a:path extrusionOk="0" h="6748" w="7138">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flipH="1">
              <a:off x="393632" y="5152755"/>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flipH="1">
              <a:off x="-379001"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flipH="1">
              <a:off x="-947116" y="3816025"/>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6"/>
          <p:cNvGrpSpPr/>
          <p:nvPr/>
        </p:nvGrpSpPr>
        <p:grpSpPr>
          <a:xfrm>
            <a:off x="8502453" y="4673419"/>
            <a:ext cx="2629934" cy="2628688"/>
            <a:chOff x="8502453" y="4673419"/>
            <a:chExt cx="2629934" cy="2628688"/>
          </a:xfrm>
        </p:grpSpPr>
        <p:sp>
          <p:nvSpPr>
            <p:cNvPr id="119" name="Google Shape;119;p6"/>
            <p:cNvSpPr/>
            <p:nvPr/>
          </p:nvSpPr>
          <p:spPr>
            <a:xfrm flipH="1" rot="10800000">
              <a:off x="8597712" y="4774300"/>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flipH="1" rot="10800000">
              <a:off x="8716213" y="4751560"/>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flipH="1" rot="10800000">
              <a:off x="8502453" y="4673419"/>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2" name="Shape 122"/>
        <p:cNvGrpSpPr/>
        <p:nvPr/>
      </p:nvGrpSpPr>
      <p:grpSpPr>
        <a:xfrm>
          <a:off x="0" y="0"/>
          <a:ext cx="0" cy="0"/>
          <a:chOff x="0" y="0"/>
          <a:chExt cx="0" cy="0"/>
        </a:xfrm>
      </p:grpSpPr>
      <p:sp>
        <p:nvSpPr>
          <p:cNvPr id="123" name="Google Shape;123;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4" name="Google Shape;124;p7"/>
          <p:cNvSpPr txBox="1"/>
          <p:nvPr>
            <p:ph idx="1" type="subTitle"/>
          </p:nvPr>
        </p:nvSpPr>
        <p:spPr>
          <a:xfrm>
            <a:off x="720000" y="1700275"/>
            <a:ext cx="42948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Font typeface="Poppins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125" name="Google Shape;125;p7"/>
          <p:cNvSpPr/>
          <p:nvPr>
            <p:ph idx="2" type="pic"/>
          </p:nvPr>
        </p:nvSpPr>
        <p:spPr>
          <a:xfrm>
            <a:off x="5743475" y="1335325"/>
            <a:ext cx="2216700" cy="3028200"/>
          </a:xfrm>
          <a:prstGeom prst="roundRect">
            <a:avLst>
              <a:gd fmla="val 16667" name="adj"/>
            </a:avLst>
          </a:prstGeom>
          <a:noFill/>
          <a:ln>
            <a:noFill/>
          </a:ln>
        </p:spPr>
      </p:sp>
      <p:grpSp>
        <p:nvGrpSpPr>
          <p:cNvPr id="126" name="Google Shape;126;p7"/>
          <p:cNvGrpSpPr/>
          <p:nvPr/>
        </p:nvGrpSpPr>
        <p:grpSpPr>
          <a:xfrm>
            <a:off x="-1104182" y="-2190672"/>
            <a:ext cx="12390130" cy="8906656"/>
            <a:chOff x="-1104182" y="-2190672"/>
            <a:chExt cx="12390130" cy="8906656"/>
          </a:xfrm>
        </p:grpSpPr>
        <p:sp>
          <p:nvSpPr>
            <p:cNvPr id="127" name="Google Shape;127;p7"/>
            <p:cNvSpPr/>
            <p:nvPr/>
          </p:nvSpPr>
          <p:spPr>
            <a:xfrm>
              <a:off x="8727720"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8656037" y="197752"/>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rot="10800000">
              <a:off x="403723" y="4702936"/>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rot="10800000">
              <a:off x="-1104182" y="4680196"/>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8656013" y="-21906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979796"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94713" y="-942403"/>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823173" y="-175515"/>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631240" y="-73917"/>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764684" y="121359"/>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661304" y="-1051074"/>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8047073"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8181864" y="4788781"/>
              <a:ext cx="221028" cy="208952"/>
            </a:xfrm>
            <a:custGeom>
              <a:rect b="b" l="l" r="r" t="t"/>
              <a:pathLst>
                <a:path extrusionOk="0" h="6748" w="7138">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8984283" y="4557230"/>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8178583"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7534672" y="3554227"/>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7"/>
          <p:cNvSpPr/>
          <p:nvPr/>
        </p:nvSpPr>
        <p:spPr>
          <a:xfrm>
            <a:off x="-1781879" y="4628909"/>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4" name="Shape 144"/>
        <p:cNvGrpSpPr/>
        <p:nvPr/>
      </p:nvGrpSpPr>
      <p:grpSpPr>
        <a:xfrm>
          <a:off x="0" y="0"/>
          <a:ext cx="0" cy="0"/>
          <a:chOff x="0" y="0"/>
          <a:chExt cx="0" cy="0"/>
        </a:xfrm>
      </p:grpSpPr>
      <p:sp>
        <p:nvSpPr>
          <p:cNvPr id="145" name="Google Shape;145;p8"/>
          <p:cNvSpPr txBox="1"/>
          <p:nvPr>
            <p:ph type="title"/>
          </p:nvPr>
        </p:nvSpPr>
        <p:spPr>
          <a:xfrm>
            <a:off x="713250" y="952475"/>
            <a:ext cx="7717500" cy="9642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6" name="Google Shape;146;p8"/>
          <p:cNvSpPr/>
          <p:nvPr>
            <p:ph idx="2" type="pic"/>
          </p:nvPr>
        </p:nvSpPr>
        <p:spPr>
          <a:xfrm>
            <a:off x="713250" y="2401850"/>
            <a:ext cx="7717500" cy="2012100"/>
          </a:xfrm>
          <a:prstGeom prst="roundRect">
            <a:avLst>
              <a:gd fmla="val 16667" name="adj"/>
            </a:avLst>
          </a:prstGeom>
          <a:noFill/>
          <a:ln>
            <a:noFill/>
          </a:ln>
        </p:spPr>
      </p:sp>
      <p:sp>
        <p:nvSpPr>
          <p:cNvPr id="147" name="Google Shape;147;p8"/>
          <p:cNvSpPr/>
          <p:nvPr/>
        </p:nvSpPr>
        <p:spPr>
          <a:xfrm flipH="1" rot="10800000">
            <a:off x="8348568" y="541752"/>
            <a:ext cx="1760547" cy="991637"/>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flipH="1" rot="10800000">
            <a:off x="7568838" y="-983176"/>
            <a:ext cx="2202389" cy="2058821"/>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flipH="1" rot="10800000">
            <a:off x="-1029717" y="-1028248"/>
            <a:ext cx="1192493" cy="1185403"/>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flipH="1" rot="10800000">
            <a:off x="7468760" y="-170708"/>
            <a:ext cx="1386125" cy="1373316"/>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10800000">
            <a:off x="7259643" y="-677429"/>
            <a:ext cx="1804390" cy="1793053"/>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rot="10800000">
            <a:off x="207734" y="171856"/>
            <a:ext cx="254196" cy="239749"/>
          </a:xfrm>
          <a:custGeom>
            <a:rect b="b" l="l" r="r" t="t"/>
            <a:pathLst>
              <a:path extrusionOk="0" h="7169" w="7601">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flipH="1" rot="10800000">
            <a:off x="8854873" y="1202606"/>
            <a:ext cx="254230" cy="240050"/>
          </a:xfrm>
          <a:custGeom>
            <a:rect b="b" l="l" r="r" t="t"/>
            <a:pathLst>
              <a:path extrusionOk="0" h="7178" w="7602">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flipH="1" rot="10800000">
            <a:off x="8610389" y="105158"/>
            <a:ext cx="147716" cy="134606"/>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flipH="1" rot="10800000">
            <a:off x="6908860" y="-1600956"/>
            <a:ext cx="2627845" cy="262667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flipH="1" rot="10800000">
            <a:off x="6369668" y="-1281266"/>
            <a:ext cx="2627845" cy="2626607"/>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flipH="1" rot="10800000">
            <a:off x="-494803" y="4227134"/>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flipH="1" rot="10800000">
            <a:off x="-340126" y="3889160"/>
            <a:ext cx="1387268" cy="1374449"/>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flipH="1" rot="10800000">
            <a:off x="-265090" y="3491703"/>
            <a:ext cx="1387233" cy="1374449"/>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flipH="1" rot="10800000">
            <a:off x="-116431" y="4268369"/>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flipH="1" rot="10800000">
            <a:off x="54080" y="4142555"/>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flipH="1" rot="10800000">
            <a:off x="162770" y="4852294"/>
            <a:ext cx="148056" cy="134810"/>
          </a:xfrm>
          <a:custGeom>
            <a:rect b="b" l="l" r="r" t="t"/>
            <a:pathLst>
              <a:path extrusionOk="0" h="3786" w="4158">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flipH="1" rot="10800000">
            <a:off x="8597712" y="4774300"/>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flipH="1" rot="10800000">
            <a:off x="8716213" y="4751560"/>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flipH="1" rot="10800000">
            <a:off x="-517983" y="4159474"/>
            <a:ext cx="2629899" cy="2628688"/>
          </a:xfrm>
          <a:custGeom>
            <a:rect b="b" l="l" r="r" t="t"/>
            <a:pathLst>
              <a:path extrusionOk="0" h="73824" w="73858">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flipH="1" rot="10800000">
            <a:off x="-44647" y="3702944"/>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flipH="1" rot="10800000">
            <a:off x="8502453" y="4673419"/>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8" name="Shape 168"/>
        <p:cNvGrpSpPr/>
        <p:nvPr/>
      </p:nvGrpSpPr>
      <p:grpSpPr>
        <a:xfrm>
          <a:off x="0" y="0"/>
          <a:ext cx="0" cy="0"/>
          <a:chOff x="0" y="0"/>
          <a:chExt cx="0" cy="0"/>
        </a:xfrm>
      </p:grpSpPr>
      <p:sp>
        <p:nvSpPr>
          <p:cNvPr id="169" name="Google Shape;169;p9"/>
          <p:cNvSpPr/>
          <p:nvPr/>
        </p:nvSpPr>
        <p:spPr>
          <a:xfrm flipH="1" rot="10800000">
            <a:off x="-843369" y="-745277"/>
            <a:ext cx="1192493" cy="1185403"/>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flipH="1" rot="10800000">
            <a:off x="8348568" y="541752"/>
            <a:ext cx="1760547" cy="991637"/>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flipH="1" rot="10800000">
            <a:off x="7568838" y="-983176"/>
            <a:ext cx="2202389" cy="2058821"/>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flipH="1" rot="10800000">
            <a:off x="7468760" y="-170708"/>
            <a:ext cx="1386125" cy="1373316"/>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flipH="1" rot="10800000">
            <a:off x="7259643" y="-677429"/>
            <a:ext cx="1804390" cy="1793053"/>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flipH="1" rot="10800000">
            <a:off x="8854873" y="1202606"/>
            <a:ext cx="254230" cy="240050"/>
          </a:xfrm>
          <a:custGeom>
            <a:rect b="b" l="l" r="r" t="t"/>
            <a:pathLst>
              <a:path extrusionOk="0" h="7178" w="7602">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flipH="1" rot="10800000">
            <a:off x="8610389" y="105158"/>
            <a:ext cx="147716" cy="134606"/>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flipH="1" rot="10800000">
            <a:off x="6908860" y="-1600956"/>
            <a:ext cx="2627845" cy="262667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flipH="1" rot="10800000">
            <a:off x="6369668" y="-1281266"/>
            <a:ext cx="2627845" cy="2626607"/>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flipH="1" rot="10800000">
            <a:off x="-494803" y="4227134"/>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p:nvPr/>
        </p:nvSpPr>
        <p:spPr>
          <a:xfrm flipH="1" rot="10800000">
            <a:off x="-340126" y="3889160"/>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flipH="1" rot="10800000">
            <a:off x="-265090" y="3491703"/>
            <a:ext cx="1387233" cy="1374449"/>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flipH="1" rot="10800000">
            <a:off x="-116431" y="4268369"/>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flipH="1" rot="10800000">
            <a:off x="54080" y="4142555"/>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flipH="1" rot="10800000">
            <a:off x="162770" y="4852294"/>
            <a:ext cx="148056" cy="134810"/>
          </a:xfrm>
          <a:custGeom>
            <a:rect b="b" l="l" r="r" t="t"/>
            <a:pathLst>
              <a:path extrusionOk="0" h="3786" w="4158">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flipH="1" rot="10800000">
            <a:off x="8597712" y="4774300"/>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flipH="1" rot="10800000">
            <a:off x="8716213" y="4751560"/>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flipH="1" rot="10800000">
            <a:off x="-517983" y="4159474"/>
            <a:ext cx="2629899" cy="2628688"/>
          </a:xfrm>
          <a:custGeom>
            <a:rect b="b" l="l" r="r" t="t"/>
            <a:pathLst>
              <a:path extrusionOk="0" h="73824" w="73858">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flipH="1" rot="10800000">
            <a:off x="-44647" y="3702944"/>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flipH="1" rot="10800000">
            <a:off x="8502453" y="4673419"/>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txBox="1"/>
          <p:nvPr>
            <p:ph type="title"/>
          </p:nvPr>
        </p:nvSpPr>
        <p:spPr>
          <a:xfrm>
            <a:off x="3564338" y="1267111"/>
            <a:ext cx="4746900" cy="858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4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0" name="Google Shape;190;p9"/>
          <p:cNvSpPr txBox="1"/>
          <p:nvPr>
            <p:ph idx="1" type="subTitle"/>
          </p:nvPr>
        </p:nvSpPr>
        <p:spPr>
          <a:xfrm>
            <a:off x="3564338" y="2125289"/>
            <a:ext cx="4746900" cy="1751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9"/>
          <p:cNvSpPr/>
          <p:nvPr>
            <p:ph idx="2" type="pic"/>
          </p:nvPr>
        </p:nvSpPr>
        <p:spPr>
          <a:xfrm>
            <a:off x="832763" y="808050"/>
            <a:ext cx="2324100" cy="3527400"/>
          </a:xfrm>
          <a:prstGeom prst="roundRect">
            <a:avLst>
              <a:gd fmla="val 16667" name="adj"/>
            </a:avLst>
          </a:prstGeom>
          <a:noFill/>
          <a:ln>
            <a:noFill/>
          </a:ln>
        </p:spPr>
      </p:sp>
      <p:grpSp>
        <p:nvGrpSpPr>
          <p:cNvPr id="192" name="Google Shape;192;p9"/>
          <p:cNvGrpSpPr/>
          <p:nvPr/>
        </p:nvGrpSpPr>
        <p:grpSpPr>
          <a:xfrm>
            <a:off x="-1171434" y="-1652865"/>
            <a:ext cx="1691889" cy="2035788"/>
            <a:chOff x="-1171434" y="-1652865"/>
            <a:chExt cx="1691889" cy="2035788"/>
          </a:xfrm>
        </p:grpSpPr>
        <p:sp>
          <p:nvSpPr>
            <p:cNvPr id="193" name="Google Shape;193;p9"/>
            <p:cNvSpPr/>
            <p:nvPr/>
          </p:nvSpPr>
          <p:spPr>
            <a:xfrm flipH="1">
              <a:off x="336471" y="192899"/>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flipH="1">
              <a:off x="-1171434" y="-1652865"/>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9"/>
          <p:cNvSpPr/>
          <p:nvPr/>
        </p:nvSpPr>
        <p:spPr>
          <a:xfrm flipH="1" rot="10800000">
            <a:off x="-2066972" y="-2217081"/>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6" name="Shape 196"/>
        <p:cNvGrpSpPr/>
        <p:nvPr/>
      </p:nvGrpSpPr>
      <p:grpSpPr>
        <a:xfrm>
          <a:off x="0" y="0"/>
          <a:ext cx="0" cy="0"/>
          <a:chOff x="0" y="0"/>
          <a:chExt cx="0" cy="0"/>
        </a:xfrm>
      </p:grpSpPr>
      <p:sp>
        <p:nvSpPr>
          <p:cNvPr id="197" name="Google Shape;197;p10"/>
          <p:cNvSpPr/>
          <p:nvPr>
            <p:ph idx="2" type="pic"/>
          </p:nvPr>
        </p:nvSpPr>
        <p:spPr>
          <a:xfrm>
            <a:off x="-25" y="-13725"/>
            <a:ext cx="9144000" cy="5157300"/>
          </a:xfrm>
          <a:prstGeom prst="rect">
            <a:avLst/>
          </a:prstGeom>
          <a:noFill/>
          <a:ln>
            <a:noFill/>
          </a:ln>
        </p:spPr>
      </p:sp>
      <p:sp>
        <p:nvSpPr>
          <p:cNvPr id="198" name="Google Shape;198;p10"/>
          <p:cNvSpPr txBox="1"/>
          <p:nvPr>
            <p:ph type="title"/>
          </p:nvPr>
        </p:nvSpPr>
        <p:spPr>
          <a:xfrm>
            <a:off x="720000" y="3973900"/>
            <a:ext cx="7704000" cy="656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1pPr>
            <a:lvl2pPr lvl="1"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2pPr>
            <a:lvl3pPr lvl="2"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3pPr>
            <a:lvl4pPr lvl="3"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4pPr>
            <a:lvl5pPr lvl="4"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5pPr>
            <a:lvl6pPr lvl="5"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6pPr>
            <a:lvl7pPr lvl="6"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7pPr>
            <a:lvl8pPr lvl="7"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8pPr>
            <a:lvl9pPr lvl="8"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slide" Target="/ppt/slides/slide2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slide" Target="/ppt/slides/slide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slide" Target="/ppt/slides/slide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slide" Target="/ppt/slides/slide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slide" Target="/ppt/slides/slide24.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35"/>
          <p:cNvSpPr txBox="1"/>
          <p:nvPr>
            <p:ph type="ctrTitle"/>
          </p:nvPr>
        </p:nvSpPr>
        <p:spPr>
          <a:xfrm>
            <a:off x="713225" y="1112275"/>
            <a:ext cx="5632500" cy="21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Positional</a:t>
            </a:r>
            <a:endParaRPr sz="5500"/>
          </a:p>
          <a:p>
            <a:pPr indent="0" lvl="0" marL="0" rtl="0" algn="l">
              <a:spcBef>
                <a:spcPts val="0"/>
              </a:spcBef>
              <a:spcAft>
                <a:spcPts val="0"/>
              </a:spcAft>
              <a:buNone/>
            </a:pPr>
            <a:r>
              <a:rPr lang="en" sz="6000"/>
              <a:t>Embeddings</a:t>
            </a:r>
            <a:endParaRPr b="0" i="1" sz="4000"/>
          </a:p>
        </p:txBody>
      </p:sp>
      <p:cxnSp>
        <p:nvCxnSpPr>
          <p:cNvPr id="810" name="Google Shape;810;p35"/>
          <p:cNvCxnSpPr/>
          <p:nvPr/>
        </p:nvCxnSpPr>
        <p:spPr>
          <a:xfrm>
            <a:off x="790575" y="3300738"/>
            <a:ext cx="4621500" cy="0"/>
          </a:xfrm>
          <a:prstGeom prst="straightConnector1">
            <a:avLst/>
          </a:prstGeom>
          <a:noFill/>
          <a:ln cap="flat" cmpd="sng" w="9525">
            <a:solidFill>
              <a:schemeClr val="dk2"/>
            </a:solidFill>
            <a:prstDash val="solid"/>
            <a:round/>
            <a:headEnd len="med" w="med" type="none"/>
            <a:tailEnd len="med" w="med" type="none"/>
          </a:ln>
        </p:spPr>
      </p:cxnSp>
      <p:sp>
        <p:nvSpPr>
          <p:cNvPr id="811" name="Google Shape;811;p35"/>
          <p:cNvSpPr txBox="1"/>
          <p:nvPr/>
        </p:nvSpPr>
        <p:spPr>
          <a:xfrm>
            <a:off x="790575" y="3265875"/>
            <a:ext cx="5132700" cy="544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 sz="2600">
                <a:solidFill>
                  <a:schemeClr val="lt2"/>
                </a:solidFill>
                <a:latin typeface="Mulish"/>
                <a:ea typeface="Mulish"/>
                <a:cs typeface="Mulish"/>
                <a:sym typeface="Mulish"/>
              </a:rPr>
              <a:t>aka positional encodings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44"/>
          <p:cNvSpPr txBox="1"/>
          <p:nvPr>
            <p:ph idx="2" type="title"/>
          </p:nvPr>
        </p:nvSpPr>
        <p:spPr>
          <a:xfrm>
            <a:off x="1282875" y="2104551"/>
            <a:ext cx="1419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cxnSp>
        <p:nvCxnSpPr>
          <p:cNvPr id="870" name="Google Shape;870;p44"/>
          <p:cNvCxnSpPr/>
          <p:nvPr/>
        </p:nvCxnSpPr>
        <p:spPr>
          <a:xfrm>
            <a:off x="2702475" y="2104550"/>
            <a:ext cx="0" cy="900000"/>
          </a:xfrm>
          <a:prstGeom prst="straightConnector1">
            <a:avLst/>
          </a:prstGeom>
          <a:noFill/>
          <a:ln cap="flat" cmpd="sng" w="9525">
            <a:solidFill>
              <a:schemeClr val="dk2"/>
            </a:solidFill>
            <a:prstDash val="solid"/>
            <a:round/>
            <a:headEnd len="med" w="med" type="none"/>
            <a:tailEnd len="med" w="med" type="none"/>
          </a:ln>
        </p:spPr>
      </p:cxnSp>
      <p:sp>
        <p:nvSpPr>
          <p:cNvPr id="871" name="Google Shape;871;p44"/>
          <p:cNvSpPr txBox="1"/>
          <p:nvPr>
            <p:ph type="title"/>
          </p:nvPr>
        </p:nvSpPr>
        <p:spPr>
          <a:xfrm>
            <a:off x="2817850" y="1975700"/>
            <a:ext cx="5125200" cy="13287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sz="3200">
                <a:solidFill>
                  <a:schemeClr val="dk1"/>
                </a:solidFill>
              </a:rPr>
              <a:t>Absolute             </a:t>
            </a:r>
            <a:r>
              <a:rPr lang="en" sz="3200"/>
              <a:t>Positional</a:t>
            </a:r>
            <a:r>
              <a:rPr lang="en" sz="3200">
                <a:solidFill>
                  <a:schemeClr val="dk1"/>
                </a:solidFill>
              </a:rPr>
              <a:t> Embeddings</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Absolute positional embedding</a:t>
            </a:r>
            <a:endParaRPr sz="2200"/>
          </a:p>
        </p:txBody>
      </p:sp>
      <p:sp>
        <p:nvSpPr>
          <p:cNvPr id="877" name="Google Shape;877;p45"/>
          <p:cNvSpPr txBox="1"/>
          <p:nvPr>
            <p:ph idx="1" type="subTitle"/>
          </p:nvPr>
        </p:nvSpPr>
        <p:spPr>
          <a:xfrm>
            <a:off x="720011" y="1065075"/>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Absolute positional encoding assigns a unique label to each position in a sequence based on its distance from the beginning of that sequence, creating a global coordinate system relative to the sequence's start.</a:t>
            </a:r>
            <a:endParaRPr/>
          </a:p>
          <a:p>
            <a:pPr indent="-317500" lvl="0" marL="457200" rtl="0" algn="l">
              <a:spcBef>
                <a:spcPts val="0"/>
              </a:spcBef>
              <a:spcAft>
                <a:spcPts val="0"/>
              </a:spcAft>
              <a:buSzPts val="1400"/>
              <a:buChar char="●"/>
            </a:pPr>
            <a:r>
              <a:rPr lang="en"/>
              <a:t>A simple and naive example would be using the index as the </a:t>
            </a:r>
            <a:r>
              <a:rPr lang="en"/>
              <a:t>positional</a:t>
            </a:r>
            <a:r>
              <a:rPr lang="en"/>
              <a:t> value to be embedded, which has the </a:t>
            </a:r>
            <a:r>
              <a:rPr lang="en"/>
              <a:t>drawback</a:t>
            </a:r>
            <a:r>
              <a:rPr lang="en"/>
              <a:t> of having </a:t>
            </a:r>
            <a:r>
              <a:rPr lang="en"/>
              <a:t>unnaturally</a:t>
            </a:r>
            <a:r>
              <a:rPr lang="en"/>
              <a:t> high size in large sequences and normalization </a:t>
            </a:r>
            <a:r>
              <a:rPr lang="en"/>
              <a:t>wouldn't</a:t>
            </a:r>
            <a:r>
              <a:rPr lang="en"/>
              <a:t> help as the </a:t>
            </a:r>
            <a:r>
              <a:rPr lang="en"/>
              <a:t>same value could mean different position in different sequence length.</a:t>
            </a:r>
            <a:endParaRPr/>
          </a:p>
          <a:p>
            <a:pPr indent="-317500" lvl="0" marL="457200" rtl="0" algn="l">
              <a:spcBef>
                <a:spcPts val="0"/>
              </a:spcBef>
              <a:spcAft>
                <a:spcPts val="0"/>
              </a:spcAft>
              <a:buSzPts val="1400"/>
              <a:buChar char="●"/>
            </a:pPr>
            <a:r>
              <a:rPr lang="en"/>
              <a:t>Authors of [</a:t>
            </a:r>
            <a:r>
              <a:rPr lang="en" u="sng">
                <a:solidFill>
                  <a:schemeClr val="hlink"/>
                </a:solidFill>
                <a:hlinkClick action="ppaction://hlinksldjump" r:id="rId3"/>
              </a:rPr>
              <a:t>Vaswani et al., 2017</a:t>
            </a:r>
            <a:r>
              <a:rPr lang="en"/>
              <a:t>] however proposed a different absolute positional encoding based on the sine and cosine functions: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Where </a:t>
            </a:r>
            <a:r>
              <a:rPr i="1" lang="en"/>
              <a:t>pos </a:t>
            </a:r>
            <a:r>
              <a:rPr lang="en"/>
              <a:t>is the position in time/sequence, </a:t>
            </a:r>
            <a:r>
              <a:rPr i="1" lang="en"/>
              <a:t>d</a:t>
            </a:r>
            <a:r>
              <a:rPr baseline="-25000" i="1" lang="en"/>
              <a:t>model</a:t>
            </a:r>
            <a:r>
              <a:rPr i="1" lang="en"/>
              <a:t> </a:t>
            </a:r>
            <a:r>
              <a:rPr lang="en"/>
              <a:t>is the dimension index in input tensor</a:t>
            </a:r>
            <a:endParaRPr/>
          </a:p>
          <a:p>
            <a:pPr indent="0" lvl="0" marL="457200" rtl="0" algn="l">
              <a:spcBef>
                <a:spcPts val="0"/>
              </a:spcBef>
              <a:spcAft>
                <a:spcPts val="0"/>
              </a:spcAft>
              <a:buNone/>
            </a:pPr>
            <a:r>
              <a:t/>
            </a:r>
            <a:endParaRPr/>
          </a:p>
        </p:txBody>
      </p:sp>
      <p:pic>
        <p:nvPicPr>
          <p:cNvPr id="878" name="Google Shape;878;p45"/>
          <p:cNvPicPr preferRelativeResize="0"/>
          <p:nvPr/>
        </p:nvPicPr>
        <p:blipFill>
          <a:blip r:embed="rId4">
            <a:alphaModFix/>
          </a:blip>
          <a:stretch>
            <a:fillRect/>
          </a:stretch>
        </p:blipFill>
        <p:spPr>
          <a:xfrm>
            <a:off x="2727750" y="3442863"/>
            <a:ext cx="3581400" cy="86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46"/>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Sinusoid absolute positional embedding</a:t>
            </a:r>
            <a:endParaRPr sz="2200"/>
          </a:p>
        </p:txBody>
      </p:sp>
      <p:sp>
        <p:nvSpPr>
          <p:cNvPr id="884" name="Google Shape;884;p46"/>
          <p:cNvSpPr txBox="1"/>
          <p:nvPr>
            <p:ph idx="1" type="subTitle"/>
          </p:nvPr>
        </p:nvSpPr>
        <p:spPr>
          <a:xfrm>
            <a:off x="720011" y="1065075"/>
            <a:ext cx="7596900" cy="3352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t/>
            </a:r>
            <a:endParaRPr/>
          </a:p>
          <a:p>
            <a:pPr indent="0" lvl="0" marL="457200" rtl="0" algn="l">
              <a:spcBef>
                <a:spcPts val="0"/>
              </a:spcBef>
              <a:spcAft>
                <a:spcPts val="0"/>
              </a:spcAft>
              <a:buNone/>
            </a:pPr>
            <a:r>
              <a:t/>
            </a:r>
            <a:endParaRPr/>
          </a:p>
        </p:txBody>
      </p:sp>
      <p:pic>
        <p:nvPicPr>
          <p:cNvPr id="885" name="Google Shape;885;p46"/>
          <p:cNvPicPr preferRelativeResize="0"/>
          <p:nvPr/>
        </p:nvPicPr>
        <p:blipFill>
          <a:blip r:embed="rId3">
            <a:alphaModFix/>
          </a:blip>
          <a:stretch>
            <a:fillRect/>
          </a:stretch>
        </p:blipFill>
        <p:spPr>
          <a:xfrm>
            <a:off x="238125" y="928688"/>
            <a:ext cx="8667750" cy="3286125"/>
          </a:xfrm>
          <a:prstGeom prst="rect">
            <a:avLst/>
          </a:prstGeom>
          <a:noFill/>
          <a:ln>
            <a:noFill/>
          </a:ln>
        </p:spPr>
      </p:pic>
      <p:sp>
        <p:nvSpPr>
          <p:cNvPr id="886" name="Google Shape;886;p46"/>
          <p:cNvSpPr txBox="1"/>
          <p:nvPr/>
        </p:nvSpPr>
        <p:spPr>
          <a:xfrm>
            <a:off x="834575" y="4254500"/>
            <a:ext cx="7967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Credits: https://www.inovex.de/de/blog/positional-encoding-everything-you-need-to-know/</a:t>
            </a:r>
            <a:endParaRPr>
              <a:latin typeface="Poppins"/>
              <a:ea typeface="Poppins"/>
              <a:cs typeface="Poppins"/>
              <a:sym typeface="Poppins"/>
            </a:endParaRPr>
          </a:p>
        </p:txBody>
      </p:sp>
      <p:sp>
        <p:nvSpPr>
          <p:cNvPr id="887" name="Google Shape;887;p46"/>
          <p:cNvSpPr/>
          <p:nvPr/>
        </p:nvSpPr>
        <p:spPr>
          <a:xfrm>
            <a:off x="940400" y="1185325"/>
            <a:ext cx="75600" cy="25098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a:t>
            </a:r>
            <a:endParaRPr/>
          </a:p>
        </p:txBody>
      </p:sp>
      <p:sp>
        <p:nvSpPr>
          <p:cNvPr id="893" name="Google Shape;893;p47"/>
          <p:cNvSpPr txBox="1"/>
          <p:nvPr>
            <p:ph idx="2" type="subTitle"/>
          </p:nvPr>
        </p:nvSpPr>
        <p:spPr>
          <a:xfrm>
            <a:off x="720000" y="1291225"/>
            <a:ext cx="7704000" cy="300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Even if the dataset had an equal distribution of sequence lengths, the model would still favor learning embeddings for the initial positions.This bias occurs because shorter sequences appear more frequently during training.</a:t>
            </a:r>
            <a:endParaRPr/>
          </a:p>
          <a:p>
            <a:pPr indent="-317500" lvl="0" marL="457200" rtl="0" algn="l">
              <a:spcBef>
                <a:spcPts val="0"/>
              </a:spcBef>
              <a:spcAft>
                <a:spcPts val="0"/>
              </a:spcAft>
              <a:buSzPts val="1400"/>
              <a:buChar char="●"/>
            </a:pPr>
            <a:r>
              <a:rPr lang="en"/>
              <a:t>As a result, the model becomes better at understanding and representing the starting positions, potentially leading to suboptimal performance when dealing with longer sequences during testing or real-world use.</a:t>
            </a:r>
            <a:endParaRPr/>
          </a:p>
          <a:p>
            <a:pPr indent="-317500" lvl="0" marL="457200" rtl="0" algn="l">
              <a:spcBef>
                <a:spcPts val="0"/>
              </a:spcBef>
              <a:spcAft>
                <a:spcPts val="0"/>
              </a:spcAft>
              <a:buSzPts val="1400"/>
              <a:buChar char="●"/>
            </a:pPr>
            <a:r>
              <a:rPr lang="en"/>
              <a:t>Add vs concatenate (balance vs computational expense)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Following the initial research, a subsequent study by [</a:t>
            </a:r>
            <a:r>
              <a:rPr lang="en" u="sng">
                <a:solidFill>
                  <a:schemeClr val="hlink"/>
                </a:solidFill>
                <a:hlinkClick action="ppaction://hlinksldjump" r:id="rId3"/>
              </a:rPr>
              <a:t>Shaw et al. , 2018</a:t>
            </a:r>
            <a:r>
              <a:rPr lang="en"/>
              <a:t>] addressed the challenge of adapting to various input sequence lengths. In this study, they introduced relative positional encoding as a solution to this issue.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48"/>
          <p:cNvSpPr txBox="1"/>
          <p:nvPr>
            <p:ph idx="2" type="title"/>
          </p:nvPr>
        </p:nvSpPr>
        <p:spPr>
          <a:xfrm>
            <a:off x="1282875" y="2104551"/>
            <a:ext cx="1419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cxnSp>
        <p:nvCxnSpPr>
          <p:cNvPr id="899" name="Google Shape;899;p48"/>
          <p:cNvCxnSpPr/>
          <p:nvPr/>
        </p:nvCxnSpPr>
        <p:spPr>
          <a:xfrm>
            <a:off x="2702475" y="2104550"/>
            <a:ext cx="0" cy="900000"/>
          </a:xfrm>
          <a:prstGeom prst="straightConnector1">
            <a:avLst/>
          </a:prstGeom>
          <a:noFill/>
          <a:ln cap="flat" cmpd="sng" w="9525">
            <a:solidFill>
              <a:schemeClr val="dk2"/>
            </a:solidFill>
            <a:prstDash val="solid"/>
            <a:round/>
            <a:headEnd len="med" w="med" type="none"/>
            <a:tailEnd len="med" w="med" type="none"/>
          </a:ln>
        </p:spPr>
      </p:cxnSp>
      <p:sp>
        <p:nvSpPr>
          <p:cNvPr id="900" name="Google Shape;900;p48"/>
          <p:cNvSpPr txBox="1"/>
          <p:nvPr>
            <p:ph type="title"/>
          </p:nvPr>
        </p:nvSpPr>
        <p:spPr>
          <a:xfrm>
            <a:off x="2819675" y="1985150"/>
            <a:ext cx="5457600" cy="1138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200"/>
              <a:t>Relative</a:t>
            </a:r>
            <a:r>
              <a:rPr lang="en" sz="3200"/>
              <a:t>                 Positional Embeddings</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Relative </a:t>
            </a:r>
            <a:r>
              <a:rPr lang="en" sz="2200"/>
              <a:t>Positional Embeddings</a:t>
            </a:r>
            <a:endParaRPr/>
          </a:p>
        </p:txBody>
      </p:sp>
      <p:sp>
        <p:nvSpPr>
          <p:cNvPr id="906" name="Google Shape;906;p49"/>
          <p:cNvSpPr txBox="1"/>
          <p:nvPr>
            <p:ph idx="1" type="subTitle"/>
          </p:nvPr>
        </p:nvSpPr>
        <p:spPr>
          <a:xfrm>
            <a:off x="720011" y="1293675"/>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 Relative Positional Embeddings, the relative </a:t>
            </a:r>
            <a:r>
              <a:rPr lang="en"/>
              <a:t>distance</a:t>
            </a:r>
            <a:r>
              <a:rPr lang="en"/>
              <a:t> between the elements in </a:t>
            </a:r>
            <a:r>
              <a:rPr lang="en"/>
              <a:t>sequence</a:t>
            </a:r>
            <a:r>
              <a:rPr lang="en"/>
              <a:t> (or graph etc), rather than their absolute order.</a:t>
            </a:r>
            <a:endParaRPr/>
          </a:p>
          <a:p>
            <a:pPr indent="-317500" lvl="0" marL="457200" rtl="0" algn="l">
              <a:spcBef>
                <a:spcPts val="0"/>
              </a:spcBef>
              <a:spcAft>
                <a:spcPts val="0"/>
              </a:spcAft>
              <a:buSzPts val="1400"/>
              <a:buChar char="●"/>
            </a:pPr>
            <a:r>
              <a:rPr lang="en"/>
              <a:t>Rather than a single positional embedding for an element in sequence, here they can have as many embeddings as the total number of elements in the sequence, each characterizing the relative positional relationship. (including itself)</a:t>
            </a:r>
            <a:endParaRPr/>
          </a:p>
          <a:p>
            <a:pPr indent="-317500" lvl="0" marL="457200" rtl="0" algn="l">
              <a:spcBef>
                <a:spcPts val="0"/>
              </a:spcBef>
              <a:spcAft>
                <a:spcPts val="0"/>
              </a:spcAft>
              <a:buSzPts val="1400"/>
              <a:buChar char="●"/>
            </a:pPr>
            <a:r>
              <a:rPr lang="en"/>
              <a:t>Here, (as in </a:t>
            </a:r>
            <a:r>
              <a:rPr lang="en"/>
              <a:t>[</a:t>
            </a:r>
            <a:r>
              <a:rPr lang="en" u="sng">
                <a:hlinkClick action="ppaction://hlinksldjump" r:id="rId3"/>
              </a:rPr>
              <a:t>Shaw et al. , 2018</a:t>
            </a:r>
            <a:r>
              <a:rPr lang="en"/>
              <a:t>] ), the relation to itself is taken as </a:t>
            </a:r>
            <a:r>
              <a:rPr i="1" lang="en" sz="1500"/>
              <a:t>w</a:t>
            </a:r>
            <a:r>
              <a:rPr baseline="-25000" i="1" lang="en" sz="1500"/>
              <a:t>0</a:t>
            </a:r>
            <a:r>
              <a:rPr i="1" lang="en"/>
              <a:t> </a:t>
            </a:r>
            <a:r>
              <a:rPr lang="en"/>
              <a:t>and </a:t>
            </a:r>
            <a:r>
              <a:rPr i="1" lang="en" sz="1500"/>
              <a:t>w</a:t>
            </a:r>
            <a:r>
              <a:rPr baseline="-25000" i="1" lang="en" sz="1500"/>
              <a:t>+1</a:t>
            </a:r>
            <a:r>
              <a:rPr lang="en"/>
              <a:t>, </a:t>
            </a:r>
            <a:r>
              <a:rPr i="1" lang="en" sz="1500"/>
              <a:t>w</a:t>
            </a:r>
            <a:r>
              <a:rPr baseline="-25000" i="1" lang="en" sz="1500"/>
              <a:t>+2</a:t>
            </a:r>
            <a:r>
              <a:rPr lang="en"/>
              <a:t> to the right and </a:t>
            </a:r>
            <a:r>
              <a:rPr i="1" lang="en" sz="1500"/>
              <a:t>w</a:t>
            </a:r>
            <a:r>
              <a:rPr baseline="-25000" i="1" lang="en" sz="1500"/>
              <a:t>-1</a:t>
            </a:r>
            <a:r>
              <a:rPr lang="en"/>
              <a:t> , </a:t>
            </a:r>
            <a:r>
              <a:rPr i="1" lang="en" sz="1500"/>
              <a:t>w</a:t>
            </a:r>
            <a:r>
              <a:rPr baseline="-25000" i="1" lang="en" sz="1500"/>
              <a:t>-2</a:t>
            </a:r>
            <a:r>
              <a:rPr lang="en"/>
              <a:t> to the left.</a:t>
            </a:r>
            <a:endParaRPr/>
          </a:p>
          <a:p>
            <a:pPr indent="-317500" lvl="0" marL="457200" rtl="0" algn="l">
              <a:spcBef>
                <a:spcPts val="0"/>
              </a:spcBef>
              <a:spcAft>
                <a:spcPts val="0"/>
              </a:spcAft>
              <a:buSzPts val="1400"/>
              <a:buChar char="●"/>
            </a:pPr>
            <a:r>
              <a:rPr lang="en"/>
              <a:t>These embeddings, ( ……</a:t>
            </a:r>
            <a:r>
              <a:rPr i="1" lang="en" sz="1500"/>
              <a:t>w</a:t>
            </a:r>
            <a:r>
              <a:rPr baseline="-25000" i="1" lang="en" sz="1500"/>
              <a:t>-1</a:t>
            </a:r>
            <a:r>
              <a:rPr lang="en"/>
              <a:t> , </a:t>
            </a:r>
            <a:r>
              <a:rPr i="1" lang="en" sz="1500"/>
              <a:t>w</a:t>
            </a:r>
            <a:r>
              <a:rPr baseline="-25000" i="1" lang="en" sz="1500"/>
              <a:t>-2 </a:t>
            </a:r>
            <a:r>
              <a:rPr lang="en"/>
              <a:t>,  </a:t>
            </a:r>
            <a:r>
              <a:rPr i="1" lang="en" sz="1500"/>
              <a:t>w</a:t>
            </a:r>
            <a:r>
              <a:rPr baseline="-25000" i="1" lang="en" sz="1500"/>
              <a:t>0 </a:t>
            </a:r>
            <a:r>
              <a:rPr lang="en" sz="1500"/>
              <a:t>, </a:t>
            </a:r>
            <a:r>
              <a:rPr i="1" lang="en" sz="1500"/>
              <a:t>w</a:t>
            </a:r>
            <a:r>
              <a:rPr baseline="-25000" i="1" lang="en" sz="1500"/>
              <a:t>-1</a:t>
            </a:r>
            <a:r>
              <a:rPr lang="en"/>
              <a:t> , </a:t>
            </a:r>
            <a:r>
              <a:rPr i="1" lang="en" sz="1500"/>
              <a:t>w</a:t>
            </a:r>
            <a:r>
              <a:rPr baseline="-25000" i="1" lang="en" sz="1500"/>
              <a:t>-2  </a:t>
            </a:r>
            <a:r>
              <a:rPr lang="en" sz="1500"/>
              <a:t>,..... ) </a:t>
            </a:r>
            <a:r>
              <a:rPr lang="en"/>
              <a:t>doesnt change its value regardless of the element it is representing. This takes care of the sequence length as well as the requirement for the good positional embedding.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50"/>
          <p:cNvSpPr txBox="1"/>
          <p:nvPr>
            <p:ph idx="1" type="subTitle"/>
          </p:nvPr>
        </p:nvSpPr>
        <p:spPr>
          <a:xfrm>
            <a:off x="720011" y="912675"/>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Additionally</a:t>
            </a:r>
            <a:r>
              <a:rPr lang="en"/>
              <a:t>, they have also done clipping, in which after certain distance, the positional embedding remain the same, reducing the total number of embeddings required.</a:t>
            </a:r>
            <a:endParaRPr/>
          </a:p>
          <a:p>
            <a:pPr indent="-317500" lvl="0" marL="457200" rtl="0" algn="l">
              <a:spcBef>
                <a:spcPts val="0"/>
              </a:spcBef>
              <a:spcAft>
                <a:spcPts val="0"/>
              </a:spcAft>
              <a:buSzPts val="1400"/>
              <a:buChar char="●"/>
            </a:pPr>
            <a:r>
              <a:rPr lang="en"/>
              <a:t>For Integrating this, we modify the self attention: </a:t>
            </a:r>
            <a:r>
              <a:rPr lang="en" sz="1700"/>
              <a:t> [ </a:t>
            </a:r>
            <a:r>
              <a:rPr lang="en" sz="1200"/>
              <a:t>a</a:t>
            </a:r>
            <a:r>
              <a:rPr baseline="-25000" lang="en" sz="1700"/>
              <a:t>(i,j)</a:t>
            </a:r>
            <a:r>
              <a:rPr lang="en" sz="1700"/>
              <a:t> = </a:t>
            </a:r>
            <a:r>
              <a:rPr lang="en" sz="1200"/>
              <a:t>a</a:t>
            </a:r>
            <a:r>
              <a:rPr baseline="-25000" lang="en" sz="1200"/>
              <a:t>(</a:t>
            </a:r>
            <a:r>
              <a:rPr baseline="-25000" lang="en" sz="1700"/>
              <a:t>pos, related pos)</a:t>
            </a:r>
            <a:r>
              <a:rPr lang="en" sz="1700"/>
              <a:t> ]</a:t>
            </a:r>
            <a:endParaRPr sz="1700"/>
          </a:p>
        </p:txBody>
      </p:sp>
      <p:pic>
        <p:nvPicPr>
          <p:cNvPr id="912" name="Google Shape;912;p50"/>
          <p:cNvPicPr preferRelativeResize="0"/>
          <p:nvPr/>
        </p:nvPicPr>
        <p:blipFill rotWithShape="1">
          <a:blip r:embed="rId3">
            <a:alphaModFix/>
          </a:blip>
          <a:srcRect b="49912" l="7729" r="9959" t="0"/>
          <a:stretch/>
        </p:blipFill>
        <p:spPr>
          <a:xfrm>
            <a:off x="1454450" y="2262425"/>
            <a:ext cx="3008700" cy="2576275"/>
          </a:xfrm>
          <a:prstGeom prst="rect">
            <a:avLst/>
          </a:prstGeom>
          <a:noFill/>
          <a:ln>
            <a:noFill/>
          </a:ln>
        </p:spPr>
      </p:pic>
      <p:pic>
        <p:nvPicPr>
          <p:cNvPr id="913" name="Google Shape;913;p50"/>
          <p:cNvPicPr preferRelativeResize="0"/>
          <p:nvPr/>
        </p:nvPicPr>
        <p:blipFill rotWithShape="1">
          <a:blip r:embed="rId3">
            <a:alphaModFix/>
          </a:blip>
          <a:srcRect b="0" l="7284" r="10404" t="49912"/>
          <a:stretch/>
        </p:blipFill>
        <p:spPr>
          <a:xfrm>
            <a:off x="5158600" y="2262425"/>
            <a:ext cx="3008700" cy="257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51"/>
          <p:cNvSpPr txBox="1"/>
          <p:nvPr>
            <p:ph idx="2" type="title"/>
          </p:nvPr>
        </p:nvSpPr>
        <p:spPr>
          <a:xfrm>
            <a:off x="1282875" y="2104551"/>
            <a:ext cx="1419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cxnSp>
        <p:nvCxnSpPr>
          <p:cNvPr id="919" name="Google Shape;919;p51"/>
          <p:cNvCxnSpPr/>
          <p:nvPr/>
        </p:nvCxnSpPr>
        <p:spPr>
          <a:xfrm>
            <a:off x="2702475" y="2104550"/>
            <a:ext cx="0" cy="900000"/>
          </a:xfrm>
          <a:prstGeom prst="straightConnector1">
            <a:avLst/>
          </a:prstGeom>
          <a:noFill/>
          <a:ln cap="flat" cmpd="sng" w="9525">
            <a:solidFill>
              <a:schemeClr val="dk2"/>
            </a:solidFill>
            <a:prstDash val="solid"/>
            <a:round/>
            <a:headEnd len="med" w="med" type="none"/>
            <a:tailEnd len="med" w="med" type="none"/>
          </a:ln>
        </p:spPr>
      </p:cxnSp>
      <p:sp>
        <p:nvSpPr>
          <p:cNvPr id="920" name="Google Shape;920;p51"/>
          <p:cNvSpPr txBox="1"/>
          <p:nvPr>
            <p:ph type="title"/>
          </p:nvPr>
        </p:nvSpPr>
        <p:spPr>
          <a:xfrm>
            <a:off x="2819675" y="1985150"/>
            <a:ext cx="5457600" cy="1138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200"/>
              <a:t>Rotary   </a:t>
            </a:r>
            <a:r>
              <a:rPr lang="en" sz="3200"/>
              <a:t>                Positional Embeddings</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Rotary </a:t>
            </a:r>
            <a:r>
              <a:rPr lang="en" sz="2200"/>
              <a:t>Positional Embeddings (RoPE)</a:t>
            </a:r>
            <a:endParaRPr/>
          </a:p>
        </p:txBody>
      </p:sp>
      <p:sp>
        <p:nvSpPr>
          <p:cNvPr id="926" name="Google Shape;926;p52"/>
          <p:cNvSpPr txBox="1"/>
          <p:nvPr>
            <p:ph idx="1" type="subTitle"/>
          </p:nvPr>
        </p:nvSpPr>
        <p:spPr>
          <a:xfrm>
            <a:off x="720011" y="1293675"/>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Relative positional embeddings are slower due to the additional step in the self attention layer. </a:t>
            </a:r>
            <a:r>
              <a:rPr lang="en"/>
              <a:t>RoPE is a combination of relative and absolute positional embedding ideas. [</a:t>
            </a:r>
            <a:r>
              <a:rPr lang="en" u="sng">
                <a:solidFill>
                  <a:schemeClr val="hlink"/>
                </a:solidFill>
                <a:hlinkClick action="ppaction://hlinksldjump" r:id="rId3"/>
              </a:rPr>
              <a:t>Su, Jianlin et al. 2021</a:t>
            </a:r>
            <a:r>
              <a:rPr lang="en"/>
              <a:t>]</a:t>
            </a:r>
            <a:endParaRPr/>
          </a:p>
          <a:p>
            <a:pPr indent="-317500" lvl="0" marL="457200" rtl="0" algn="l">
              <a:spcBef>
                <a:spcPts val="0"/>
              </a:spcBef>
              <a:spcAft>
                <a:spcPts val="0"/>
              </a:spcAft>
              <a:buSzPts val="1400"/>
              <a:buChar char="●"/>
            </a:pPr>
            <a:r>
              <a:rPr lang="en"/>
              <a:t> For representation, consider an element in sequence represent in 2 dimension, the </a:t>
            </a:r>
            <a:r>
              <a:rPr lang="en"/>
              <a:t>rotary</a:t>
            </a:r>
            <a:r>
              <a:rPr lang="en"/>
              <a:t> embedding rotates the element embedding by </a:t>
            </a:r>
            <a:r>
              <a:rPr i="1" lang="en"/>
              <a:t>(m*theta) </a:t>
            </a:r>
            <a:r>
              <a:rPr lang="en"/>
              <a:t>where </a:t>
            </a:r>
            <a:r>
              <a:rPr i="1" lang="en"/>
              <a:t>m </a:t>
            </a:r>
            <a:r>
              <a:rPr lang="en"/>
              <a:t>is the </a:t>
            </a:r>
            <a:r>
              <a:rPr lang="en"/>
              <a:t>position</a:t>
            </a:r>
            <a:r>
              <a:rPr lang="en"/>
              <a:t> and </a:t>
            </a:r>
            <a:r>
              <a:rPr i="1" lang="en"/>
              <a:t>theta </a:t>
            </a:r>
            <a:r>
              <a:rPr lang="en"/>
              <a:t>is a fixed angle. This means the farther words will be rotated more.</a:t>
            </a:r>
            <a:endParaRPr/>
          </a:p>
          <a:p>
            <a:pPr indent="-317500" lvl="0" marL="457200" rtl="0" algn="l">
              <a:spcBef>
                <a:spcPts val="0"/>
              </a:spcBef>
              <a:spcAft>
                <a:spcPts val="0"/>
              </a:spcAft>
              <a:buSzPts val="1400"/>
              <a:buChar char="●"/>
            </a:pPr>
            <a:r>
              <a:rPr lang="en"/>
              <a:t>The relative position is conserved here, as the relative rotations angles corresponds to the relative distances of the words. Adding words before or after </a:t>
            </a:r>
            <a:r>
              <a:rPr lang="en"/>
              <a:t>doesn't</a:t>
            </a:r>
            <a:r>
              <a:rPr lang="en"/>
              <a:t> affect it.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53"/>
          <p:cNvSpPr txBox="1"/>
          <p:nvPr>
            <p:ph idx="1" type="subTitle"/>
          </p:nvPr>
        </p:nvSpPr>
        <p:spPr>
          <a:xfrm>
            <a:off x="523461" y="262550"/>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example case equation.</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In general dimensions:</a:t>
            </a:r>
            <a:endParaRPr/>
          </a:p>
        </p:txBody>
      </p:sp>
      <p:pic>
        <p:nvPicPr>
          <p:cNvPr id="932" name="Google Shape;932;p53"/>
          <p:cNvPicPr preferRelativeResize="0"/>
          <p:nvPr/>
        </p:nvPicPr>
        <p:blipFill>
          <a:blip r:embed="rId3">
            <a:alphaModFix/>
          </a:blip>
          <a:stretch>
            <a:fillRect/>
          </a:stretch>
        </p:blipFill>
        <p:spPr>
          <a:xfrm>
            <a:off x="1075974" y="2184474"/>
            <a:ext cx="7725299" cy="2423800"/>
          </a:xfrm>
          <a:prstGeom prst="rect">
            <a:avLst/>
          </a:prstGeom>
          <a:noFill/>
          <a:ln>
            <a:noFill/>
          </a:ln>
        </p:spPr>
      </p:pic>
      <p:pic>
        <p:nvPicPr>
          <p:cNvPr id="933" name="Google Shape;933;p53"/>
          <p:cNvPicPr preferRelativeResize="0"/>
          <p:nvPr/>
        </p:nvPicPr>
        <p:blipFill>
          <a:blip r:embed="rId4">
            <a:alphaModFix/>
          </a:blip>
          <a:stretch>
            <a:fillRect/>
          </a:stretch>
        </p:blipFill>
        <p:spPr>
          <a:xfrm>
            <a:off x="1076225" y="624588"/>
            <a:ext cx="7724775" cy="1038225"/>
          </a:xfrm>
          <a:prstGeom prst="rect">
            <a:avLst/>
          </a:prstGeom>
          <a:noFill/>
          <a:ln>
            <a:noFill/>
          </a:ln>
        </p:spPr>
      </p:pic>
      <p:pic>
        <p:nvPicPr>
          <p:cNvPr id="934" name="Google Shape;934;p53"/>
          <p:cNvPicPr preferRelativeResize="0"/>
          <p:nvPr/>
        </p:nvPicPr>
        <p:blipFill>
          <a:blip r:embed="rId5">
            <a:alphaModFix/>
          </a:blip>
          <a:stretch>
            <a:fillRect/>
          </a:stretch>
        </p:blipFill>
        <p:spPr>
          <a:xfrm>
            <a:off x="1971800" y="4666125"/>
            <a:ext cx="6224759" cy="38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36"/>
          <p:cNvSpPr txBox="1"/>
          <p:nvPr>
            <p:ph type="title"/>
          </p:nvPr>
        </p:nvSpPr>
        <p:spPr>
          <a:xfrm>
            <a:off x="553700" y="3839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graphicFrame>
        <p:nvGraphicFramePr>
          <p:cNvPr id="817" name="Google Shape;817;p36"/>
          <p:cNvGraphicFramePr/>
          <p:nvPr/>
        </p:nvGraphicFramePr>
        <p:xfrm>
          <a:off x="804875" y="1160050"/>
          <a:ext cx="3000000" cy="3000000"/>
        </p:xfrm>
        <a:graphic>
          <a:graphicData uri="http://schemas.openxmlformats.org/drawingml/2006/table">
            <a:tbl>
              <a:tblPr>
                <a:noFill/>
                <a:tableStyleId>{61C15959-12E8-46E2-9E29-33C7CDED935A}</a:tableStyleId>
              </a:tblPr>
              <a:tblGrid>
                <a:gridCol w="459775"/>
                <a:gridCol w="7461750"/>
              </a:tblGrid>
              <a:tr h="452375">
                <a:tc>
                  <a:txBody>
                    <a:bodyPr/>
                    <a:lstStyle/>
                    <a:p>
                      <a:pPr indent="0" lvl="0" marL="0" rtl="0" algn="l">
                        <a:spcBef>
                          <a:spcPts val="0"/>
                        </a:spcBef>
                        <a:spcAft>
                          <a:spcPts val="0"/>
                        </a:spcAft>
                        <a:buNone/>
                      </a:pPr>
                      <a:r>
                        <a:rPr b="1" lang="en" sz="1500">
                          <a:solidFill>
                            <a:schemeClr val="lt2"/>
                          </a:solidFill>
                          <a:latin typeface="Mulish"/>
                          <a:ea typeface="Mulish"/>
                          <a:cs typeface="Mulish"/>
                          <a:sym typeface="Mulish"/>
                        </a:rPr>
                        <a:t>01</a:t>
                      </a:r>
                      <a:endParaRPr b="1" sz="1500">
                        <a:solidFill>
                          <a:schemeClr val="lt2"/>
                        </a:solidFill>
                        <a:latin typeface="Mulish"/>
                        <a:ea typeface="Mulish"/>
                        <a:cs typeface="Mulish"/>
                        <a:sym typeface="Mulish"/>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300">
                          <a:solidFill>
                            <a:schemeClr val="dk1"/>
                          </a:solidFill>
                          <a:latin typeface="Poppins"/>
                          <a:ea typeface="Poppins"/>
                          <a:cs typeface="Poppins"/>
                          <a:sym typeface="Poppins"/>
                        </a:rPr>
                        <a:t>Positional</a:t>
                      </a:r>
                      <a:r>
                        <a:rPr lang="en" sz="1300">
                          <a:solidFill>
                            <a:schemeClr val="dk1"/>
                          </a:solidFill>
                          <a:latin typeface="Poppins"/>
                          <a:ea typeface="Poppins"/>
                          <a:cs typeface="Poppins"/>
                          <a:sym typeface="Poppins"/>
                        </a:rPr>
                        <a:t> Embeddings</a:t>
                      </a:r>
                      <a:endParaRPr sz="1300">
                        <a:solidFill>
                          <a:schemeClr val="dk1"/>
                        </a:solidFill>
                        <a:latin typeface="Poppins"/>
                        <a:ea typeface="Poppins"/>
                        <a:cs typeface="Poppins"/>
                        <a:sym typeface="Poppins"/>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r>
              <a:tr h="452375">
                <a:tc>
                  <a:txBody>
                    <a:bodyPr/>
                    <a:lstStyle/>
                    <a:p>
                      <a:pPr indent="0" lvl="0" marL="0" rtl="0" algn="l">
                        <a:spcBef>
                          <a:spcPts val="0"/>
                        </a:spcBef>
                        <a:spcAft>
                          <a:spcPts val="0"/>
                        </a:spcAft>
                        <a:buNone/>
                      </a:pPr>
                      <a:r>
                        <a:rPr b="1" lang="en" sz="1500">
                          <a:solidFill>
                            <a:schemeClr val="lt2"/>
                          </a:solidFill>
                          <a:latin typeface="Mulish"/>
                          <a:ea typeface="Mulish"/>
                          <a:cs typeface="Mulish"/>
                          <a:sym typeface="Mulish"/>
                        </a:rPr>
                        <a:t>02</a:t>
                      </a:r>
                      <a:endParaRPr b="1" sz="1500">
                        <a:solidFill>
                          <a:schemeClr val="lt2"/>
                        </a:solidFill>
                        <a:latin typeface="Mulish"/>
                        <a:ea typeface="Mulish"/>
                        <a:cs typeface="Mulish"/>
                        <a:sym typeface="Mulish"/>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1600"/>
                        </a:spcAft>
                        <a:buNone/>
                      </a:pPr>
                      <a:r>
                        <a:rPr lang="en" sz="1300">
                          <a:solidFill>
                            <a:schemeClr val="dk1"/>
                          </a:solidFill>
                          <a:latin typeface="Poppins"/>
                          <a:ea typeface="Poppins"/>
                          <a:cs typeface="Poppins"/>
                          <a:sym typeface="Poppins"/>
                        </a:rPr>
                        <a:t>Transformers and need of positional embeddings</a:t>
                      </a:r>
                      <a:endParaRPr sz="1300">
                        <a:solidFill>
                          <a:schemeClr val="dk1"/>
                        </a:solidFill>
                        <a:latin typeface="Poppins"/>
                        <a:ea typeface="Poppins"/>
                        <a:cs typeface="Poppins"/>
                        <a:sym typeface="Poppins"/>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52375">
                <a:tc>
                  <a:txBody>
                    <a:bodyPr/>
                    <a:lstStyle/>
                    <a:p>
                      <a:pPr indent="0" lvl="0" marL="0" rtl="0" algn="l">
                        <a:spcBef>
                          <a:spcPts val="0"/>
                        </a:spcBef>
                        <a:spcAft>
                          <a:spcPts val="0"/>
                        </a:spcAft>
                        <a:buNone/>
                      </a:pPr>
                      <a:r>
                        <a:rPr b="1" lang="en" sz="1500">
                          <a:solidFill>
                            <a:schemeClr val="lt2"/>
                          </a:solidFill>
                          <a:latin typeface="Mulish"/>
                          <a:ea typeface="Mulish"/>
                          <a:cs typeface="Mulish"/>
                          <a:sym typeface="Mulish"/>
                        </a:rPr>
                        <a:t>03</a:t>
                      </a:r>
                      <a:endParaRPr b="1" sz="1500">
                        <a:solidFill>
                          <a:schemeClr val="lt2"/>
                        </a:solidFill>
                        <a:latin typeface="Mulish"/>
                        <a:ea typeface="Mulish"/>
                        <a:cs typeface="Mulish"/>
                        <a:sym typeface="Mulish"/>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300">
                          <a:solidFill>
                            <a:schemeClr val="dk1"/>
                          </a:solidFill>
                          <a:latin typeface="Poppins"/>
                          <a:ea typeface="Poppins"/>
                          <a:cs typeface="Poppins"/>
                          <a:sym typeface="Poppins"/>
                        </a:rPr>
                        <a:t>Requirements of a good Positional Embedding</a:t>
                      </a:r>
                      <a:endParaRPr sz="1300">
                        <a:solidFill>
                          <a:schemeClr val="dk1"/>
                        </a:solidFill>
                        <a:latin typeface="Poppins"/>
                        <a:ea typeface="Poppins"/>
                        <a:cs typeface="Poppins"/>
                        <a:sym typeface="Poppins"/>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52375">
                <a:tc>
                  <a:txBody>
                    <a:bodyPr/>
                    <a:lstStyle/>
                    <a:p>
                      <a:pPr indent="0" lvl="0" marL="0" rtl="0" algn="l">
                        <a:spcBef>
                          <a:spcPts val="0"/>
                        </a:spcBef>
                        <a:spcAft>
                          <a:spcPts val="0"/>
                        </a:spcAft>
                        <a:buNone/>
                      </a:pPr>
                      <a:r>
                        <a:rPr b="1" lang="en" sz="1500">
                          <a:solidFill>
                            <a:schemeClr val="lt2"/>
                          </a:solidFill>
                          <a:latin typeface="Mulish"/>
                          <a:ea typeface="Mulish"/>
                          <a:cs typeface="Mulish"/>
                          <a:sym typeface="Mulish"/>
                        </a:rPr>
                        <a:t>04</a:t>
                      </a:r>
                      <a:endParaRPr b="1" sz="1500">
                        <a:solidFill>
                          <a:schemeClr val="lt2"/>
                        </a:solidFill>
                        <a:latin typeface="Mulish"/>
                        <a:ea typeface="Mulish"/>
                        <a:cs typeface="Mulish"/>
                        <a:sym typeface="Mulish"/>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300">
                          <a:solidFill>
                            <a:schemeClr val="dk1"/>
                          </a:solidFill>
                          <a:latin typeface="Poppins"/>
                          <a:ea typeface="Poppins"/>
                          <a:cs typeface="Poppins"/>
                          <a:sym typeface="Poppins"/>
                        </a:rPr>
                        <a:t>Absolute Positional Embeddings</a:t>
                      </a:r>
                      <a:endParaRPr sz="1300">
                        <a:solidFill>
                          <a:schemeClr val="dk1"/>
                        </a:solidFill>
                        <a:latin typeface="Poppins"/>
                        <a:ea typeface="Poppins"/>
                        <a:cs typeface="Poppins"/>
                        <a:sym typeface="Poppins"/>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52375">
                <a:tc>
                  <a:txBody>
                    <a:bodyPr/>
                    <a:lstStyle/>
                    <a:p>
                      <a:pPr indent="0" lvl="0" marL="0" rtl="0" algn="l">
                        <a:spcBef>
                          <a:spcPts val="0"/>
                        </a:spcBef>
                        <a:spcAft>
                          <a:spcPts val="0"/>
                        </a:spcAft>
                        <a:buNone/>
                      </a:pPr>
                      <a:r>
                        <a:rPr b="1" lang="en" sz="1500">
                          <a:solidFill>
                            <a:schemeClr val="lt2"/>
                          </a:solidFill>
                          <a:latin typeface="Mulish"/>
                          <a:ea typeface="Mulish"/>
                          <a:cs typeface="Mulish"/>
                          <a:sym typeface="Mulish"/>
                        </a:rPr>
                        <a:t>05</a:t>
                      </a:r>
                      <a:endParaRPr b="1" sz="1500">
                        <a:solidFill>
                          <a:schemeClr val="lt2"/>
                        </a:solidFill>
                        <a:latin typeface="Mulish"/>
                        <a:ea typeface="Mulish"/>
                        <a:cs typeface="Mulish"/>
                        <a:sym typeface="Mulish"/>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300">
                          <a:solidFill>
                            <a:schemeClr val="dk1"/>
                          </a:solidFill>
                          <a:latin typeface="Poppins"/>
                          <a:ea typeface="Poppins"/>
                          <a:cs typeface="Poppins"/>
                          <a:sym typeface="Poppins"/>
                        </a:rPr>
                        <a:t>Relative </a:t>
                      </a:r>
                      <a:r>
                        <a:rPr lang="en" sz="1300">
                          <a:solidFill>
                            <a:schemeClr val="dk1"/>
                          </a:solidFill>
                          <a:latin typeface="Poppins"/>
                          <a:ea typeface="Poppins"/>
                          <a:cs typeface="Poppins"/>
                          <a:sym typeface="Poppins"/>
                        </a:rPr>
                        <a:t>Positional Embeddings</a:t>
                      </a:r>
                      <a:endParaRPr sz="1300">
                        <a:solidFill>
                          <a:schemeClr val="dk1"/>
                        </a:solidFill>
                        <a:latin typeface="Poppins"/>
                        <a:ea typeface="Poppins"/>
                        <a:cs typeface="Poppins"/>
                        <a:sym typeface="Poppins"/>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52375">
                <a:tc>
                  <a:txBody>
                    <a:bodyPr/>
                    <a:lstStyle/>
                    <a:p>
                      <a:pPr indent="0" lvl="0" marL="0" rtl="0" algn="l">
                        <a:spcBef>
                          <a:spcPts val="0"/>
                        </a:spcBef>
                        <a:spcAft>
                          <a:spcPts val="0"/>
                        </a:spcAft>
                        <a:buNone/>
                      </a:pPr>
                      <a:r>
                        <a:rPr b="1" lang="en" sz="1500">
                          <a:solidFill>
                            <a:schemeClr val="lt2"/>
                          </a:solidFill>
                          <a:latin typeface="Mulish"/>
                          <a:ea typeface="Mulish"/>
                          <a:cs typeface="Mulish"/>
                          <a:sym typeface="Mulish"/>
                        </a:rPr>
                        <a:t>06</a:t>
                      </a:r>
                      <a:endParaRPr b="1" sz="1500">
                        <a:solidFill>
                          <a:schemeClr val="lt2"/>
                        </a:solidFill>
                        <a:latin typeface="Mulish"/>
                        <a:ea typeface="Mulish"/>
                        <a:cs typeface="Mulish"/>
                        <a:sym typeface="Mulish"/>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300">
                          <a:solidFill>
                            <a:schemeClr val="dk1"/>
                          </a:solidFill>
                          <a:latin typeface="Poppins"/>
                          <a:ea typeface="Poppins"/>
                          <a:cs typeface="Poppins"/>
                          <a:sym typeface="Poppins"/>
                        </a:rPr>
                        <a:t>Rotary Positional Embedding</a:t>
                      </a:r>
                      <a:endParaRPr sz="1300">
                        <a:solidFill>
                          <a:schemeClr val="dk1"/>
                        </a:solidFill>
                        <a:latin typeface="Poppins"/>
                        <a:ea typeface="Poppins"/>
                        <a:cs typeface="Poppins"/>
                        <a:sym typeface="Poppins"/>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52375">
                <a:tc>
                  <a:txBody>
                    <a:bodyPr/>
                    <a:lstStyle/>
                    <a:p>
                      <a:pPr indent="0" lvl="0" marL="0" rtl="0" algn="l">
                        <a:spcBef>
                          <a:spcPts val="0"/>
                        </a:spcBef>
                        <a:spcAft>
                          <a:spcPts val="0"/>
                        </a:spcAft>
                        <a:buNone/>
                      </a:pPr>
                      <a:r>
                        <a:rPr b="1" lang="en" sz="1500">
                          <a:solidFill>
                            <a:schemeClr val="lt2"/>
                          </a:solidFill>
                          <a:latin typeface="Mulish"/>
                          <a:ea typeface="Mulish"/>
                          <a:cs typeface="Mulish"/>
                          <a:sym typeface="Mulish"/>
                        </a:rPr>
                        <a:t>07</a:t>
                      </a:r>
                      <a:endParaRPr b="1" sz="1500">
                        <a:solidFill>
                          <a:schemeClr val="lt2"/>
                        </a:solidFill>
                        <a:latin typeface="Mulish"/>
                        <a:ea typeface="Mulish"/>
                        <a:cs typeface="Mulish"/>
                        <a:sym typeface="Mulish"/>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300">
                          <a:solidFill>
                            <a:schemeClr val="dk1"/>
                          </a:solidFill>
                          <a:latin typeface="Poppins"/>
                          <a:ea typeface="Poppins"/>
                          <a:cs typeface="Poppins"/>
                          <a:sym typeface="Poppins"/>
                        </a:rPr>
                        <a:t>Learned Positional Embedding</a:t>
                      </a:r>
                      <a:endParaRPr sz="1300">
                        <a:solidFill>
                          <a:schemeClr val="dk1"/>
                        </a:solidFill>
                        <a:latin typeface="Poppins"/>
                        <a:ea typeface="Poppins"/>
                        <a:cs typeface="Poppins"/>
                        <a:sym typeface="Poppins"/>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52375">
                <a:tc>
                  <a:txBody>
                    <a:bodyPr/>
                    <a:lstStyle/>
                    <a:p>
                      <a:pPr indent="0" lvl="0" marL="0" rtl="0" algn="l">
                        <a:spcBef>
                          <a:spcPts val="0"/>
                        </a:spcBef>
                        <a:spcAft>
                          <a:spcPts val="0"/>
                        </a:spcAft>
                        <a:buNone/>
                      </a:pPr>
                      <a:r>
                        <a:rPr b="1" lang="en" sz="1500">
                          <a:solidFill>
                            <a:schemeClr val="lt2"/>
                          </a:solidFill>
                          <a:latin typeface="Mulish"/>
                          <a:ea typeface="Mulish"/>
                          <a:cs typeface="Mulish"/>
                          <a:sym typeface="Mulish"/>
                        </a:rPr>
                        <a:t>08</a:t>
                      </a:r>
                      <a:endParaRPr b="1" sz="1500">
                        <a:solidFill>
                          <a:schemeClr val="lt2"/>
                        </a:solidFill>
                        <a:latin typeface="Mulish"/>
                        <a:ea typeface="Mulish"/>
                        <a:cs typeface="Mulish"/>
                        <a:sym typeface="Mulish"/>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300">
                          <a:solidFill>
                            <a:schemeClr val="dk1"/>
                          </a:solidFill>
                          <a:latin typeface="Poppins"/>
                          <a:ea typeface="Poppins"/>
                          <a:cs typeface="Poppins"/>
                          <a:sym typeface="Poppins"/>
                        </a:rPr>
                        <a:t>References</a:t>
                      </a:r>
                      <a:endParaRPr sz="1300">
                        <a:solidFill>
                          <a:schemeClr val="dk1"/>
                        </a:solidFill>
                        <a:latin typeface="Poppins"/>
                        <a:ea typeface="Poppins"/>
                        <a:cs typeface="Poppins"/>
                        <a:sym typeface="Poppins"/>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4"/>
          <p:cNvSpPr txBox="1"/>
          <p:nvPr>
            <p:ph idx="1" type="subTitle"/>
          </p:nvPr>
        </p:nvSpPr>
        <p:spPr>
          <a:xfrm>
            <a:off x="523461" y="643550"/>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Computer efficient general form of Rotational matrix:</a:t>
            </a:r>
            <a:endParaRPr/>
          </a:p>
          <a:p>
            <a:pPr indent="0" lvl="0" marL="0" rtl="0" algn="l">
              <a:spcBef>
                <a:spcPts val="0"/>
              </a:spcBef>
              <a:spcAft>
                <a:spcPts val="0"/>
              </a:spcAft>
              <a:buNone/>
            </a:pPr>
            <a:r>
              <a:rPr lang="en"/>
              <a:t>:</a:t>
            </a:r>
            <a:endParaRPr/>
          </a:p>
        </p:txBody>
      </p:sp>
      <p:pic>
        <p:nvPicPr>
          <p:cNvPr id="940" name="Google Shape;940;p54"/>
          <p:cNvPicPr preferRelativeResize="0"/>
          <p:nvPr/>
        </p:nvPicPr>
        <p:blipFill>
          <a:blip r:embed="rId3">
            <a:alphaModFix/>
          </a:blip>
          <a:stretch>
            <a:fillRect/>
          </a:stretch>
        </p:blipFill>
        <p:spPr>
          <a:xfrm>
            <a:off x="908637" y="1493887"/>
            <a:ext cx="7211700" cy="2441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55"/>
          <p:cNvSpPr txBox="1"/>
          <p:nvPr>
            <p:ph idx="2" type="title"/>
          </p:nvPr>
        </p:nvSpPr>
        <p:spPr>
          <a:xfrm>
            <a:off x="1282875" y="2104551"/>
            <a:ext cx="1419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07</a:t>
            </a:r>
            <a:endParaRPr/>
          </a:p>
        </p:txBody>
      </p:sp>
      <p:cxnSp>
        <p:nvCxnSpPr>
          <p:cNvPr id="946" name="Google Shape;946;p55"/>
          <p:cNvCxnSpPr/>
          <p:nvPr/>
        </p:nvCxnSpPr>
        <p:spPr>
          <a:xfrm>
            <a:off x="2702475" y="2104550"/>
            <a:ext cx="0" cy="900000"/>
          </a:xfrm>
          <a:prstGeom prst="straightConnector1">
            <a:avLst/>
          </a:prstGeom>
          <a:noFill/>
          <a:ln cap="flat" cmpd="sng" w="9525">
            <a:solidFill>
              <a:schemeClr val="dk2"/>
            </a:solidFill>
            <a:prstDash val="solid"/>
            <a:round/>
            <a:headEnd len="med" w="med" type="none"/>
            <a:tailEnd len="med" w="med" type="none"/>
          </a:ln>
        </p:spPr>
      </p:cxnSp>
      <p:sp>
        <p:nvSpPr>
          <p:cNvPr id="947" name="Google Shape;947;p55"/>
          <p:cNvSpPr txBox="1"/>
          <p:nvPr>
            <p:ph type="title"/>
          </p:nvPr>
        </p:nvSpPr>
        <p:spPr>
          <a:xfrm>
            <a:off x="2787625" y="1985150"/>
            <a:ext cx="5457600" cy="1138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200"/>
              <a:t>Learned</a:t>
            </a:r>
            <a:r>
              <a:rPr lang="en" sz="3200"/>
              <a:t>                  Positional Embeddings</a:t>
            </a:r>
            <a:endParaRPr sz="3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Learned </a:t>
            </a:r>
            <a:r>
              <a:rPr lang="en"/>
              <a:t>Positional Embedding</a:t>
            </a:r>
            <a:endParaRPr/>
          </a:p>
        </p:txBody>
      </p:sp>
      <p:sp>
        <p:nvSpPr>
          <p:cNvPr id="953" name="Google Shape;953;p56"/>
          <p:cNvSpPr txBox="1"/>
          <p:nvPr>
            <p:ph idx="1" type="subTitle"/>
          </p:nvPr>
        </p:nvSpPr>
        <p:spPr>
          <a:xfrm>
            <a:off x="720011" y="1293675"/>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Instead of crafting the positional embedding manually, we can treat those as any other parameter and learn using SGD and backpropagation.</a:t>
            </a:r>
            <a:endParaRPr/>
          </a:p>
          <a:p>
            <a:pPr indent="-317500" lvl="0" marL="457200" rtl="0" algn="l">
              <a:spcBef>
                <a:spcPts val="0"/>
              </a:spcBef>
              <a:spcAft>
                <a:spcPts val="0"/>
              </a:spcAft>
              <a:buSzPts val="1400"/>
              <a:buChar char="●"/>
            </a:pPr>
            <a:r>
              <a:rPr lang="en"/>
              <a:t> This has been implemented in BERT, RoBERTa, GPT2 etc. [</a:t>
            </a:r>
            <a:r>
              <a:rPr lang="en" u="sng">
                <a:solidFill>
                  <a:schemeClr val="hlink"/>
                </a:solidFill>
                <a:hlinkClick action="ppaction://hlinksldjump" r:id="rId3"/>
              </a:rPr>
              <a:t>Wang et. al. 2020</a:t>
            </a:r>
            <a:r>
              <a:rPr lang="en"/>
              <a:t>]</a:t>
            </a:r>
            <a:endParaRPr/>
          </a:p>
        </p:txBody>
      </p:sp>
      <p:pic>
        <p:nvPicPr>
          <p:cNvPr id="954" name="Google Shape;954;p56"/>
          <p:cNvPicPr preferRelativeResize="0"/>
          <p:nvPr/>
        </p:nvPicPr>
        <p:blipFill>
          <a:blip r:embed="rId4">
            <a:alphaModFix/>
          </a:blip>
          <a:stretch>
            <a:fillRect/>
          </a:stretch>
        </p:blipFill>
        <p:spPr>
          <a:xfrm>
            <a:off x="0" y="2228646"/>
            <a:ext cx="9143999" cy="266155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57"/>
          <p:cNvSpPr txBox="1"/>
          <p:nvPr>
            <p:ph idx="2" type="title"/>
          </p:nvPr>
        </p:nvSpPr>
        <p:spPr>
          <a:xfrm>
            <a:off x="1282875" y="2104551"/>
            <a:ext cx="1419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08</a:t>
            </a:r>
            <a:endParaRPr/>
          </a:p>
        </p:txBody>
      </p:sp>
      <p:cxnSp>
        <p:nvCxnSpPr>
          <p:cNvPr id="960" name="Google Shape;960;p57"/>
          <p:cNvCxnSpPr/>
          <p:nvPr/>
        </p:nvCxnSpPr>
        <p:spPr>
          <a:xfrm>
            <a:off x="2702475" y="2104550"/>
            <a:ext cx="0" cy="900000"/>
          </a:xfrm>
          <a:prstGeom prst="straightConnector1">
            <a:avLst/>
          </a:prstGeom>
          <a:noFill/>
          <a:ln cap="flat" cmpd="sng" w="9525">
            <a:solidFill>
              <a:schemeClr val="dk2"/>
            </a:solidFill>
            <a:prstDash val="solid"/>
            <a:round/>
            <a:headEnd len="med" w="med" type="none"/>
            <a:tailEnd len="med" w="med" type="none"/>
          </a:ln>
        </p:spPr>
      </p:cxnSp>
      <p:sp>
        <p:nvSpPr>
          <p:cNvPr id="961" name="Google Shape;961;p57"/>
          <p:cNvSpPr txBox="1"/>
          <p:nvPr>
            <p:ph type="title"/>
          </p:nvPr>
        </p:nvSpPr>
        <p:spPr>
          <a:xfrm>
            <a:off x="2834800" y="1865750"/>
            <a:ext cx="5457600" cy="1138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4500"/>
              <a:t>References</a:t>
            </a:r>
            <a:endParaRPr sz="4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References</a:t>
            </a:r>
            <a:endParaRPr sz="2500"/>
          </a:p>
        </p:txBody>
      </p:sp>
      <p:sp>
        <p:nvSpPr>
          <p:cNvPr id="967" name="Google Shape;967;p58"/>
          <p:cNvSpPr txBox="1"/>
          <p:nvPr>
            <p:ph idx="1" type="subTitle"/>
          </p:nvPr>
        </p:nvSpPr>
        <p:spPr>
          <a:xfrm>
            <a:off x="720011" y="1141275"/>
            <a:ext cx="7596900" cy="3352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Ashish Vaswani, Noam Shazeer, Niki Parmar, Jakob Uszkoreit, Llion Jones, Aidan N. Gomez, Łukasz Kaiser, and Illia Polosukhin. 2017. </a:t>
            </a:r>
            <a:r>
              <a:rPr b="1" lang="en" sz="1200"/>
              <a:t>Attention is all you need. </a:t>
            </a:r>
            <a:r>
              <a:rPr i="1" lang="en" sz="1200"/>
              <a:t>In Proceedings of the 31st International Conference on Neural Information Processing Systems (NIPS'17)</a:t>
            </a:r>
            <a:r>
              <a:rPr lang="en" sz="1200"/>
              <a:t>. Curran Associates Inc., Red Hook, NY, USA, 6000–6010.</a:t>
            </a:r>
            <a:endParaRPr sz="1200"/>
          </a:p>
          <a:p>
            <a:pPr indent="-304800" lvl="0" marL="457200" rtl="0" algn="l">
              <a:spcBef>
                <a:spcPts val="0"/>
              </a:spcBef>
              <a:spcAft>
                <a:spcPts val="0"/>
              </a:spcAft>
              <a:buSzPts val="1200"/>
              <a:buChar char="●"/>
            </a:pPr>
            <a:r>
              <a:rPr lang="en" sz="1200"/>
              <a:t>Peter Shaw, Jakob Uszkoreit, and Ashish Vaswani. 2018. </a:t>
            </a:r>
            <a:r>
              <a:rPr b="1" lang="en" sz="1200"/>
              <a:t>Self-Attention with Relative Position Representations.</a:t>
            </a:r>
            <a:r>
              <a:rPr i="1" lang="en" sz="1200"/>
              <a:t> In Proceedings of the 2018 Conference of the North American Chapter of the Association for Computational Linguistics: Human Language Technologies, Volume 2 (Short Papers)</a:t>
            </a:r>
            <a:r>
              <a:rPr lang="en" sz="1200"/>
              <a:t>, pages 464–468, New Orleans, Louisiana. Association for Computational Linguistics.</a:t>
            </a:r>
            <a:endParaRPr sz="1200"/>
          </a:p>
          <a:p>
            <a:pPr indent="-304800" lvl="0" marL="457200" rtl="0" algn="l">
              <a:spcBef>
                <a:spcPts val="0"/>
              </a:spcBef>
              <a:spcAft>
                <a:spcPts val="0"/>
              </a:spcAft>
              <a:buSzPts val="1200"/>
              <a:buChar char="●"/>
            </a:pPr>
            <a:r>
              <a:rPr lang="en" sz="1200"/>
              <a:t>Yu-An Wang and Yun-Nung Chen. 2020. </a:t>
            </a:r>
            <a:r>
              <a:rPr b="1" lang="en" sz="1200"/>
              <a:t>What Do Position Embeddings Learn? An Empirical Study of Pre-Trained Language Model Positional Encoding.</a:t>
            </a:r>
            <a:r>
              <a:rPr lang="en" sz="1200"/>
              <a:t> </a:t>
            </a:r>
            <a:r>
              <a:rPr i="1" lang="en" sz="1200"/>
              <a:t>In Proceedings of the 2020 Conference on Empirical Methods in Natural Language Processing (EMNLP)</a:t>
            </a:r>
            <a:r>
              <a:rPr lang="en" sz="1200"/>
              <a:t>, pages 6840–6849, Online. Association for Computational Linguistics.</a:t>
            </a:r>
            <a:endParaRPr sz="1200"/>
          </a:p>
          <a:p>
            <a:pPr indent="-304800" lvl="0" marL="457200" rtl="0" algn="l">
              <a:spcBef>
                <a:spcPts val="0"/>
              </a:spcBef>
              <a:spcAft>
                <a:spcPts val="0"/>
              </a:spcAft>
              <a:buSzPts val="1200"/>
              <a:buChar char="●"/>
            </a:pPr>
            <a:r>
              <a:rPr lang="en" sz="1200"/>
              <a:t>Su, Jianlin, Yu Lu, Shengfeng Pan, Bo Wen and Yunfeng Liu. 2021.  </a:t>
            </a:r>
            <a:r>
              <a:rPr b="1" lang="en" sz="1200"/>
              <a:t>RoFormer: Enhanced Transformer with Rotary Position Embedding.</a:t>
            </a:r>
            <a:r>
              <a:rPr lang="en" sz="1200"/>
              <a:t> ArXiv abs/2104.09864</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37"/>
          <p:cNvSpPr txBox="1"/>
          <p:nvPr>
            <p:ph type="title"/>
          </p:nvPr>
        </p:nvSpPr>
        <p:spPr>
          <a:xfrm>
            <a:off x="777063" y="452736"/>
            <a:ext cx="4746900" cy="85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23" name="Google Shape;823;p37"/>
          <p:cNvSpPr txBox="1"/>
          <p:nvPr>
            <p:ph idx="1" type="subTitle"/>
          </p:nvPr>
        </p:nvSpPr>
        <p:spPr>
          <a:xfrm>
            <a:off x="777075" y="1497950"/>
            <a:ext cx="8010600" cy="28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Positional embeddings play a crucial role in the world of Natural Language Processing (NLP), particularly in the context of transformer-based models. These models have revolutionized NLP tasks but lack inherent knowledge of word order, necessitating the incorporation of positional information. In this comprehensive set of notes, we will delve into the fundamental importance of positional embeddings in transformers. We will explore the requirements for effective positional embeddings, including the widely used sine and cosine-based absolute positional encodings, and delve into relative positional encodings, which are vital for understanding the contextual relationships between tokens. Additionally, we will touch upon the innovative concept of rotary positional embeddings that have emerged to further enhance the capabilities of these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38"/>
          <p:cNvSpPr txBox="1"/>
          <p:nvPr>
            <p:ph type="title"/>
          </p:nvPr>
        </p:nvSpPr>
        <p:spPr>
          <a:xfrm>
            <a:off x="2803352" y="1950350"/>
            <a:ext cx="5354400" cy="82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Positional Embedding</a:t>
            </a:r>
            <a:endParaRPr sz="3600"/>
          </a:p>
        </p:txBody>
      </p:sp>
      <p:sp>
        <p:nvSpPr>
          <p:cNvPr id="829" name="Google Shape;829;p38"/>
          <p:cNvSpPr txBox="1"/>
          <p:nvPr>
            <p:ph idx="2" type="title"/>
          </p:nvPr>
        </p:nvSpPr>
        <p:spPr>
          <a:xfrm>
            <a:off x="1282875" y="2104551"/>
            <a:ext cx="1419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830" name="Google Shape;830;p38"/>
          <p:cNvSpPr txBox="1"/>
          <p:nvPr>
            <p:ph idx="1" type="subTitle"/>
          </p:nvPr>
        </p:nvSpPr>
        <p:spPr>
          <a:xfrm>
            <a:off x="2803350" y="2697949"/>
            <a:ext cx="5354400" cy="4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 and </a:t>
            </a:r>
            <a:r>
              <a:rPr lang="en"/>
              <a:t>intuition</a:t>
            </a:r>
            <a:endParaRPr/>
          </a:p>
        </p:txBody>
      </p:sp>
      <p:cxnSp>
        <p:nvCxnSpPr>
          <p:cNvPr id="831" name="Google Shape;831;p38"/>
          <p:cNvCxnSpPr/>
          <p:nvPr/>
        </p:nvCxnSpPr>
        <p:spPr>
          <a:xfrm>
            <a:off x="2702475" y="2104550"/>
            <a:ext cx="0" cy="9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Positional Embedding</a:t>
            </a:r>
            <a:endParaRPr/>
          </a:p>
        </p:txBody>
      </p:sp>
      <p:sp>
        <p:nvSpPr>
          <p:cNvPr id="837" name="Google Shape;837;p39"/>
          <p:cNvSpPr txBox="1"/>
          <p:nvPr>
            <p:ph idx="1" type="subTitle"/>
          </p:nvPr>
        </p:nvSpPr>
        <p:spPr>
          <a:xfrm>
            <a:off x="720011" y="1293675"/>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Positional embedding is used to provide the positional information of the input to the non-recurrent architecture of multi-head attention.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It has been widely used in NLP to represent relative or absolute positions of words in a sentence. OTher than this, it can also be used in Time series data, DNA sequences, Graphs etc.</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Integrating Positional embeddings is to add a tensor (of same shape as input) that contains the relevant information to the input sequence.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40"/>
          <p:cNvSpPr txBox="1"/>
          <p:nvPr>
            <p:ph type="title"/>
          </p:nvPr>
        </p:nvSpPr>
        <p:spPr>
          <a:xfrm>
            <a:off x="2818500" y="2028350"/>
            <a:ext cx="5820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Transformers and need of Positional Embeddings</a:t>
            </a:r>
            <a:endParaRPr sz="3200"/>
          </a:p>
        </p:txBody>
      </p:sp>
      <p:sp>
        <p:nvSpPr>
          <p:cNvPr id="843" name="Google Shape;843;p40"/>
          <p:cNvSpPr txBox="1"/>
          <p:nvPr>
            <p:ph idx="2" type="title"/>
          </p:nvPr>
        </p:nvSpPr>
        <p:spPr>
          <a:xfrm>
            <a:off x="1282875" y="2104551"/>
            <a:ext cx="1419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cxnSp>
        <p:nvCxnSpPr>
          <p:cNvPr id="844" name="Google Shape;844;p40"/>
          <p:cNvCxnSpPr/>
          <p:nvPr/>
        </p:nvCxnSpPr>
        <p:spPr>
          <a:xfrm>
            <a:off x="2702475" y="2104550"/>
            <a:ext cx="0" cy="9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pic>
        <p:nvPicPr>
          <p:cNvPr id="849" name="Google Shape;849;p41"/>
          <p:cNvPicPr preferRelativeResize="0"/>
          <p:nvPr/>
        </p:nvPicPr>
        <p:blipFill rotWithShape="1">
          <a:blip r:embed="rId3">
            <a:alphaModFix/>
          </a:blip>
          <a:srcRect b="0" l="7237" r="6294" t="0"/>
          <a:stretch/>
        </p:blipFill>
        <p:spPr>
          <a:xfrm>
            <a:off x="5131400" y="1017725"/>
            <a:ext cx="3794875" cy="3947376"/>
          </a:xfrm>
          <a:prstGeom prst="rect">
            <a:avLst/>
          </a:prstGeom>
          <a:noFill/>
          <a:ln>
            <a:noFill/>
          </a:ln>
        </p:spPr>
      </p:pic>
      <p:sp>
        <p:nvSpPr>
          <p:cNvPr id="850" name="Google Shape;850;p41"/>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Positional embedding in Transformers</a:t>
            </a:r>
            <a:endParaRPr sz="2900"/>
          </a:p>
        </p:txBody>
      </p:sp>
      <p:sp>
        <p:nvSpPr>
          <p:cNvPr id="851" name="Google Shape;851;p41"/>
          <p:cNvSpPr txBox="1"/>
          <p:nvPr>
            <p:ph idx="1" type="subTitle"/>
          </p:nvPr>
        </p:nvSpPr>
        <p:spPr>
          <a:xfrm>
            <a:off x="0" y="1056563"/>
            <a:ext cx="5106900" cy="371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For Recurrent neural networks </a:t>
            </a:r>
            <a:r>
              <a:rPr lang="en"/>
              <a:t>, the sequential order (ordering of time-steps/ sequence) is implicitly defined by the input. </a:t>
            </a:r>
            <a:endParaRPr/>
          </a:p>
          <a:p>
            <a:pPr indent="-317500" lvl="0" marL="457200" rtl="0" algn="l">
              <a:spcBef>
                <a:spcPts val="0"/>
              </a:spcBef>
              <a:spcAft>
                <a:spcPts val="0"/>
              </a:spcAft>
              <a:buSzPts val="1400"/>
              <a:buChar char="●"/>
            </a:pPr>
            <a:r>
              <a:rPr lang="en"/>
              <a:t>However, the Transformer's Multi-Head Attention layer processes the entire sequence simultaneously, which means it lacks inherent knowledge of the order. It treats each element in the sequence independently, which can result in the loss of context related to their order.</a:t>
            </a:r>
            <a:endParaRPr/>
          </a:p>
          <a:p>
            <a:pPr indent="0" lvl="0" marL="914400" rtl="0" algn="l">
              <a:spcBef>
                <a:spcPts val="0"/>
              </a:spcBef>
              <a:spcAft>
                <a:spcPts val="0"/>
              </a:spcAft>
              <a:buNone/>
            </a:pPr>
            <a:r>
              <a:rPr lang="en"/>
              <a:t>This issue also applies to convolutional layers, which have a limited local context for sequential ordering determined by their kernel size, making them less suitable for tasks that require capturing long-range dependencies in 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42"/>
          <p:cNvSpPr txBox="1"/>
          <p:nvPr>
            <p:ph type="title"/>
          </p:nvPr>
        </p:nvSpPr>
        <p:spPr>
          <a:xfrm>
            <a:off x="2863825" y="1985150"/>
            <a:ext cx="5457600" cy="1138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200"/>
              <a:t>Requirements of a good Positional Embedding</a:t>
            </a:r>
            <a:endParaRPr sz="3200"/>
          </a:p>
        </p:txBody>
      </p:sp>
      <p:sp>
        <p:nvSpPr>
          <p:cNvPr id="857" name="Google Shape;857;p42"/>
          <p:cNvSpPr txBox="1"/>
          <p:nvPr>
            <p:ph idx="2" type="title"/>
          </p:nvPr>
        </p:nvSpPr>
        <p:spPr>
          <a:xfrm>
            <a:off x="1282875" y="2104551"/>
            <a:ext cx="1419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cxnSp>
        <p:nvCxnSpPr>
          <p:cNvPr id="858" name="Google Shape;858;p42"/>
          <p:cNvCxnSpPr/>
          <p:nvPr/>
        </p:nvCxnSpPr>
        <p:spPr>
          <a:xfrm>
            <a:off x="2702475" y="2104550"/>
            <a:ext cx="0" cy="9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Challenges and requirements of Positional Embeddings</a:t>
            </a:r>
            <a:endParaRPr sz="2400"/>
          </a:p>
        </p:txBody>
      </p:sp>
      <p:sp>
        <p:nvSpPr>
          <p:cNvPr id="864" name="Google Shape;864;p43"/>
          <p:cNvSpPr txBox="1"/>
          <p:nvPr>
            <p:ph idx="1" type="subTitle"/>
          </p:nvPr>
        </p:nvSpPr>
        <p:spPr>
          <a:xfrm>
            <a:off x="643811" y="1598475"/>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Varying sequence length is </a:t>
            </a:r>
            <a:r>
              <a:rPr lang="en"/>
              <a:t>challenge</a:t>
            </a:r>
            <a:r>
              <a:rPr lang="en"/>
              <a:t> encountered here.</a:t>
            </a:r>
            <a:endParaRPr/>
          </a:p>
          <a:p>
            <a:pPr indent="0" lvl="0" marL="457200" rtl="0" algn="l">
              <a:spcBef>
                <a:spcPts val="0"/>
              </a:spcBef>
              <a:spcAft>
                <a:spcPts val="0"/>
              </a:spcAft>
              <a:buNone/>
            </a:pPr>
            <a:r>
              <a:rPr lang="en"/>
              <a:t>Trials</a:t>
            </a:r>
            <a:r>
              <a:rPr lang="en"/>
              <a:t>: Absolute index (size could go very high) , normalized index (meaning changes with varying length) etc.</a:t>
            </a:r>
            <a:endParaRPr/>
          </a:p>
          <a:p>
            <a:pPr indent="0" lvl="0" marL="457200" rtl="0" algn="l">
              <a:spcBef>
                <a:spcPts val="0"/>
              </a:spcBef>
              <a:spcAft>
                <a:spcPts val="0"/>
              </a:spcAft>
              <a:buNone/>
            </a:pPr>
            <a:r>
              <a:rPr b="1" lang="en"/>
              <a:t>Need</a:t>
            </a:r>
            <a:r>
              <a:rPr lang="en"/>
              <a:t>: Every position should have the same identifier irrespective of the sequence length or the input values (order of inputs too).</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 The positional informations should not br prioritized over the semantics, that could def the purpose.</a:t>
            </a:r>
            <a:endParaRPr/>
          </a:p>
          <a:p>
            <a:pPr indent="0" lvl="0" marL="457200" rtl="0" algn="l">
              <a:spcBef>
                <a:spcPts val="0"/>
              </a:spcBef>
              <a:spcAft>
                <a:spcPts val="0"/>
              </a:spcAft>
              <a:buNone/>
            </a:pPr>
            <a:r>
              <a:rPr b="1" lang="en"/>
              <a:t>Need:  </a:t>
            </a:r>
            <a:r>
              <a:rPr lang="en"/>
              <a:t>The values should be relatively smaller such that it the meaning of semantics (in NLP context) is not lost.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gricultural Technology Master's Degree Lesson by Slidesgo">
  <a:themeElements>
    <a:clrScheme name="Simple Light">
      <a:dk1>
        <a:srgbClr val="292536"/>
      </a:dk1>
      <a:lt1>
        <a:srgbClr val="D8EEE3"/>
      </a:lt1>
      <a:dk2>
        <a:srgbClr val="044257"/>
      </a:dk2>
      <a:lt2>
        <a:srgbClr val="008080"/>
      </a:lt2>
      <a:accent1>
        <a:srgbClr val="BBE2CF"/>
      </a:accent1>
      <a:accent2>
        <a:srgbClr val="7ECFA9"/>
      </a:accent2>
      <a:accent3>
        <a:srgbClr val="71B1A5"/>
      </a:accent3>
      <a:accent4>
        <a:srgbClr val="FFFFFF"/>
      </a:accent4>
      <a:accent5>
        <a:srgbClr val="FFFFFF"/>
      </a:accent5>
      <a:accent6>
        <a:srgbClr val="FFFFFF"/>
      </a:accent6>
      <a:hlink>
        <a:srgbClr val="292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