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Urbanist" panose="020B0604020202020204" charset="0"/>
      <p:regular r:id="rId5"/>
      <p:bold r:id="rId6"/>
      <p:italic r:id="rId7"/>
      <p:boldItalic r:id="rId8"/>
    </p:embeddedFont>
    <p:embeddedFont>
      <p:font typeface="Questrial" panose="020B060402020202020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85E377-3740-444C-A1A9-6577DE9F6F8E}">
  <a:tblStyle styleId="{CC85E377-3740-444C-A1A9-6577DE9F6F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3187DA-62B5-4829-8FE1-19C8297C4B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117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1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02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558576" y="3885868"/>
            <a:ext cx="435946" cy="435946"/>
            <a:chOff x="2945425" y="3311575"/>
            <a:chExt cx="154350" cy="154350"/>
          </a:xfrm>
        </p:grpSpPr>
        <p:sp>
          <p:nvSpPr>
            <p:cNvPr id="10" name="Google Shape;10;p2"/>
            <p:cNvSpPr/>
            <p:nvPr/>
          </p:nvSpPr>
          <p:spPr>
            <a:xfrm>
              <a:off x="29454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454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875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002350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308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02350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0308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87000" y="34539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87000" y="33115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270" y="0"/>
                  </a:moveTo>
                  <a:lnTo>
                    <a:pt x="151" y="30"/>
                  </a:lnTo>
                  <a:lnTo>
                    <a:pt x="9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60" y="3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87000" y="33400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59300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454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973875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87000" y="33685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59300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9454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973875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1" y="0"/>
                  </a:moveTo>
                  <a:lnTo>
                    <a:pt x="6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87000" y="33969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151" y="0"/>
                  </a:moveTo>
                  <a:lnTo>
                    <a:pt x="9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59300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454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308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02350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0" y="0"/>
                  </a:moveTo>
                  <a:lnTo>
                    <a:pt x="61" y="6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73875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1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9454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73875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0"/>
                  </a:moveTo>
                  <a:lnTo>
                    <a:pt x="151" y="30"/>
                  </a:lnTo>
                  <a:lnTo>
                    <a:pt x="6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90"/>
                  </a:lnTo>
                  <a:lnTo>
                    <a:pt x="331" y="3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002350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73875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02350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1" y="9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0308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02350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0308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59300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1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308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59300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87000" y="34254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1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59300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416175" y="682350"/>
            <a:ext cx="212340" cy="397199"/>
          </a:xfrm>
          <a:custGeom>
            <a:avLst/>
            <a:gdLst/>
            <a:ahLst/>
            <a:cxnLst/>
            <a:rect l="l" t="t" r="r" b="b"/>
            <a:pathLst>
              <a:path w="3477" h="6504" extrusionOk="0">
                <a:moveTo>
                  <a:pt x="240" y="1"/>
                </a:moveTo>
                <a:lnTo>
                  <a:pt x="150" y="31"/>
                </a:lnTo>
                <a:lnTo>
                  <a:pt x="60" y="91"/>
                </a:lnTo>
                <a:lnTo>
                  <a:pt x="0" y="150"/>
                </a:lnTo>
                <a:lnTo>
                  <a:pt x="0" y="270"/>
                </a:lnTo>
                <a:lnTo>
                  <a:pt x="0" y="360"/>
                </a:lnTo>
                <a:lnTo>
                  <a:pt x="60" y="420"/>
                </a:lnTo>
                <a:lnTo>
                  <a:pt x="150" y="480"/>
                </a:lnTo>
                <a:lnTo>
                  <a:pt x="240" y="510"/>
                </a:lnTo>
                <a:lnTo>
                  <a:pt x="330" y="480"/>
                </a:lnTo>
                <a:lnTo>
                  <a:pt x="420" y="420"/>
                </a:lnTo>
                <a:lnTo>
                  <a:pt x="480" y="360"/>
                </a:lnTo>
                <a:lnTo>
                  <a:pt x="480" y="270"/>
                </a:lnTo>
                <a:lnTo>
                  <a:pt x="480" y="150"/>
                </a:lnTo>
                <a:lnTo>
                  <a:pt x="420" y="91"/>
                </a:lnTo>
                <a:lnTo>
                  <a:pt x="330" y="31"/>
                </a:lnTo>
                <a:lnTo>
                  <a:pt x="240" y="1"/>
                </a:lnTo>
                <a:close/>
                <a:moveTo>
                  <a:pt x="1738" y="1"/>
                </a:moveTo>
                <a:lnTo>
                  <a:pt x="1648" y="31"/>
                </a:lnTo>
                <a:lnTo>
                  <a:pt x="1558" y="91"/>
                </a:lnTo>
                <a:lnTo>
                  <a:pt x="1528" y="150"/>
                </a:lnTo>
                <a:lnTo>
                  <a:pt x="1498" y="270"/>
                </a:lnTo>
                <a:lnTo>
                  <a:pt x="1528" y="360"/>
                </a:lnTo>
                <a:lnTo>
                  <a:pt x="1558" y="420"/>
                </a:lnTo>
                <a:lnTo>
                  <a:pt x="1648" y="480"/>
                </a:lnTo>
                <a:lnTo>
                  <a:pt x="1738" y="510"/>
                </a:lnTo>
                <a:lnTo>
                  <a:pt x="1828" y="480"/>
                </a:lnTo>
                <a:lnTo>
                  <a:pt x="1918" y="420"/>
                </a:lnTo>
                <a:lnTo>
                  <a:pt x="1978" y="360"/>
                </a:lnTo>
                <a:lnTo>
                  <a:pt x="1978" y="270"/>
                </a:lnTo>
                <a:lnTo>
                  <a:pt x="1978" y="150"/>
                </a:lnTo>
                <a:lnTo>
                  <a:pt x="1918" y="91"/>
                </a:lnTo>
                <a:lnTo>
                  <a:pt x="1828" y="31"/>
                </a:lnTo>
                <a:lnTo>
                  <a:pt x="1738" y="1"/>
                </a:lnTo>
                <a:close/>
                <a:moveTo>
                  <a:pt x="3236" y="1"/>
                </a:moveTo>
                <a:lnTo>
                  <a:pt x="3147" y="31"/>
                </a:lnTo>
                <a:lnTo>
                  <a:pt x="3057" y="91"/>
                </a:lnTo>
                <a:lnTo>
                  <a:pt x="3027" y="150"/>
                </a:lnTo>
                <a:lnTo>
                  <a:pt x="2997" y="270"/>
                </a:lnTo>
                <a:lnTo>
                  <a:pt x="3027" y="360"/>
                </a:lnTo>
                <a:lnTo>
                  <a:pt x="3057" y="420"/>
                </a:lnTo>
                <a:lnTo>
                  <a:pt x="3147" y="480"/>
                </a:lnTo>
                <a:lnTo>
                  <a:pt x="3236" y="510"/>
                </a:lnTo>
                <a:lnTo>
                  <a:pt x="3326" y="480"/>
                </a:lnTo>
                <a:lnTo>
                  <a:pt x="3416" y="420"/>
                </a:lnTo>
                <a:lnTo>
                  <a:pt x="3476" y="360"/>
                </a:lnTo>
                <a:lnTo>
                  <a:pt x="3476" y="270"/>
                </a:lnTo>
                <a:lnTo>
                  <a:pt x="3476" y="150"/>
                </a:lnTo>
                <a:lnTo>
                  <a:pt x="3416" y="91"/>
                </a:lnTo>
                <a:lnTo>
                  <a:pt x="3326" y="31"/>
                </a:lnTo>
                <a:lnTo>
                  <a:pt x="3236" y="1"/>
                </a:lnTo>
                <a:close/>
                <a:moveTo>
                  <a:pt x="150" y="1529"/>
                </a:moveTo>
                <a:lnTo>
                  <a:pt x="60" y="1589"/>
                </a:lnTo>
                <a:lnTo>
                  <a:pt x="0" y="1679"/>
                </a:lnTo>
                <a:lnTo>
                  <a:pt x="0" y="1769"/>
                </a:lnTo>
                <a:lnTo>
                  <a:pt x="0" y="1858"/>
                </a:lnTo>
                <a:lnTo>
                  <a:pt x="60" y="1948"/>
                </a:lnTo>
                <a:lnTo>
                  <a:pt x="150" y="2008"/>
                </a:lnTo>
                <a:lnTo>
                  <a:pt x="330" y="2008"/>
                </a:lnTo>
                <a:lnTo>
                  <a:pt x="420" y="1948"/>
                </a:lnTo>
                <a:lnTo>
                  <a:pt x="480" y="1858"/>
                </a:lnTo>
                <a:lnTo>
                  <a:pt x="480" y="1769"/>
                </a:lnTo>
                <a:lnTo>
                  <a:pt x="480" y="1679"/>
                </a:lnTo>
                <a:lnTo>
                  <a:pt x="420" y="1589"/>
                </a:lnTo>
                <a:lnTo>
                  <a:pt x="330" y="1529"/>
                </a:lnTo>
                <a:close/>
                <a:moveTo>
                  <a:pt x="1738" y="1499"/>
                </a:moveTo>
                <a:lnTo>
                  <a:pt x="1648" y="1529"/>
                </a:lnTo>
                <a:lnTo>
                  <a:pt x="1558" y="1589"/>
                </a:lnTo>
                <a:lnTo>
                  <a:pt x="1528" y="1649"/>
                </a:lnTo>
                <a:lnTo>
                  <a:pt x="1498" y="1769"/>
                </a:lnTo>
                <a:lnTo>
                  <a:pt x="1528" y="1858"/>
                </a:lnTo>
                <a:lnTo>
                  <a:pt x="1558" y="1918"/>
                </a:lnTo>
                <a:lnTo>
                  <a:pt x="1648" y="1978"/>
                </a:lnTo>
                <a:lnTo>
                  <a:pt x="1738" y="2008"/>
                </a:lnTo>
                <a:lnTo>
                  <a:pt x="1828" y="1978"/>
                </a:lnTo>
                <a:lnTo>
                  <a:pt x="1918" y="1918"/>
                </a:lnTo>
                <a:lnTo>
                  <a:pt x="1978" y="1858"/>
                </a:lnTo>
                <a:lnTo>
                  <a:pt x="1978" y="1769"/>
                </a:lnTo>
                <a:lnTo>
                  <a:pt x="1978" y="1649"/>
                </a:lnTo>
                <a:lnTo>
                  <a:pt x="1918" y="1589"/>
                </a:lnTo>
                <a:lnTo>
                  <a:pt x="1828" y="1529"/>
                </a:lnTo>
                <a:lnTo>
                  <a:pt x="1738" y="1499"/>
                </a:lnTo>
                <a:close/>
                <a:moveTo>
                  <a:pt x="3236" y="1499"/>
                </a:moveTo>
                <a:lnTo>
                  <a:pt x="3147" y="1529"/>
                </a:lnTo>
                <a:lnTo>
                  <a:pt x="3057" y="1589"/>
                </a:lnTo>
                <a:lnTo>
                  <a:pt x="3027" y="1649"/>
                </a:lnTo>
                <a:lnTo>
                  <a:pt x="2997" y="1769"/>
                </a:lnTo>
                <a:lnTo>
                  <a:pt x="3027" y="1858"/>
                </a:lnTo>
                <a:lnTo>
                  <a:pt x="3057" y="1918"/>
                </a:lnTo>
                <a:lnTo>
                  <a:pt x="3147" y="1978"/>
                </a:lnTo>
                <a:lnTo>
                  <a:pt x="3236" y="2008"/>
                </a:lnTo>
                <a:lnTo>
                  <a:pt x="3326" y="1978"/>
                </a:lnTo>
                <a:lnTo>
                  <a:pt x="3416" y="1918"/>
                </a:lnTo>
                <a:lnTo>
                  <a:pt x="3476" y="1858"/>
                </a:lnTo>
                <a:lnTo>
                  <a:pt x="3476" y="1769"/>
                </a:lnTo>
                <a:lnTo>
                  <a:pt x="3476" y="1649"/>
                </a:lnTo>
                <a:lnTo>
                  <a:pt x="3416" y="1589"/>
                </a:lnTo>
                <a:lnTo>
                  <a:pt x="3326" y="1529"/>
                </a:lnTo>
                <a:lnTo>
                  <a:pt x="3236" y="1499"/>
                </a:lnTo>
                <a:close/>
                <a:moveTo>
                  <a:pt x="1648" y="3027"/>
                </a:moveTo>
                <a:lnTo>
                  <a:pt x="1558" y="3087"/>
                </a:lnTo>
                <a:lnTo>
                  <a:pt x="1528" y="3177"/>
                </a:lnTo>
                <a:lnTo>
                  <a:pt x="1498" y="3267"/>
                </a:lnTo>
                <a:lnTo>
                  <a:pt x="1528" y="3357"/>
                </a:lnTo>
                <a:lnTo>
                  <a:pt x="1558" y="3447"/>
                </a:lnTo>
                <a:lnTo>
                  <a:pt x="1648" y="3507"/>
                </a:lnTo>
                <a:lnTo>
                  <a:pt x="1828" y="3507"/>
                </a:lnTo>
                <a:lnTo>
                  <a:pt x="1918" y="3447"/>
                </a:lnTo>
                <a:lnTo>
                  <a:pt x="1978" y="3357"/>
                </a:lnTo>
                <a:lnTo>
                  <a:pt x="1978" y="3267"/>
                </a:lnTo>
                <a:lnTo>
                  <a:pt x="1978" y="3177"/>
                </a:lnTo>
                <a:lnTo>
                  <a:pt x="1918" y="3087"/>
                </a:lnTo>
                <a:lnTo>
                  <a:pt x="1828" y="3027"/>
                </a:lnTo>
                <a:close/>
                <a:moveTo>
                  <a:pt x="3236" y="2997"/>
                </a:moveTo>
                <a:lnTo>
                  <a:pt x="3147" y="3027"/>
                </a:lnTo>
                <a:lnTo>
                  <a:pt x="3057" y="3087"/>
                </a:lnTo>
                <a:lnTo>
                  <a:pt x="3027" y="3177"/>
                </a:lnTo>
                <a:lnTo>
                  <a:pt x="2997" y="3267"/>
                </a:lnTo>
                <a:lnTo>
                  <a:pt x="3027" y="3357"/>
                </a:lnTo>
                <a:lnTo>
                  <a:pt x="3057" y="3447"/>
                </a:lnTo>
                <a:lnTo>
                  <a:pt x="3147" y="3477"/>
                </a:lnTo>
                <a:lnTo>
                  <a:pt x="3236" y="3507"/>
                </a:lnTo>
                <a:lnTo>
                  <a:pt x="3326" y="3477"/>
                </a:lnTo>
                <a:lnTo>
                  <a:pt x="3416" y="3447"/>
                </a:lnTo>
                <a:lnTo>
                  <a:pt x="3476" y="3357"/>
                </a:lnTo>
                <a:lnTo>
                  <a:pt x="3476" y="3267"/>
                </a:lnTo>
                <a:lnTo>
                  <a:pt x="3476" y="3177"/>
                </a:lnTo>
                <a:lnTo>
                  <a:pt x="3416" y="3087"/>
                </a:lnTo>
                <a:lnTo>
                  <a:pt x="3326" y="3027"/>
                </a:lnTo>
                <a:lnTo>
                  <a:pt x="3236" y="2997"/>
                </a:lnTo>
                <a:close/>
                <a:moveTo>
                  <a:pt x="240" y="3027"/>
                </a:moveTo>
                <a:lnTo>
                  <a:pt x="150" y="3057"/>
                </a:lnTo>
                <a:lnTo>
                  <a:pt x="60" y="3117"/>
                </a:lnTo>
                <a:lnTo>
                  <a:pt x="0" y="3177"/>
                </a:lnTo>
                <a:lnTo>
                  <a:pt x="0" y="3267"/>
                </a:lnTo>
                <a:lnTo>
                  <a:pt x="0" y="3387"/>
                </a:lnTo>
                <a:lnTo>
                  <a:pt x="60" y="3447"/>
                </a:lnTo>
                <a:lnTo>
                  <a:pt x="150" y="3507"/>
                </a:lnTo>
                <a:lnTo>
                  <a:pt x="240" y="3537"/>
                </a:lnTo>
                <a:lnTo>
                  <a:pt x="330" y="3507"/>
                </a:lnTo>
                <a:lnTo>
                  <a:pt x="420" y="3447"/>
                </a:lnTo>
                <a:lnTo>
                  <a:pt x="480" y="3387"/>
                </a:lnTo>
                <a:lnTo>
                  <a:pt x="480" y="3267"/>
                </a:lnTo>
                <a:lnTo>
                  <a:pt x="480" y="3177"/>
                </a:lnTo>
                <a:lnTo>
                  <a:pt x="420" y="3117"/>
                </a:lnTo>
                <a:lnTo>
                  <a:pt x="330" y="3057"/>
                </a:lnTo>
                <a:lnTo>
                  <a:pt x="240" y="3027"/>
                </a:lnTo>
                <a:close/>
                <a:moveTo>
                  <a:pt x="1648" y="4525"/>
                </a:moveTo>
                <a:lnTo>
                  <a:pt x="1558" y="4585"/>
                </a:lnTo>
                <a:lnTo>
                  <a:pt x="1528" y="4675"/>
                </a:lnTo>
                <a:lnTo>
                  <a:pt x="1498" y="4765"/>
                </a:lnTo>
                <a:lnTo>
                  <a:pt x="1528" y="4855"/>
                </a:lnTo>
                <a:lnTo>
                  <a:pt x="1558" y="4945"/>
                </a:lnTo>
                <a:lnTo>
                  <a:pt x="1648" y="4975"/>
                </a:lnTo>
                <a:lnTo>
                  <a:pt x="1738" y="5005"/>
                </a:lnTo>
                <a:lnTo>
                  <a:pt x="1828" y="4975"/>
                </a:lnTo>
                <a:lnTo>
                  <a:pt x="1918" y="4945"/>
                </a:lnTo>
                <a:lnTo>
                  <a:pt x="1978" y="4855"/>
                </a:lnTo>
                <a:lnTo>
                  <a:pt x="1978" y="4765"/>
                </a:lnTo>
                <a:lnTo>
                  <a:pt x="1978" y="4675"/>
                </a:lnTo>
                <a:lnTo>
                  <a:pt x="1918" y="4585"/>
                </a:lnTo>
                <a:lnTo>
                  <a:pt x="1828" y="4525"/>
                </a:lnTo>
                <a:close/>
                <a:moveTo>
                  <a:pt x="3147" y="4525"/>
                </a:moveTo>
                <a:lnTo>
                  <a:pt x="3057" y="4585"/>
                </a:lnTo>
                <a:lnTo>
                  <a:pt x="3027" y="4675"/>
                </a:lnTo>
                <a:lnTo>
                  <a:pt x="2997" y="4765"/>
                </a:lnTo>
                <a:lnTo>
                  <a:pt x="3027" y="4855"/>
                </a:lnTo>
                <a:lnTo>
                  <a:pt x="3057" y="4945"/>
                </a:lnTo>
                <a:lnTo>
                  <a:pt x="3147" y="4975"/>
                </a:lnTo>
                <a:lnTo>
                  <a:pt x="3236" y="5005"/>
                </a:lnTo>
                <a:lnTo>
                  <a:pt x="3326" y="4975"/>
                </a:lnTo>
                <a:lnTo>
                  <a:pt x="3416" y="4945"/>
                </a:lnTo>
                <a:lnTo>
                  <a:pt x="3476" y="4855"/>
                </a:lnTo>
                <a:lnTo>
                  <a:pt x="3476" y="4765"/>
                </a:lnTo>
                <a:lnTo>
                  <a:pt x="3476" y="4675"/>
                </a:lnTo>
                <a:lnTo>
                  <a:pt x="3416" y="4585"/>
                </a:lnTo>
                <a:lnTo>
                  <a:pt x="3326" y="4525"/>
                </a:lnTo>
                <a:close/>
                <a:moveTo>
                  <a:pt x="150" y="4555"/>
                </a:moveTo>
                <a:lnTo>
                  <a:pt x="60" y="4615"/>
                </a:lnTo>
                <a:lnTo>
                  <a:pt x="0" y="4705"/>
                </a:lnTo>
                <a:lnTo>
                  <a:pt x="0" y="4795"/>
                </a:lnTo>
                <a:lnTo>
                  <a:pt x="0" y="4885"/>
                </a:lnTo>
                <a:lnTo>
                  <a:pt x="60" y="4975"/>
                </a:lnTo>
                <a:lnTo>
                  <a:pt x="150" y="5005"/>
                </a:lnTo>
                <a:lnTo>
                  <a:pt x="240" y="5035"/>
                </a:lnTo>
                <a:lnTo>
                  <a:pt x="330" y="5005"/>
                </a:lnTo>
                <a:lnTo>
                  <a:pt x="420" y="4975"/>
                </a:lnTo>
                <a:lnTo>
                  <a:pt x="480" y="4885"/>
                </a:lnTo>
                <a:lnTo>
                  <a:pt x="480" y="4795"/>
                </a:lnTo>
                <a:lnTo>
                  <a:pt x="480" y="4705"/>
                </a:lnTo>
                <a:lnTo>
                  <a:pt x="420" y="4615"/>
                </a:lnTo>
                <a:lnTo>
                  <a:pt x="330" y="4555"/>
                </a:lnTo>
                <a:close/>
                <a:moveTo>
                  <a:pt x="150" y="6024"/>
                </a:moveTo>
                <a:lnTo>
                  <a:pt x="60" y="6084"/>
                </a:lnTo>
                <a:lnTo>
                  <a:pt x="0" y="6173"/>
                </a:lnTo>
                <a:lnTo>
                  <a:pt x="0" y="6263"/>
                </a:lnTo>
                <a:lnTo>
                  <a:pt x="0" y="6353"/>
                </a:lnTo>
                <a:lnTo>
                  <a:pt x="60" y="6443"/>
                </a:lnTo>
                <a:lnTo>
                  <a:pt x="150" y="6473"/>
                </a:lnTo>
                <a:lnTo>
                  <a:pt x="240" y="6503"/>
                </a:lnTo>
                <a:lnTo>
                  <a:pt x="330" y="6473"/>
                </a:lnTo>
                <a:lnTo>
                  <a:pt x="420" y="6443"/>
                </a:lnTo>
                <a:lnTo>
                  <a:pt x="480" y="6353"/>
                </a:lnTo>
                <a:lnTo>
                  <a:pt x="480" y="6263"/>
                </a:lnTo>
                <a:lnTo>
                  <a:pt x="480" y="6173"/>
                </a:lnTo>
                <a:lnTo>
                  <a:pt x="420" y="6084"/>
                </a:lnTo>
                <a:lnTo>
                  <a:pt x="330" y="6024"/>
                </a:lnTo>
                <a:close/>
                <a:moveTo>
                  <a:pt x="1648" y="6024"/>
                </a:moveTo>
                <a:lnTo>
                  <a:pt x="1558" y="6084"/>
                </a:lnTo>
                <a:lnTo>
                  <a:pt x="1528" y="6173"/>
                </a:lnTo>
                <a:lnTo>
                  <a:pt x="1498" y="6263"/>
                </a:lnTo>
                <a:lnTo>
                  <a:pt x="1528" y="6353"/>
                </a:lnTo>
                <a:lnTo>
                  <a:pt x="1558" y="6443"/>
                </a:lnTo>
                <a:lnTo>
                  <a:pt x="1648" y="6473"/>
                </a:lnTo>
                <a:lnTo>
                  <a:pt x="1738" y="6503"/>
                </a:lnTo>
                <a:lnTo>
                  <a:pt x="1828" y="6473"/>
                </a:lnTo>
                <a:lnTo>
                  <a:pt x="1918" y="6443"/>
                </a:lnTo>
                <a:lnTo>
                  <a:pt x="1978" y="6353"/>
                </a:lnTo>
                <a:lnTo>
                  <a:pt x="1978" y="6263"/>
                </a:lnTo>
                <a:lnTo>
                  <a:pt x="1978" y="6173"/>
                </a:lnTo>
                <a:lnTo>
                  <a:pt x="1918" y="6084"/>
                </a:lnTo>
                <a:lnTo>
                  <a:pt x="1828" y="6024"/>
                </a:lnTo>
                <a:close/>
                <a:moveTo>
                  <a:pt x="3147" y="6024"/>
                </a:moveTo>
                <a:lnTo>
                  <a:pt x="3057" y="6084"/>
                </a:lnTo>
                <a:lnTo>
                  <a:pt x="3027" y="6173"/>
                </a:lnTo>
                <a:lnTo>
                  <a:pt x="2997" y="6263"/>
                </a:lnTo>
                <a:lnTo>
                  <a:pt x="3027" y="6353"/>
                </a:lnTo>
                <a:lnTo>
                  <a:pt x="3057" y="6443"/>
                </a:lnTo>
                <a:lnTo>
                  <a:pt x="3147" y="6473"/>
                </a:lnTo>
                <a:lnTo>
                  <a:pt x="3236" y="6503"/>
                </a:lnTo>
                <a:lnTo>
                  <a:pt x="3326" y="6473"/>
                </a:lnTo>
                <a:lnTo>
                  <a:pt x="3416" y="6443"/>
                </a:lnTo>
                <a:lnTo>
                  <a:pt x="3476" y="6353"/>
                </a:lnTo>
                <a:lnTo>
                  <a:pt x="3476" y="6263"/>
                </a:lnTo>
                <a:lnTo>
                  <a:pt x="3476" y="6173"/>
                </a:lnTo>
                <a:lnTo>
                  <a:pt x="3416" y="6084"/>
                </a:lnTo>
                <a:lnTo>
                  <a:pt x="3326" y="60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333550" y="4596175"/>
            <a:ext cx="972515" cy="547319"/>
          </a:xfrm>
          <a:custGeom>
            <a:avLst/>
            <a:gdLst/>
            <a:ahLst/>
            <a:cxnLst/>
            <a:rect l="l" t="t" r="r" b="b"/>
            <a:pathLst>
              <a:path w="15762" h="8871" extrusionOk="0">
                <a:moveTo>
                  <a:pt x="0" y="0"/>
                </a:moveTo>
                <a:lnTo>
                  <a:pt x="0" y="8870"/>
                </a:lnTo>
                <a:lnTo>
                  <a:pt x="2757" y="8870"/>
                </a:lnTo>
                <a:lnTo>
                  <a:pt x="2787" y="8331"/>
                </a:lnTo>
                <a:lnTo>
                  <a:pt x="2847" y="7821"/>
                </a:lnTo>
                <a:lnTo>
                  <a:pt x="2967" y="7342"/>
                </a:lnTo>
                <a:lnTo>
                  <a:pt x="3147" y="6862"/>
                </a:lnTo>
                <a:lnTo>
                  <a:pt x="3356" y="6413"/>
                </a:lnTo>
                <a:lnTo>
                  <a:pt x="3626" y="5993"/>
                </a:lnTo>
                <a:lnTo>
                  <a:pt x="3926" y="5574"/>
                </a:lnTo>
                <a:lnTo>
                  <a:pt x="4255" y="5214"/>
                </a:lnTo>
                <a:lnTo>
                  <a:pt x="4615" y="4885"/>
                </a:lnTo>
                <a:lnTo>
                  <a:pt x="5004" y="4585"/>
                </a:lnTo>
                <a:lnTo>
                  <a:pt x="5424" y="4345"/>
                </a:lnTo>
                <a:lnTo>
                  <a:pt x="5873" y="4136"/>
                </a:lnTo>
                <a:lnTo>
                  <a:pt x="6353" y="3956"/>
                </a:lnTo>
                <a:lnTo>
                  <a:pt x="6862" y="3836"/>
                </a:lnTo>
                <a:lnTo>
                  <a:pt x="7372" y="3746"/>
                </a:lnTo>
                <a:lnTo>
                  <a:pt x="7881" y="3716"/>
                </a:lnTo>
                <a:lnTo>
                  <a:pt x="8420" y="3746"/>
                </a:lnTo>
                <a:lnTo>
                  <a:pt x="8930" y="3836"/>
                </a:lnTo>
                <a:lnTo>
                  <a:pt x="9409" y="3956"/>
                </a:lnTo>
                <a:lnTo>
                  <a:pt x="9889" y="4136"/>
                </a:lnTo>
                <a:lnTo>
                  <a:pt x="10338" y="4345"/>
                </a:lnTo>
                <a:lnTo>
                  <a:pt x="10758" y="4585"/>
                </a:lnTo>
                <a:lnTo>
                  <a:pt x="11147" y="4885"/>
                </a:lnTo>
                <a:lnTo>
                  <a:pt x="11507" y="5214"/>
                </a:lnTo>
                <a:lnTo>
                  <a:pt x="11837" y="5574"/>
                </a:lnTo>
                <a:lnTo>
                  <a:pt x="12136" y="5993"/>
                </a:lnTo>
                <a:lnTo>
                  <a:pt x="12406" y="6413"/>
                </a:lnTo>
                <a:lnTo>
                  <a:pt x="12616" y="6862"/>
                </a:lnTo>
                <a:lnTo>
                  <a:pt x="12795" y="7342"/>
                </a:lnTo>
                <a:lnTo>
                  <a:pt x="12915" y="7821"/>
                </a:lnTo>
                <a:lnTo>
                  <a:pt x="13005" y="8331"/>
                </a:lnTo>
                <a:lnTo>
                  <a:pt x="13005" y="8870"/>
                </a:lnTo>
                <a:lnTo>
                  <a:pt x="15762" y="8870"/>
                </a:lnTo>
                <a:lnTo>
                  <a:pt x="15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567051" y="260903"/>
            <a:ext cx="71999" cy="71971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216980" y="2233286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 rot="10800000">
            <a:off x="8713148" y="411269"/>
            <a:ext cx="135577" cy="271080"/>
          </a:xfrm>
          <a:custGeom>
            <a:avLst/>
            <a:gdLst/>
            <a:ahLst/>
            <a:cxnLst/>
            <a:rect l="l" t="t" r="r" b="b"/>
            <a:pathLst>
              <a:path w="3477" h="6953" extrusionOk="0">
                <a:moveTo>
                  <a:pt x="0" y="1"/>
                </a:moveTo>
                <a:lnTo>
                  <a:pt x="0" y="6952"/>
                </a:lnTo>
                <a:lnTo>
                  <a:pt x="3476" y="3476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 rot="10800000">
            <a:off x="1679888" y="1"/>
            <a:ext cx="1094526" cy="547325"/>
          </a:xfrm>
          <a:custGeom>
            <a:avLst/>
            <a:gdLst/>
            <a:ahLst/>
            <a:cxnLst/>
            <a:rect l="l" t="t" r="r" b="b"/>
            <a:pathLst>
              <a:path w="8871" h="4436" extrusionOk="0">
                <a:moveTo>
                  <a:pt x="4435" y="0"/>
                </a:moveTo>
                <a:lnTo>
                  <a:pt x="3986" y="30"/>
                </a:lnTo>
                <a:lnTo>
                  <a:pt x="3536" y="90"/>
                </a:lnTo>
                <a:lnTo>
                  <a:pt x="3117" y="210"/>
                </a:lnTo>
                <a:lnTo>
                  <a:pt x="2727" y="360"/>
                </a:lnTo>
                <a:lnTo>
                  <a:pt x="2338" y="540"/>
                </a:lnTo>
                <a:lnTo>
                  <a:pt x="1978" y="749"/>
                </a:lnTo>
                <a:lnTo>
                  <a:pt x="1619" y="1019"/>
                </a:lnTo>
                <a:lnTo>
                  <a:pt x="1319" y="1289"/>
                </a:lnTo>
                <a:lnTo>
                  <a:pt x="1019" y="1618"/>
                </a:lnTo>
                <a:lnTo>
                  <a:pt x="780" y="1948"/>
                </a:lnTo>
                <a:lnTo>
                  <a:pt x="540" y="2308"/>
                </a:lnTo>
                <a:lnTo>
                  <a:pt x="360" y="2697"/>
                </a:lnTo>
                <a:lnTo>
                  <a:pt x="210" y="3117"/>
                </a:lnTo>
                <a:lnTo>
                  <a:pt x="90" y="3536"/>
                </a:lnTo>
                <a:lnTo>
                  <a:pt x="30" y="3986"/>
                </a:lnTo>
                <a:lnTo>
                  <a:pt x="0" y="4435"/>
                </a:lnTo>
                <a:lnTo>
                  <a:pt x="8870" y="4435"/>
                </a:lnTo>
                <a:lnTo>
                  <a:pt x="8840" y="3986"/>
                </a:lnTo>
                <a:lnTo>
                  <a:pt x="8780" y="3536"/>
                </a:lnTo>
                <a:lnTo>
                  <a:pt x="8690" y="3117"/>
                </a:lnTo>
                <a:lnTo>
                  <a:pt x="8541" y="2697"/>
                </a:lnTo>
                <a:lnTo>
                  <a:pt x="8331" y="2308"/>
                </a:lnTo>
                <a:lnTo>
                  <a:pt x="8121" y="1948"/>
                </a:lnTo>
                <a:lnTo>
                  <a:pt x="7851" y="1618"/>
                </a:lnTo>
                <a:lnTo>
                  <a:pt x="7582" y="1289"/>
                </a:lnTo>
                <a:lnTo>
                  <a:pt x="7252" y="1019"/>
                </a:lnTo>
                <a:lnTo>
                  <a:pt x="6922" y="749"/>
                </a:lnTo>
                <a:lnTo>
                  <a:pt x="6563" y="540"/>
                </a:lnTo>
                <a:lnTo>
                  <a:pt x="6173" y="360"/>
                </a:lnTo>
                <a:lnTo>
                  <a:pt x="5754" y="210"/>
                </a:lnTo>
                <a:lnTo>
                  <a:pt x="5334" y="90"/>
                </a:lnTo>
                <a:lnTo>
                  <a:pt x="4885" y="30"/>
                </a:lnTo>
                <a:lnTo>
                  <a:pt x="44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>
            <a:off x="98601" y="4389156"/>
            <a:ext cx="435946" cy="435946"/>
            <a:chOff x="2945425" y="3311575"/>
            <a:chExt cx="154350" cy="154350"/>
          </a:xfrm>
        </p:grpSpPr>
        <p:sp>
          <p:nvSpPr>
            <p:cNvPr id="53" name="Google Shape;53;p2"/>
            <p:cNvSpPr/>
            <p:nvPr/>
          </p:nvSpPr>
          <p:spPr>
            <a:xfrm>
              <a:off x="29454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9454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973875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002350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0308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02350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0308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087000" y="34539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087000" y="33115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270" y="0"/>
                  </a:moveTo>
                  <a:lnTo>
                    <a:pt x="151" y="30"/>
                  </a:lnTo>
                  <a:lnTo>
                    <a:pt x="9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60" y="3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087000" y="33400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059300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454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973875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087000" y="33685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059300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9454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973875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1" y="0"/>
                  </a:moveTo>
                  <a:lnTo>
                    <a:pt x="6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87000" y="33969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151" y="0"/>
                  </a:moveTo>
                  <a:lnTo>
                    <a:pt x="9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9300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9454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0308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002350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0" y="0"/>
                  </a:moveTo>
                  <a:lnTo>
                    <a:pt x="61" y="6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973875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1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454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73875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0"/>
                  </a:moveTo>
                  <a:lnTo>
                    <a:pt x="151" y="30"/>
                  </a:lnTo>
                  <a:lnTo>
                    <a:pt x="6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90"/>
                  </a:lnTo>
                  <a:lnTo>
                    <a:pt x="331" y="3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002350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973875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002350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1" y="9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0308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002350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0308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9300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1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0308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059300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87000" y="34254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1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59300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4685220" y="155014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713225" y="962878"/>
            <a:ext cx="3851400" cy="235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713225" y="3314850"/>
            <a:ext cx="30186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2635830" y="4756611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"/>
          <p:cNvSpPr/>
          <p:nvPr/>
        </p:nvSpPr>
        <p:spPr>
          <a:xfrm rot="10800000">
            <a:off x="7927016" y="-27561"/>
            <a:ext cx="1007507" cy="567056"/>
          </a:xfrm>
          <a:custGeom>
            <a:avLst/>
            <a:gdLst/>
            <a:ahLst/>
            <a:cxnLst/>
            <a:rect l="l" t="t" r="r" b="b"/>
            <a:pathLst>
              <a:path w="15762" h="8871" extrusionOk="0">
                <a:moveTo>
                  <a:pt x="0" y="0"/>
                </a:moveTo>
                <a:lnTo>
                  <a:pt x="0" y="8870"/>
                </a:lnTo>
                <a:lnTo>
                  <a:pt x="2757" y="8870"/>
                </a:lnTo>
                <a:lnTo>
                  <a:pt x="2787" y="8331"/>
                </a:lnTo>
                <a:lnTo>
                  <a:pt x="2847" y="7821"/>
                </a:lnTo>
                <a:lnTo>
                  <a:pt x="2967" y="7342"/>
                </a:lnTo>
                <a:lnTo>
                  <a:pt x="3147" y="6862"/>
                </a:lnTo>
                <a:lnTo>
                  <a:pt x="3356" y="6413"/>
                </a:lnTo>
                <a:lnTo>
                  <a:pt x="3626" y="5993"/>
                </a:lnTo>
                <a:lnTo>
                  <a:pt x="3926" y="5574"/>
                </a:lnTo>
                <a:lnTo>
                  <a:pt x="4255" y="5214"/>
                </a:lnTo>
                <a:lnTo>
                  <a:pt x="4615" y="4885"/>
                </a:lnTo>
                <a:lnTo>
                  <a:pt x="5004" y="4585"/>
                </a:lnTo>
                <a:lnTo>
                  <a:pt x="5424" y="4345"/>
                </a:lnTo>
                <a:lnTo>
                  <a:pt x="5873" y="4136"/>
                </a:lnTo>
                <a:lnTo>
                  <a:pt x="6353" y="3956"/>
                </a:lnTo>
                <a:lnTo>
                  <a:pt x="6862" y="3836"/>
                </a:lnTo>
                <a:lnTo>
                  <a:pt x="7372" y="3746"/>
                </a:lnTo>
                <a:lnTo>
                  <a:pt x="7881" y="3716"/>
                </a:lnTo>
                <a:lnTo>
                  <a:pt x="8420" y="3746"/>
                </a:lnTo>
                <a:lnTo>
                  <a:pt x="8930" y="3836"/>
                </a:lnTo>
                <a:lnTo>
                  <a:pt x="9409" y="3956"/>
                </a:lnTo>
                <a:lnTo>
                  <a:pt x="9889" y="4136"/>
                </a:lnTo>
                <a:lnTo>
                  <a:pt x="10338" y="4345"/>
                </a:lnTo>
                <a:lnTo>
                  <a:pt x="10758" y="4585"/>
                </a:lnTo>
                <a:lnTo>
                  <a:pt x="11147" y="4885"/>
                </a:lnTo>
                <a:lnTo>
                  <a:pt x="11507" y="5214"/>
                </a:lnTo>
                <a:lnTo>
                  <a:pt x="11837" y="5574"/>
                </a:lnTo>
                <a:lnTo>
                  <a:pt x="12136" y="5993"/>
                </a:lnTo>
                <a:lnTo>
                  <a:pt x="12406" y="6413"/>
                </a:lnTo>
                <a:lnTo>
                  <a:pt x="12616" y="6862"/>
                </a:lnTo>
                <a:lnTo>
                  <a:pt x="12795" y="7342"/>
                </a:lnTo>
                <a:lnTo>
                  <a:pt x="12915" y="7821"/>
                </a:lnTo>
                <a:lnTo>
                  <a:pt x="13005" y="8331"/>
                </a:lnTo>
                <a:lnTo>
                  <a:pt x="13005" y="8870"/>
                </a:lnTo>
                <a:lnTo>
                  <a:pt x="15762" y="8870"/>
                </a:lnTo>
                <a:lnTo>
                  <a:pt x="1576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"/>
          <p:cNvSpPr/>
          <p:nvPr/>
        </p:nvSpPr>
        <p:spPr>
          <a:xfrm rot="-3550767">
            <a:off x="-1129380" y="92885"/>
            <a:ext cx="2835176" cy="1435860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310125" y="4570802"/>
            <a:ext cx="1232936" cy="572699"/>
          </a:xfrm>
          <a:custGeom>
            <a:avLst/>
            <a:gdLst/>
            <a:ahLst/>
            <a:cxnLst/>
            <a:rect l="l" t="t" r="r" b="b"/>
            <a:pathLst>
              <a:path w="8871" h="4436" extrusionOk="0">
                <a:moveTo>
                  <a:pt x="4435" y="0"/>
                </a:moveTo>
                <a:lnTo>
                  <a:pt x="3986" y="30"/>
                </a:lnTo>
                <a:lnTo>
                  <a:pt x="3536" y="90"/>
                </a:lnTo>
                <a:lnTo>
                  <a:pt x="3117" y="210"/>
                </a:lnTo>
                <a:lnTo>
                  <a:pt x="2727" y="360"/>
                </a:lnTo>
                <a:lnTo>
                  <a:pt x="2338" y="540"/>
                </a:lnTo>
                <a:lnTo>
                  <a:pt x="1978" y="749"/>
                </a:lnTo>
                <a:lnTo>
                  <a:pt x="1619" y="1019"/>
                </a:lnTo>
                <a:lnTo>
                  <a:pt x="1319" y="1289"/>
                </a:lnTo>
                <a:lnTo>
                  <a:pt x="1019" y="1618"/>
                </a:lnTo>
                <a:lnTo>
                  <a:pt x="780" y="1948"/>
                </a:lnTo>
                <a:lnTo>
                  <a:pt x="540" y="2308"/>
                </a:lnTo>
                <a:lnTo>
                  <a:pt x="360" y="2697"/>
                </a:lnTo>
                <a:lnTo>
                  <a:pt x="210" y="3117"/>
                </a:lnTo>
                <a:lnTo>
                  <a:pt x="90" y="3536"/>
                </a:lnTo>
                <a:lnTo>
                  <a:pt x="30" y="3986"/>
                </a:lnTo>
                <a:lnTo>
                  <a:pt x="0" y="4435"/>
                </a:lnTo>
                <a:lnTo>
                  <a:pt x="8870" y="4435"/>
                </a:lnTo>
                <a:lnTo>
                  <a:pt x="8840" y="3986"/>
                </a:lnTo>
                <a:lnTo>
                  <a:pt x="8780" y="3536"/>
                </a:lnTo>
                <a:lnTo>
                  <a:pt x="8690" y="3117"/>
                </a:lnTo>
                <a:lnTo>
                  <a:pt x="8541" y="2697"/>
                </a:lnTo>
                <a:lnTo>
                  <a:pt x="8331" y="2308"/>
                </a:lnTo>
                <a:lnTo>
                  <a:pt x="8121" y="1948"/>
                </a:lnTo>
                <a:lnTo>
                  <a:pt x="7851" y="1618"/>
                </a:lnTo>
                <a:lnTo>
                  <a:pt x="7582" y="1289"/>
                </a:lnTo>
                <a:lnTo>
                  <a:pt x="7252" y="1019"/>
                </a:lnTo>
                <a:lnTo>
                  <a:pt x="6922" y="749"/>
                </a:lnTo>
                <a:lnTo>
                  <a:pt x="6563" y="540"/>
                </a:lnTo>
                <a:lnTo>
                  <a:pt x="6173" y="360"/>
                </a:lnTo>
                <a:lnTo>
                  <a:pt x="5754" y="210"/>
                </a:lnTo>
                <a:lnTo>
                  <a:pt x="5334" y="90"/>
                </a:lnTo>
                <a:lnTo>
                  <a:pt x="4885" y="30"/>
                </a:lnTo>
                <a:lnTo>
                  <a:pt x="44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8811863" y="4684221"/>
            <a:ext cx="165403" cy="191737"/>
          </a:xfrm>
          <a:custGeom>
            <a:avLst/>
            <a:gdLst/>
            <a:ahLst/>
            <a:cxnLst/>
            <a:rect l="l" t="t" r="r" b="b"/>
            <a:pathLst>
              <a:path w="2638" h="3058" extrusionOk="0">
                <a:moveTo>
                  <a:pt x="1" y="1"/>
                </a:moveTo>
                <a:lnTo>
                  <a:pt x="1" y="3057"/>
                </a:lnTo>
                <a:lnTo>
                  <a:pt x="2637" y="1529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2225727" y="174997"/>
            <a:ext cx="71999" cy="71999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4"/>
          <p:cNvGrpSpPr/>
          <p:nvPr/>
        </p:nvGrpSpPr>
        <p:grpSpPr>
          <a:xfrm>
            <a:off x="8541339" y="1960106"/>
            <a:ext cx="435946" cy="435946"/>
            <a:chOff x="2945425" y="3311575"/>
            <a:chExt cx="154350" cy="154350"/>
          </a:xfrm>
        </p:grpSpPr>
        <p:sp>
          <p:nvSpPr>
            <p:cNvPr id="148" name="Google Shape;148;p4"/>
            <p:cNvSpPr/>
            <p:nvPr/>
          </p:nvSpPr>
          <p:spPr>
            <a:xfrm>
              <a:off x="29454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9454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973875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002350" y="33400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030825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002350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0308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087000" y="34539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3087000" y="33115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270" y="0"/>
                  </a:moveTo>
                  <a:lnTo>
                    <a:pt x="151" y="30"/>
                  </a:lnTo>
                  <a:lnTo>
                    <a:pt x="9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90"/>
                  </a:lnTo>
                  <a:lnTo>
                    <a:pt x="360" y="3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087000" y="33400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059300" y="33400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29454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2973875" y="33685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lnTo>
                    <a:pt x="151" y="31"/>
                  </a:ln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3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3087000" y="3368500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270" y="1"/>
                  </a:moveTo>
                  <a:lnTo>
                    <a:pt x="151" y="31"/>
                  </a:lnTo>
                  <a:lnTo>
                    <a:pt x="9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80"/>
                  </a:lnTo>
                  <a:lnTo>
                    <a:pt x="360" y="48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60" y="3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3059300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945425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973875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1" y="0"/>
                  </a:moveTo>
                  <a:lnTo>
                    <a:pt x="6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087000" y="3396975"/>
              <a:ext cx="12775" cy="12000"/>
            </a:xfrm>
            <a:custGeom>
              <a:avLst/>
              <a:gdLst/>
              <a:ahLst/>
              <a:cxnLst/>
              <a:rect l="l" t="t" r="r" b="b"/>
              <a:pathLst>
                <a:path w="511" h="480" extrusionOk="0">
                  <a:moveTo>
                    <a:pt x="151" y="0"/>
                  </a:moveTo>
                  <a:lnTo>
                    <a:pt x="91" y="6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91" y="420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510" y="240"/>
                  </a:lnTo>
                  <a:lnTo>
                    <a:pt x="480" y="150"/>
                  </a:lnTo>
                  <a:lnTo>
                    <a:pt x="42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3059300" y="33969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150" y="0"/>
                  </a:moveTo>
                  <a:lnTo>
                    <a:pt x="60" y="6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29454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1"/>
                  </a:lnTo>
                  <a:lnTo>
                    <a:pt x="0" y="241"/>
                  </a:lnTo>
                  <a:lnTo>
                    <a:pt x="3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030825" y="33685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1"/>
                  </a:moveTo>
                  <a:lnTo>
                    <a:pt x="150" y="31"/>
                  </a:ln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3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3002350" y="33969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150" y="0"/>
                  </a:moveTo>
                  <a:lnTo>
                    <a:pt x="61" y="6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973875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61" y="421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1"/>
                  </a:lnTo>
                  <a:lnTo>
                    <a:pt x="480" y="331"/>
                  </a:lnTo>
                  <a:lnTo>
                    <a:pt x="480" y="241"/>
                  </a:lnTo>
                  <a:lnTo>
                    <a:pt x="480" y="151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29454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30" y="150"/>
                  </a:lnTo>
                  <a:lnTo>
                    <a:pt x="0" y="240"/>
                  </a:lnTo>
                  <a:lnTo>
                    <a:pt x="3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973875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1" y="0"/>
                  </a:moveTo>
                  <a:lnTo>
                    <a:pt x="151" y="30"/>
                  </a:lnTo>
                  <a:lnTo>
                    <a:pt x="61" y="90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80"/>
                  </a:lnTo>
                  <a:lnTo>
                    <a:pt x="331" y="48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90"/>
                  </a:lnTo>
                  <a:lnTo>
                    <a:pt x="331" y="3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3002350" y="3425425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1"/>
                  </a:lnTo>
                  <a:lnTo>
                    <a:pt x="1" y="241"/>
                  </a:lnTo>
                  <a:lnTo>
                    <a:pt x="1" y="331"/>
                  </a:lnTo>
                  <a:lnTo>
                    <a:pt x="61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2973875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1" y="1"/>
                  </a:moveTo>
                  <a:lnTo>
                    <a:pt x="61" y="61"/>
                  </a:lnTo>
                  <a:lnTo>
                    <a:pt x="31" y="150"/>
                  </a:lnTo>
                  <a:lnTo>
                    <a:pt x="1" y="240"/>
                  </a:lnTo>
                  <a:lnTo>
                    <a:pt x="31" y="330"/>
                  </a:lnTo>
                  <a:lnTo>
                    <a:pt x="61" y="420"/>
                  </a:lnTo>
                  <a:lnTo>
                    <a:pt x="151" y="450"/>
                  </a:lnTo>
                  <a:lnTo>
                    <a:pt x="241" y="480"/>
                  </a:lnTo>
                  <a:lnTo>
                    <a:pt x="331" y="450"/>
                  </a:lnTo>
                  <a:lnTo>
                    <a:pt x="421" y="420"/>
                  </a:lnTo>
                  <a:lnTo>
                    <a:pt x="480" y="330"/>
                  </a:lnTo>
                  <a:lnTo>
                    <a:pt x="480" y="240"/>
                  </a:lnTo>
                  <a:lnTo>
                    <a:pt x="480" y="150"/>
                  </a:lnTo>
                  <a:lnTo>
                    <a:pt x="421" y="6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3002350" y="3311575"/>
              <a:ext cx="12025" cy="12000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1" y="90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3030825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1"/>
                  </a:lnTo>
                  <a:lnTo>
                    <a:pt x="450" y="331"/>
                  </a:lnTo>
                  <a:lnTo>
                    <a:pt x="480" y="241"/>
                  </a:lnTo>
                  <a:lnTo>
                    <a:pt x="450" y="151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002350" y="345390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150" y="1"/>
                  </a:moveTo>
                  <a:lnTo>
                    <a:pt x="61" y="61"/>
                  </a:lnTo>
                  <a:lnTo>
                    <a:pt x="1" y="150"/>
                  </a:lnTo>
                  <a:lnTo>
                    <a:pt x="1" y="240"/>
                  </a:lnTo>
                  <a:lnTo>
                    <a:pt x="1" y="330"/>
                  </a:lnTo>
                  <a:lnTo>
                    <a:pt x="61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3030825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59300" y="3425425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1"/>
                  </a:lnTo>
                  <a:lnTo>
                    <a:pt x="0" y="241"/>
                  </a:lnTo>
                  <a:lnTo>
                    <a:pt x="0" y="331"/>
                  </a:lnTo>
                  <a:lnTo>
                    <a:pt x="60" y="421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1"/>
                  </a:lnTo>
                  <a:lnTo>
                    <a:pt x="450" y="331"/>
                  </a:lnTo>
                  <a:lnTo>
                    <a:pt x="479" y="241"/>
                  </a:lnTo>
                  <a:lnTo>
                    <a:pt x="450" y="151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30825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420" y="420"/>
                  </a:lnTo>
                  <a:lnTo>
                    <a:pt x="450" y="330"/>
                  </a:lnTo>
                  <a:lnTo>
                    <a:pt x="480" y="240"/>
                  </a:lnTo>
                  <a:lnTo>
                    <a:pt x="450" y="150"/>
                  </a:lnTo>
                  <a:lnTo>
                    <a:pt x="42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059300" y="33115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lnTo>
                    <a:pt x="150" y="30"/>
                  </a:lnTo>
                  <a:lnTo>
                    <a:pt x="60" y="90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80"/>
                  </a:lnTo>
                  <a:lnTo>
                    <a:pt x="330" y="48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90"/>
                  </a:lnTo>
                  <a:lnTo>
                    <a:pt x="330" y="3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087000" y="3425425"/>
              <a:ext cx="12775" cy="12025"/>
            </a:xfrm>
            <a:custGeom>
              <a:avLst/>
              <a:gdLst/>
              <a:ahLst/>
              <a:cxnLst/>
              <a:rect l="l" t="t" r="r" b="b"/>
              <a:pathLst>
                <a:path w="511" h="481" extrusionOk="0">
                  <a:moveTo>
                    <a:pt x="151" y="1"/>
                  </a:moveTo>
                  <a:lnTo>
                    <a:pt x="91" y="61"/>
                  </a:lnTo>
                  <a:lnTo>
                    <a:pt x="31" y="151"/>
                  </a:lnTo>
                  <a:lnTo>
                    <a:pt x="1" y="241"/>
                  </a:lnTo>
                  <a:lnTo>
                    <a:pt x="31" y="331"/>
                  </a:lnTo>
                  <a:lnTo>
                    <a:pt x="91" y="421"/>
                  </a:lnTo>
                  <a:lnTo>
                    <a:pt x="151" y="450"/>
                  </a:lnTo>
                  <a:lnTo>
                    <a:pt x="270" y="480"/>
                  </a:lnTo>
                  <a:lnTo>
                    <a:pt x="360" y="450"/>
                  </a:lnTo>
                  <a:lnTo>
                    <a:pt x="420" y="421"/>
                  </a:lnTo>
                  <a:lnTo>
                    <a:pt x="480" y="331"/>
                  </a:lnTo>
                  <a:lnTo>
                    <a:pt x="510" y="241"/>
                  </a:lnTo>
                  <a:lnTo>
                    <a:pt x="480" y="151"/>
                  </a:lnTo>
                  <a:lnTo>
                    <a:pt x="42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059300" y="3453900"/>
              <a:ext cx="12000" cy="12025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150" y="1"/>
                  </a:moveTo>
                  <a:lnTo>
                    <a:pt x="60" y="61"/>
                  </a:lnTo>
                  <a:lnTo>
                    <a:pt x="0" y="150"/>
                  </a:lnTo>
                  <a:lnTo>
                    <a:pt x="0" y="240"/>
                  </a:lnTo>
                  <a:lnTo>
                    <a:pt x="0" y="330"/>
                  </a:lnTo>
                  <a:lnTo>
                    <a:pt x="60" y="420"/>
                  </a:lnTo>
                  <a:lnTo>
                    <a:pt x="150" y="450"/>
                  </a:lnTo>
                  <a:lnTo>
                    <a:pt x="240" y="480"/>
                  </a:lnTo>
                  <a:lnTo>
                    <a:pt x="330" y="450"/>
                  </a:lnTo>
                  <a:lnTo>
                    <a:pt x="390" y="420"/>
                  </a:lnTo>
                  <a:lnTo>
                    <a:pt x="450" y="330"/>
                  </a:lnTo>
                  <a:lnTo>
                    <a:pt x="479" y="240"/>
                  </a:lnTo>
                  <a:lnTo>
                    <a:pt x="450" y="150"/>
                  </a:lnTo>
                  <a:lnTo>
                    <a:pt x="390" y="61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4"/>
          <p:cNvSpPr/>
          <p:nvPr/>
        </p:nvSpPr>
        <p:spPr>
          <a:xfrm>
            <a:off x="232500" y="2444150"/>
            <a:ext cx="212340" cy="397199"/>
          </a:xfrm>
          <a:custGeom>
            <a:avLst/>
            <a:gdLst/>
            <a:ahLst/>
            <a:cxnLst/>
            <a:rect l="l" t="t" r="r" b="b"/>
            <a:pathLst>
              <a:path w="3477" h="6504" extrusionOk="0">
                <a:moveTo>
                  <a:pt x="240" y="1"/>
                </a:moveTo>
                <a:lnTo>
                  <a:pt x="150" y="31"/>
                </a:lnTo>
                <a:lnTo>
                  <a:pt x="60" y="91"/>
                </a:lnTo>
                <a:lnTo>
                  <a:pt x="0" y="150"/>
                </a:lnTo>
                <a:lnTo>
                  <a:pt x="0" y="270"/>
                </a:lnTo>
                <a:lnTo>
                  <a:pt x="0" y="360"/>
                </a:lnTo>
                <a:lnTo>
                  <a:pt x="60" y="420"/>
                </a:lnTo>
                <a:lnTo>
                  <a:pt x="150" y="480"/>
                </a:lnTo>
                <a:lnTo>
                  <a:pt x="240" y="510"/>
                </a:lnTo>
                <a:lnTo>
                  <a:pt x="330" y="480"/>
                </a:lnTo>
                <a:lnTo>
                  <a:pt x="420" y="420"/>
                </a:lnTo>
                <a:lnTo>
                  <a:pt x="480" y="360"/>
                </a:lnTo>
                <a:lnTo>
                  <a:pt x="480" y="270"/>
                </a:lnTo>
                <a:lnTo>
                  <a:pt x="480" y="150"/>
                </a:lnTo>
                <a:lnTo>
                  <a:pt x="420" y="91"/>
                </a:lnTo>
                <a:lnTo>
                  <a:pt x="330" y="31"/>
                </a:lnTo>
                <a:lnTo>
                  <a:pt x="240" y="1"/>
                </a:lnTo>
                <a:close/>
                <a:moveTo>
                  <a:pt x="1738" y="1"/>
                </a:moveTo>
                <a:lnTo>
                  <a:pt x="1648" y="31"/>
                </a:lnTo>
                <a:lnTo>
                  <a:pt x="1558" y="91"/>
                </a:lnTo>
                <a:lnTo>
                  <a:pt x="1528" y="150"/>
                </a:lnTo>
                <a:lnTo>
                  <a:pt x="1498" y="270"/>
                </a:lnTo>
                <a:lnTo>
                  <a:pt x="1528" y="360"/>
                </a:lnTo>
                <a:lnTo>
                  <a:pt x="1558" y="420"/>
                </a:lnTo>
                <a:lnTo>
                  <a:pt x="1648" y="480"/>
                </a:lnTo>
                <a:lnTo>
                  <a:pt x="1738" y="510"/>
                </a:lnTo>
                <a:lnTo>
                  <a:pt x="1828" y="480"/>
                </a:lnTo>
                <a:lnTo>
                  <a:pt x="1918" y="420"/>
                </a:lnTo>
                <a:lnTo>
                  <a:pt x="1978" y="360"/>
                </a:lnTo>
                <a:lnTo>
                  <a:pt x="1978" y="270"/>
                </a:lnTo>
                <a:lnTo>
                  <a:pt x="1978" y="150"/>
                </a:lnTo>
                <a:lnTo>
                  <a:pt x="1918" y="91"/>
                </a:lnTo>
                <a:lnTo>
                  <a:pt x="1828" y="31"/>
                </a:lnTo>
                <a:lnTo>
                  <a:pt x="1738" y="1"/>
                </a:lnTo>
                <a:close/>
                <a:moveTo>
                  <a:pt x="3236" y="1"/>
                </a:moveTo>
                <a:lnTo>
                  <a:pt x="3147" y="31"/>
                </a:lnTo>
                <a:lnTo>
                  <a:pt x="3057" y="91"/>
                </a:lnTo>
                <a:lnTo>
                  <a:pt x="3027" y="150"/>
                </a:lnTo>
                <a:lnTo>
                  <a:pt x="2997" y="270"/>
                </a:lnTo>
                <a:lnTo>
                  <a:pt x="3027" y="360"/>
                </a:lnTo>
                <a:lnTo>
                  <a:pt x="3057" y="420"/>
                </a:lnTo>
                <a:lnTo>
                  <a:pt x="3147" y="480"/>
                </a:lnTo>
                <a:lnTo>
                  <a:pt x="3236" y="510"/>
                </a:lnTo>
                <a:lnTo>
                  <a:pt x="3326" y="480"/>
                </a:lnTo>
                <a:lnTo>
                  <a:pt x="3416" y="420"/>
                </a:lnTo>
                <a:lnTo>
                  <a:pt x="3476" y="360"/>
                </a:lnTo>
                <a:lnTo>
                  <a:pt x="3476" y="270"/>
                </a:lnTo>
                <a:lnTo>
                  <a:pt x="3476" y="150"/>
                </a:lnTo>
                <a:lnTo>
                  <a:pt x="3416" y="91"/>
                </a:lnTo>
                <a:lnTo>
                  <a:pt x="3326" y="31"/>
                </a:lnTo>
                <a:lnTo>
                  <a:pt x="3236" y="1"/>
                </a:lnTo>
                <a:close/>
                <a:moveTo>
                  <a:pt x="150" y="1529"/>
                </a:moveTo>
                <a:lnTo>
                  <a:pt x="60" y="1589"/>
                </a:lnTo>
                <a:lnTo>
                  <a:pt x="0" y="1679"/>
                </a:lnTo>
                <a:lnTo>
                  <a:pt x="0" y="1769"/>
                </a:lnTo>
                <a:lnTo>
                  <a:pt x="0" y="1858"/>
                </a:lnTo>
                <a:lnTo>
                  <a:pt x="60" y="1948"/>
                </a:lnTo>
                <a:lnTo>
                  <a:pt x="150" y="2008"/>
                </a:lnTo>
                <a:lnTo>
                  <a:pt x="330" y="2008"/>
                </a:lnTo>
                <a:lnTo>
                  <a:pt x="420" y="1948"/>
                </a:lnTo>
                <a:lnTo>
                  <a:pt x="480" y="1858"/>
                </a:lnTo>
                <a:lnTo>
                  <a:pt x="480" y="1769"/>
                </a:lnTo>
                <a:lnTo>
                  <a:pt x="480" y="1679"/>
                </a:lnTo>
                <a:lnTo>
                  <a:pt x="420" y="1589"/>
                </a:lnTo>
                <a:lnTo>
                  <a:pt x="330" y="1529"/>
                </a:lnTo>
                <a:close/>
                <a:moveTo>
                  <a:pt x="1738" y="1499"/>
                </a:moveTo>
                <a:lnTo>
                  <a:pt x="1648" y="1529"/>
                </a:lnTo>
                <a:lnTo>
                  <a:pt x="1558" y="1589"/>
                </a:lnTo>
                <a:lnTo>
                  <a:pt x="1528" y="1649"/>
                </a:lnTo>
                <a:lnTo>
                  <a:pt x="1498" y="1769"/>
                </a:lnTo>
                <a:lnTo>
                  <a:pt x="1528" y="1858"/>
                </a:lnTo>
                <a:lnTo>
                  <a:pt x="1558" y="1918"/>
                </a:lnTo>
                <a:lnTo>
                  <a:pt x="1648" y="1978"/>
                </a:lnTo>
                <a:lnTo>
                  <a:pt x="1738" y="2008"/>
                </a:lnTo>
                <a:lnTo>
                  <a:pt x="1828" y="1978"/>
                </a:lnTo>
                <a:lnTo>
                  <a:pt x="1918" y="1918"/>
                </a:lnTo>
                <a:lnTo>
                  <a:pt x="1978" y="1858"/>
                </a:lnTo>
                <a:lnTo>
                  <a:pt x="1978" y="1769"/>
                </a:lnTo>
                <a:lnTo>
                  <a:pt x="1978" y="1649"/>
                </a:lnTo>
                <a:lnTo>
                  <a:pt x="1918" y="1589"/>
                </a:lnTo>
                <a:lnTo>
                  <a:pt x="1828" y="1529"/>
                </a:lnTo>
                <a:lnTo>
                  <a:pt x="1738" y="1499"/>
                </a:lnTo>
                <a:close/>
                <a:moveTo>
                  <a:pt x="3236" y="1499"/>
                </a:moveTo>
                <a:lnTo>
                  <a:pt x="3147" y="1529"/>
                </a:lnTo>
                <a:lnTo>
                  <a:pt x="3057" y="1589"/>
                </a:lnTo>
                <a:lnTo>
                  <a:pt x="3027" y="1649"/>
                </a:lnTo>
                <a:lnTo>
                  <a:pt x="2997" y="1769"/>
                </a:lnTo>
                <a:lnTo>
                  <a:pt x="3027" y="1858"/>
                </a:lnTo>
                <a:lnTo>
                  <a:pt x="3057" y="1918"/>
                </a:lnTo>
                <a:lnTo>
                  <a:pt x="3147" y="1978"/>
                </a:lnTo>
                <a:lnTo>
                  <a:pt x="3236" y="2008"/>
                </a:lnTo>
                <a:lnTo>
                  <a:pt x="3326" y="1978"/>
                </a:lnTo>
                <a:lnTo>
                  <a:pt x="3416" y="1918"/>
                </a:lnTo>
                <a:lnTo>
                  <a:pt x="3476" y="1858"/>
                </a:lnTo>
                <a:lnTo>
                  <a:pt x="3476" y="1769"/>
                </a:lnTo>
                <a:lnTo>
                  <a:pt x="3476" y="1649"/>
                </a:lnTo>
                <a:lnTo>
                  <a:pt x="3416" y="1589"/>
                </a:lnTo>
                <a:lnTo>
                  <a:pt x="3326" y="1529"/>
                </a:lnTo>
                <a:lnTo>
                  <a:pt x="3236" y="1499"/>
                </a:lnTo>
                <a:close/>
                <a:moveTo>
                  <a:pt x="1648" y="3027"/>
                </a:moveTo>
                <a:lnTo>
                  <a:pt x="1558" y="3087"/>
                </a:lnTo>
                <a:lnTo>
                  <a:pt x="1528" y="3177"/>
                </a:lnTo>
                <a:lnTo>
                  <a:pt x="1498" y="3267"/>
                </a:lnTo>
                <a:lnTo>
                  <a:pt x="1528" y="3357"/>
                </a:lnTo>
                <a:lnTo>
                  <a:pt x="1558" y="3447"/>
                </a:lnTo>
                <a:lnTo>
                  <a:pt x="1648" y="3507"/>
                </a:lnTo>
                <a:lnTo>
                  <a:pt x="1828" y="3507"/>
                </a:lnTo>
                <a:lnTo>
                  <a:pt x="1918" y="3447"/>
                </a:lnTo>
                <a:lnTo>
                  <a:pt x="1978" y="3357"/>
                </a:lnTo>
                <a:lnTo>
                  <a:pt x="1978" y="3267"/>
                </a:lnTo>
                <a:lnTo>
                  <a:pt x="1978" y="3177"/>
                </a:lnTo>
                <a:lnTo>
                  <a:pt x="1918" y="3087"/>
                </a:lnTo>
                <a:lnTo>
                  <a:pt x="1828" y="3027"/>
                </a:lnTo>
                <a:close/>
                <a:moveTo>
                  <a:pt x="3236" y="2997"/>
                </a:moveTo>
                <a:lnTo>
                  <a:pt x="3147" y="3027"/>
                </a:lnTo>
                <a:lnTo>
                  <a:pt x="3057" y="3087"/>
                </a:lnTo>
                <a:lnTo>
                  <a:pt x="3027" y="3177"/>
                </a:lnTo>
                <a:lnTo>
                  <a:pt x="2997" y="3267"/>
                </a:lnTo>
                <a:lnTo>
                  <a:pt x="3027" y="3357"/>
                </a:lnTo>
                <a:lnTo>
                  <a:pt x="3057" y="3447"/>
                </a:lnTo>
                <a:lnTo>
                  <a:pt x="3147" y="3477"/>
                </a:lnTo>
                <a:lnTo>
                  <a:pt x="3236" y="3507"/>
                </a:lnTo>
                <a:lnTo>
                  <a:pt x="3326" y="3477"/>
                </a:lnTo>
                <a:lnTo>
                  <a:pt x="3416" y="3447"/>
                </a:lnTo>
                <a:lnTo>
                  <a:pt x="3476" y="3357"/>
                </a:lnTo>
                <a:lnTo>
                  <a:pt x="3476" y="3267"/>
                </a:lnTo>
                <a:lnTo>
                  <a:pt x="3476" y="3177"/>
                </a:lnTo>
                <a:lnTo>
                  <a:pt x="3416" y="3087"/>
                </a:lnTo>
                <a:lnTo>
                  <a:pt x="3326" y="3027"/>
                </a:lnTo>
                <a:lnTo>
                  <a:pt x="3236" y="2997"/>
                </a:lnTo>
                <a:close/>
                <a:moveTo>
                  <a:pt x="240" y="3027"/>
                </a:moveTo>
                <a:lnTo>
                  <a:pt x="150" y="3057"/>
                </a:lnTo>
                <a:lnTo>
                  <a:pt x="60" y="3117"/>
                </a:lnTo>
                <a:lnTo>
                  <a:pt x="0" y="3177"/>
                </a:lnTo>
                <a:lnTo>
                  <a:pt x="0" y="3267"/>
                </a:lnTo>
                <a:lnTo>
                  <a:pt x="0" y="3387"/>
                </a:lnTo>
                <a:lnTo>
                  <a:pt x="60" y="3447"/>
                </a:lnTo>
                <a:lnTo>
                  <a:pt x="150" y="3507"/>
                </a:lnTo>
                <a:lnTo>
                  <a:pt x="240" y="3537"/>
                </a:lnTo>
                <a:lnTo>
                  <a:pt x="330" y="3507"/>
                </a:lnTo>
                <a:lnTo>
                  <a:pt x="420" y="3447"/>
                </a:lnTo>
                <a:lnTo>
                  <a:pt x="480" y="3387"/>
                </a:lnTo>
                <a:lnTo>
                  <a:pt x="480" y="3267"/>
                </a:lnTo>
                <a:lnTo>
                  <a:pt x="480" y="3177"/>
                </a:lnTo>
                <a:lnTo>
                  <a:pt x="420" y="3117"/>
                </a:lnTo>
                <a:lnTo>
                  <a:pt x="330" y="3057"/>
                </a:lnTo>
                <a:lnTo>
                  <a:pt x="240" y="3027"/>
                </a:lnTo>
                <a:close/>
                <a:moveTo>
                  <a:pt x="1648" y="4525"/>
                </a:moveTo>
                <a:lnTo>
                  <a:pt x="1558" y="4585"/>
                </a:lnTo>
                <a:lnTo>
                  <a:pt x="1528" y="4675"/>
                </a:lnTo>
                <a:lnTo>
                  <a:pt x="1498" y="4765"/>
                </a:lnTo>
                <a:lnTo>
                  <a:pt x="1528" y="4855"/>
                </a:lnTo>
                <a:lnTo>
                  <a:pt x="1558" y="4945"/>
                </a:lnTo>
                <a:lnTo>
                  <a:pt x="1648" y="4975"/>
                </a:lnTo>
                <a:lnTo>
                  <a:pt x="1738" y="5005"/>
                </a:lnTo>
                <a:lnTo>
                  <a:pt x="1828" y="4975"/>
                </a:lnTo>
                <a:lnTo>
                  <a:pt x="1918" y="4945"/>
                </a:lnTo>
                <a:lnTo>
                  <a:pt x="1978" y="4855"/>
                </a:lnTo>
                <a:lnTo>
                  <a:pt x="1978" y="4765"/>
                </a:lnTo>
                <a:lnTo>
                  <a:pt x="1978" y="4675"/>
                </a:lnTo>
                <a:lnTo>
                  <a:pt x="1918" y="4585"/>
                </a:lnTo>
                <a:lnTo>
                  <a:pt x="1828" y="4525"/>
                </a:lnTo>
                <a:close/>
                <a:moveTo>
                  <a:pt x="3147" y="4525"/>
                </a:moveTo>
                <a:lnTo>
                  <a:pt x="3057" y="4585"/>
                </a:lnTo>
                <a:lnTo>
                  <a:pt x="3027" y="4675"/>
                </a:lnTo>
                <a:lnTo>
                  <a:pt x="2997" y="4765"/>
                </a:lnTo>
                <a:lnTo>
                  <a:pt x="3027" y="4855"/>
                </a:lnTo>
                <a:lnTo>
                  <a:pt x="3057" y="4945"/>
                </a:lnTo>
                <a:lnTo>
                  <a:pt x="3147" y="4975"/>
                </a:lnTo>
                <a:lnTo>
                  <a:pt x="3236" y="5005"/>
                </a:lnTo>
                <a:lnTo>
                  <a:pt x="3326" y="4975"/>
                </a:lnTo>
                <a:lnTo>
                  <a:pt x="3416" y="4945"/>
                </a:lnTo>
                <a:lnTo>
                  <a:pt x="3476" y="4855"/>
                </a:lnTo>
                <a:lnTo>
                  <a:pt x="3476" y="4765"/>
                </a:lnTo>
                <a:lnTo>
                  <a:pt x="3476" y="4675"/>
                </a:lnTo>
                <a:lnTo>
                  <a:pt x="3416" y="4585"/>
                </a:lnTo>
                <a:lnTo>
                  <a:pt x="3326" y="4525"/>
                </a:lnTo>
                <a:close/>
                <a:moveTo>
                  <a:pt x="150" y="4555"/>
                </a:moveTo>
                <a:lnTo>
                  <a:pt x="60" y="4615"/>
                </a:lnTo>
                <a:lnTo>
                  <a:pt x="0" y="4705"/>
                </a:lnTo>
                <a:lnTo>
                  <a:pt x="0" y="4795"/>
                </a:lnTo>
                <a:lnTo>
                  <a:pt x="0" y="4885"/>
                </a:lnTo>
                <a:lnTo>
                  <a:pt x="60" y="4975"/>
                </a:lnTo>
                <a:lnTo>
                  <a:pt x="150" y="5005"/>
                </a:lnTo>
                <a:lnTo>
                  <a:pt x="240" y="5035"/>
                </a:lnTo>
                <a:lnTo>
                  <a:pt x="330" y="5005"/>
                </a:lnTo>
                <a:lnTo>
                  <a:pt x="420" y="4975"/>
                </a:lnTo>
                <a:lnTo>
                  <a:pt x="480" y="4885"/>
                </a:lnTo>
                <a:lnTo>
                  <a:pt x="480" y="4795"/>
                </a:lnTo>
                <a:lnTo>
                  <a:pt x="480" y="4705"/>
                </a:lnTo>
                <a:lnTo>
                  <a:pt x="420" y="4615"/>
                </a:lnTo>
                <a:lnTo>
                  <a:pt x="330" y="4555"/>
                </a:lnTo>
                <a:close/>
                <a:moveTo>
                  <a:pt x="150" y="6024"/>
                </a:moveTo>
                <a:lnTo>
                  <a:pt x="60" y="6084"/>
                </a:lnTo>
                <a:lnTo>
                  <a:pt x="0" y="6173"/>
                </a:lnTo>
                <a:lnTo>
                  <a:pt x="0" y="6263"/>
                </a:lnTo>
                <a:lnTo>
                  <a:pt x="0" y="6353"/>
                </a:lnTo>
                <a:lnTo>
                  <a:pt x="60" y="6443"/>
                </a:lnTo>
                <a:lnTo>
                  <a:pt x="150" y="6473"/>
                </a:lnTo>
                <a:lnTo>
                  <a:pt x="240" y="6503"/>
                </a:lnTo>
                <a:lnTo>
                  <a:pt x="330" y="6473"/>
                </a:lnTo>
                <a:lnTo>
                  <a:pt x="420" y="6443"/>
                </a:lnTo>
                <a:lnTo>
                  <a:pt x="480" y="6353"/>
                </a:lnTo>
                <a:lnTo>
                  <a:pt x="480" y="6263"/>
                </a:lnTo>
                <a:lnTo>
                  <a:pt x="480" y="6173"/>
                </a:lnTo>
                <a:lnTo>
                  <a:pt x="420" y="6084"/>
                </a:lnTo>
                <a:lnTo>
                  <a:pt x="330" y="6024"/>
                </a:lnTo>
                <a:close/>
                <a:moveTo>
                  <a:pt x="1648" y="6024"/>
                </a:moveTo>
                <a:lnTo>
                  <a:pt x="1558" y="6084"/>
                </a:lnTo>
                <a:lnTo>
                  <a:pt x="1528" y="6173"/>
                </a:lnTo>
                <a:lnTo>
                  <a:pt x="1498" y="6263"/>
                </a:lnTo>
                <a:lnTo>
                  <a:pt x="1528" y="6353"/>
                </a:lnTo>
                <a:lnTo>
                  <a:pt x="1558" y="6443"/>
                </a:lnTo>
                <a:lnTo>
                  <a:pt x="1648" y="6473"/>
                </a:lnTo>
                <a:lnTo>
                  <a:pt x="1738" y="6503"/>
                </a:lnTo>
                <a:lnTo>
                  <a:pt x="1828" y="6473"/>
                </a:lnTo>
                <a:lnTo>
                  <a:pt x="1918" y="6443"/>
                </a:lnTo>
                <a:lnTo>
                  <a:pt x="1978" y="6353"/>
                </a:lnTo>
                <a:lnTo>
                  <a:pt x="1978" y="6263"/>
                </a:lnTo>
                <a:lnTo>
                  <a:pt x="1978" y="6173"/>
                </a:lnTo>
                <a:lnTo>
                  <a:pt x="1918" y="6084"/>
                </a:lnTo>
                <a:lnTo>
                  <a:pt x="1828" y="6024"/>
                </a:lnTo>
                <a:close/>
                <a:moveTo>
                  <a:pt x="3147" y="6024"/>
                </a:moveTo>
                <a:lnTo>
                  <a:pt x="3057" y="6084"/>
                </a:lnTo>
                <a:lnTo>
                  <a:pt x="3027" y="6173"/>
                </a:lnTo>
                <a:lnTo>
                  <a:pt x="2997" y="6263"/>
                </a:lnTo>
                <a:lnTo>
                  <a:pt x="3027" y="6353"/>
                </a:lnTo>
                <a:lnTo>
                  <a:pt x="3057" y="6443"/>
                </a:lnTo>
                <a:lnTo>
                  <a:pt x="3147" y="6473"/>
                </a:lnTo>
                <a:lnTo>
                  <a:pt x="3236" y="6503"/>
                </a:lnTo>
                <a:lnTo>
                  <a:pt x="3326" y="6473"/>
                </a:lnTo>
                <a:lnTo>
                  <a:pt x="3416" y="6443"/>
                </a:lnTo>
                <a:lnTo>
                  <a:pt x="3476" y="6353"/>
                </a:lnTo>
                <a:lnTo>
                  <a:pt x="3476" y="6263"/>
                </a:lnTo>
                <a:lnTo>
                  <a:pt x="3476" y="6173"/>
                </a:lnTo>
                <a:lnTo>
                  <a:pt x="3416" y="6084"/>
                </a:lnTo>
                <a:lnTo>
                  <a:pt x="3326" y="60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3"/>
          <p:cNvSpPr/>
          <p:nvPr/>
        </p:nvSpPr>
        <p:spPr>
          <a:xfrm>
            <a:off x="7416491" y="4586814"/>
            <a:ext cx="1007507" cy="567056"/>
          </a:xfrm>
          <a:custGeom>
            <a:avLst/>
            <a:gdLst/>
            <a:ahLst/>
            <a:cxnLst/>
            <a:rect l="l" t="t" r="r" b="b"/>
            <a:pathLst>
              <a:path w="15762" h="8871" extrusionOk="0">
                <a:moveTo>
                  <a:pt x="0" y="0"/>
                </a:moveTo>
                <a:lnTo>
                  <a:pt x="0" y="8870"/>
                </a:lnTo>
                <a:lnTo>
                  <a:pt x="2757" y="8870"/>
                </a:lnTo>
                <a:lnTo>
                  <a:pt x="2787" y="8331"/>
                </a:lnTo>
                <a:lnTo>
                  <a:pt x="2847" y="7821"/>
                </a:lnTo>
                <a:lnTo>
                  <a:pt x="2967" y="7342"/>
                </a:lnTo>
                <a:lnTo>
                  <a:pt x="3147" y="6862"/>
                </a:lnTo>
                <a:lnTo>
                  <a:pt x="3356" y="6413"/>
                </a:lnTo>
                <a:lnTo>
                  <a:pt x="3626" y="5993"/>
                </a:lnTo>
                <a:lnTo>
                  <a:pt x="3926" y="5574"/>
                </a:lnTo>
                <a:lnTo>
                  <a:pt x="4255" y="5214"/>
                </a:lnTo>
                <a:lnTo>
                  <a:pt x="4615" y="4885"/>
                </a:lnTo>
                <a:lnTo>
                  <a:pt x="5004" y="4585"/>
                </a:lnTo>
                <a:lnTo>
                  <a:pt x="5424" y="4345"/>
                </a:lnTo>
                <a:lnTo>
                  <a:pt x="5873" y="4136"/>
                </a:lnTo>
                <a:lnTo>
                  <a:pt x="6353" y="3956"/>
                </a:lnTo>
                <a:lnTo>
                  <a:pt x="6862" y="3836"/>
                </a:lnTo>
                <a:lnTo>
                  <a:pt x="7372" y="3746"/>
                </a:lnTo>
                <a:lnTo>
                  <a:pt x="7881" y="3716"/>
                </a:lnTo>
                <a:lnTo>
                  <a:pt x="8420" y="3746"/>
                </a:lnTo>
                <a:lnTo>
                  <a:pt x="8930" y="3836"/>
                </a:lnTo>
                <a:lnTo>
                  <a:pt x="9409" y="3956"/>
                </a:lnTo>
                <a:lnTo>
                  <a:pt x="9889" y="4136"/>
                </a:lnTo>
                <a:lnTo>
                  <a:pt x="10338" y="4345"/>
                </a:lnTo>
                <a:lnTo>
                  <a:pt x="10758" y="4585"/>
                </a:lnTo>
                <a:lnTo>
                  <a:pt x="11147" y="4885"/>
                </a:lnTo>
                <a:lnTo>
                  <a:pt x="11507" y="5214"/>
                </a:lnTo>
                <a:lnTo>
                  <a:pt x="11837" y="5574"/>
                </a:lnTo>
                <a:lnTo>
                  <a:pt x="12136" y="5993"/>
                </a:lnTo>
                <a:lnTo>
                  <a:pt x="12406" y="6413"/>
                </a:lnTo>
                <a:lnTo>
                  <a:pt x="12616" y="6862"/>
                </a:lnTo>
                <a:lnTo>
                  <a:pt x="12795" y="7342"/>
                </a:lnTo>
                <a:lnTo>
                  <a:pt x="12915" y="7821"/>
                </a:lnTo>
                <a:lnTo>
                  <a:pt x="13005" y="8331"/>
                </a:lnTo>
                <a:lnTo>
                  <a:pt x="13005" y="8870"/>
                </a:lnTo>
                <a:lnTo>
                  <a:pt x="15762" y="8870"/>
                </a:lnTo>
                <a:lnTo>
                  <a:pt x="157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3"/>
          <p:cNvSpPr/>
          <p:nvPr/>
        </p:nvSpPr>
        <p:spPr>
          <a:xfrm>
            <a:off x="719988" y="4584002"/>
            <a:ext cx="1232936" cy="572699"/>
          </a:xfrm>
          <a:custGeom>
            <a:avLst/>
            <a:gdLst/>
            <a:ahLst/>
            <a:cxnLst/>
            <a:rect l="l" t="t" r="r" b="b"/>
            <a:pathLst>
              <a:path w="8871" h="4436" extrusionOk="0">
                <a:moveTo>
                  <a:pt x="4435" y="0"/>
                </a:moveTo>
                <a:lnTo>
                  <a:pt x="3986" y="30"/>
                </a:lnTo>
                <a:lnTo>
                  <a:pt x="3536" y="90"/>
                </a:lnTo>
                <a:lnTo>
                  <a:pt x="3117" y="210"/>
                </a:lnTo>
                <a:lnTo>
                  <a:pt x="2727" y="360"/>
                </a:lnTo>
                <a:lnTo>
                  <a:pt x="2338" y="540"/>
                </a:lnTo>
                <a:lnTo>
                  <a:pt x="1978" y="749"/>
                </a:lnTo>
                <a:lnTo>
                  <a:pt x="1619" y="1019"/>
                </a:lnTo>
                <a:lnTo>
                  <a:pt x="1319" y="1289"/>
                </a:lnTo>
                <a:lnTo>
                  <a:pt x="1019" y="1618"/>
                </a:lnTo>
                <a:lnTo>
                  <a:pt x="780" y="1948"/>
                </a:lnTo>
                <a:lnTo>
                  <a:pt x="540" y="2308"/>
                </a:lnTo>
                <a:lnTo>
                  <a:pt x="360" y="2697"/>
                </a:lnTo>
                <a:lnTo>
                  <a:pt x="210" y="3117"/>
                </a:lnTo>
                <a:lnTo>
                  <a:pt x="90" y="3536"/>
                </a:lnTo>
                <a:lnTo>
                  <a:pt x="30" y="3986"/>
                </a:lnTo>
                <a:lnTo>
                  <a:pt x="0" y="4435"/>
                </a:lnTo>
                <a:lnTo>
                  <a:pt x="8870" y="4435"/>
                </a:lnTo>
                <a:lnTo>
                  <a:pt x="8840" y="3986"/>
                </a:lnTo>
                <a:lnTo>
                  <a:pt x="8780" y="3536"/>
                </a:lnTo>
                <a:lnTo>
                  <a:pt x="8690" y="3117"/>
                </a:lnTo>
                <a:lnTo>
                  <a:pt x="8541" y="2697"/>
                </a:lnTo>
                <a:lnTo>
                  <a:pt x="8331" y="2308"/>
                </a:lnTo>
                <a:lnTo>
                  <a:pt x="8121" y="1948"/>
                </a:lnTo>
                <a:lnTo>
                  <a:pt x="7851" y="1618"/>
                </a:lnTo>
                <a:lnTo>
                  <a:pt x="7582" y="1289"/>
                </a:lnTo>
                <a:lnTo>
                  <a:pt x="7252" y="1019"/>
                </a:lnTo>
                <a:lnTo>
                  <a:pt x="6922" y="749"/>
                </a:lnTo>
                <a:lnTo>
                  <a:pt x="6563" y="540"/>
                </a:lnTo>
                <a:lnTo>
                  <a:pt x="6173" y="360"/>
                </a:lnTo>
                <a:lnTo>
                  <a:pt x="5754" y="210"/>
                </a:lnTo>
                <a:lnTo>
                  <a:pt x="5334" y="90"/>
                </a:lnTo>
                <a:lnTo>
                  <a:pt x="4885" y="30"/>
                </a:lnTo>
                <a:lnTo>
                  <a:pt x="44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3"/>
          <p:cNvSpPr/>
          <p:nvPr/>
        </p:nvSpPr>
        <p:spPr>
          <a:xfrm rot="-4217235">
            <a:off x="-2121318" y="-66116"/>
            <a:ext cx="4197566" cy="2125835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3"/>
          <p:cNvSpPr/>
          <p:nvPr/>
        </p:nvSpPr>
        <p:spPr>
          <a:xfrm rot="1864730">
            <a:off x="6098781" y="-1433164"/>
            <a:ext cx="4197583" cy="2125843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3"/>
          <p:cNvSpPr/>
          <p:nvPr/>
        </p:nvSpPr>
        <p:spPr>
          <a:xfrm>
            <a:off x="5991092" y="4586836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3"/>
          <p:cNvSpPr/>
          <p:nvPr/>
        </p:nvSpPr>
        <p:spPr>
          <a:xfrm rot="10800000">
            <a:off x="8770098" y="3610519"/>
            <a:ext cx="135577" cy="271080"/>
          </a:xfrm>
          <a:custGeom>
            <a:avLst/>
            <a:gdLst/>
            <a:ahLst/>
            <a:cxnLst/>
            <a:rect l="l" t="t" r="r" b="b"/>
            <a:pathLst>
              <a:path w="3477" h="6953" extrusionOk="0">
                <a:moveTo>
                  <a:pt x="0" y="1"/>
                </a:moveTo>
                <a:lnTo>
                  <a:pt x="0" y="6952"/>
                </a:lnTo>
                <a:lnTo>
                  <a:pt x="3476" y="347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3"/>
          <p:cNvSpPr/>
          <p:nvPr/>
        </p:nvSpPr>
        <p:spPr>
          <a:xfrm>
            <a:off x="2713595" y="4603989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3"/>
          <p:cNvSpPr/>
          <p:nvPr/>
        </p:nvSpPr>
        <p:spPr>
          <a:xfrm>
            <a:off x="311838" y="3211558"/>
            <a:ext cx="165403" cy="191737"/>
          </a:xfrm>
          <a:custGeom>
            <a:avLst/>
            <a:gdLst/>
            <a:ahLst/>
            <a:cxnLst/>
            <a:rect l="l" t="t" r="r" b="b"/>
            <a:pathLst>
              <a:path w="2638" h="3058" extrusionOk="0">
                <a:moveTo>
                  <a:pt x="1" y="1"/>
                </a:moveTo>
                <a:lnTo>
                  <a:pt x="1" y="3057"/>
                </a:lnTo>
                <a:lnTo>
                  <a:pt x="2637" y="152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3"/>
          <p:cNvSpPr/>
          <p:nvPr/>
        </p:nvSpPr>
        <p:spPr>
          <a:xfrm>
            <a:off x="8801889" y="1801897"/>
            <a:ext cx="71999" cy="71999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3"/>
          <p:cNvSpPr/>
          <p:nvPr/>
        </p:nvSpPr>
        <p:spPr>
          <a:xfrm>
            <a:off x="239839" y="1551522"/>
            <a:ext cx="71999" cy="71999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33"/>
          <p:cNvGrpSpPr/>
          <p:nvPr/>
        </p:nvGrpSpPr>
        <p:grpSpPr>
          <a:xfrm>
            <a:off x="4532988" y="198879"/>
            <a:ext cx="257176" cy="195499"/>
            <a:chOff x="3191963" y="1517679"/>
            <a:chExt cx="257176" cy="195499"/>
          </a:xfrm>
        </p:grpSpPr>
        <p:sp>
          <p:nvSpPr>
            <p:cNvPr id="938" name="Google Shape;938;p33"/>
            <p:cNvSpPr/>
            <p:nvPr/>
          </p:nvSpPr>
          <p:spPr>
            <a:xfrm>
              <a:off x="3279975" y="1517679"/>
              <a:ext cx="169165" cy="195499"/>
            </a:xfrm>
            <a:custGeom>
              <a:avLst/>
              <a:gdLst/>
              <a:ahLst/>
              <a:cxnLst/>
              <a:rect l="l" t="t" r="r" b="b"/>
              <a:pathLst>
                <a:path w="2698" h="3118" extrusionOk="0">
                  <a:moveTo>
                    <a:pt x="120" y="210"/>
                  </a:moveTo>
                  <a:lnTo>
                    <a:pt x="2457" y="1559"/>
                  </a:lnTo>
                  <a:lnTo>
                    <a:pt x="120" y="2907"/>
                  </a:lnTo>
                  <a:lnTo>
                    <a:pt x="120" y="210"/>
                  </a:lnTo>
                  <a:close/>
                  <a:moveTo>
                    <a:pt x="0" y="1"/>
                  </a:moveTo>
                  <a:lnTo>
                    <a:pt x="0" y="3117"/>
                  </a:lnTo>
                  <a:lnTo>
                    <a:pt x="2697" y="15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3191963" y="1519571"/>
              <a:ext cx="165403" cy="191737"/>
            </a:xfrm>
            <a:custGeom>
              <a:avLst/>
              <a:gdLst/>
              <a:ahLst/>
              <a:cxnLst/>
              <a:rect l="l" t="t" r="r" b="b"/>
              <a:pathLst>
                <a:path w="2638" h="3058" extrusionOk="0">
                  <a:moveTo>
                    <a:pt x="1" y="1"/>
                  </a:moveTo>
                  <a:lnTo>
                    <a:pt x="1" y="3057"/>
                  </a:lnTo>
                  <a:lnTo>
                    <a:pt x="2637" y="15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4"/>
          <p:cNvSpPr/>
          <p:nvPr/>
        </p:nvSpPr>
        <p:spPr>
          <a:xfrm rot="10800000">
            <a:off x="271373" y="2946506"/>
            <a:ext cx="135577" cy="271080"/>
          </a:xfrm>
          <a:custGeom>
            <a:avLst/>
            <a:gdLst/>
            <a:ahLst/>
            <a:cxnLst/>
            <a:rect l="l" t="t" r="r" b="b"/>
            <a:pathLst>
              <a:path w="3477" h="6953" extrusionOk="0">
                <a:moveTo>
                  <a:pt x="0" y="1"/>
                </a:moveTo>
                <a:lnTo>
                  <a:pt x="0" y="6952"/>
                </a:lnTo>
                <a:lnTo>
                  <a:pt x="3476" y="3476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4"/>
          <p:cNvSpPr/>
          <p:nvPr/>
        </p:nvSpPr>
        <p:spPr>
          <a:xfrm>
            <a:off x="6201695" y="167039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4"/>
          <p:cNvSpPr/>
          <p:nvPr/>
        </p:nvSpPr>
        <p:spPr>
          <a:xfrm>
            <a:off x="8732436" y="1330506"/>
            <a:ext cx="135577" cy="271080"/>
          </a:xfrm>
          <a:custGeom>
            <a:avLst/>
            <a:gdLst/>
            <a:ahLst/>
            <a:cxnLst/>
            <a:rect l="l" t="t" r="r" b="b"/>
            <a:pathLst>
              <a:path w="3477" h="6953" extrusionOk="0">
                <a:moveTo>
                  <a:pt x="0" y="1"/>
                </a:moveTo>
                <a:lnTo>
                  <a:pt x="0" y="6952"/>
                </a:lnTo>
                <a:lnTo>
                  <a:pt x="3476" y="3476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4"/>
          <p:cNvSpPr/>
          <p:nvPr/>
        </p:nvSpPr>
        <p:spPr>
          <a:xfrm rot="10800000">
            <a:off x="386487" y="-33198"/>
            <a:ext cx="1232936" cy="572699"/>
          </a:xfrm>
          <a:custGeom>
            <a:avLst/>
            <a:gdLst/>
            <a:ahLst/>
            <a:cxnLst/>
            <a:rect l="l" t="t" r="r" b="b"/>
            <a:pathLst>
              <a:path w="8871" h="4436" extrusionOk="0">
                <a:moveTo>
                  <a:pt x="4435" y="0"/>
                </a:moveTo>
                <a:lnTo>
                  <a:pt x="3986" y="30"/>
                </a:lnTo>
                <a:lnTo>
                  <a:pt x="3536" y="90"/>
                </a:lnTo>
                <a:lnTo>
                  <a:pt x="3117" y="210"/>
                </a:lnTo>
                <a:lnTo>
                  <a:pt x="2727" y="360"/>
                </a:lnTo>
                <a:lnTo>
                  <a:pt x="2338" y="540"/>
                </a:lnTo>
                <a:lnTo>
                  <a:pt x="1978" y="749"/>
                </a:lnTo>
                <a:lnTo>
                  <a:pt x="1619" y="1019"/>
                </a:lnTo>
                <a:lnTo>
                  <a:pt x="1319" y="1289"/>
                </a:lnTo>
                <a:lnTo>
                  <a:pt x="1019" y="1618"/>
                </a:lnTo>
                <a:lnTo>
                  <a:pt x="780" y="1948"/>
                </a:lnTo>
                <a:lnTo>
                  <a:pt x="540" y="2308"/>
                </a:lnTo>
                <a:lnTo>
                  <a:pt x="360" y="2697"/>
                </a:lnTo>
                <a:lnTo>
                  <a:pt x="210" y="3117"/>
                </a:lnTo>
                <a:lnTo>
                  <a:pt x="90" y="3536"/>
                </a:lnTo>
                <a:lnTo>
                  <a:pt x="30" y="3986"/>
                </a:lnTo>
                <a:lnTo>
                  <a:pt x="0" y="4435"/>
                </a:lnTo>
                <a:lnTo>
                  <a:pt x="8870" y="4435"/>
                </a:lnTo>
                <a:lnTo>
                  <a:pt x="8840" y="3986"/>
                </a:lnTo>
                <a:lnTo>
                  <a:pt x="8780" y="3536"/>
                </a:lnTo>
                <a:lnTo>
                  <a:pt x="8690" y="3117"/>
                </a:lnTo>
                <a:lnTo>
                  <a:pt x="8541" y="2697"/>
                </a:lnTo>
                <a:lnTo>
                  <a:pt x="8331" y="2308"/>
                </a:lnTo>
                <a:lnTo>
                  <a:pt x="8121" y="1948"/>
                </a:lnTo>
                <a:lnTo>
                  <a:pt x="7851" y="1618"/>
                </a:lnTo>
                <a:lnTo>
                  <a:pt x="7582" y="1289"/>
                </a:lnTo>
                <a:lnTo>
                  <a:pt x="7252" y="1019"/>
                </a:lnTo>
                <a:lnTo>
                  <a:pt x="6922" y="749"/>
                </a:lnTo>
                <a:lnTo>
                  <a:pt x="6563" y="540"/>
                </a:lnTo>
                <a:lnTo>
                  <a:pt x="6173" y="360"/>
                </a:lnTo>
                <a:lnTo>
                  <a:pt x="5754" y="210"/>
                </a:lnTo>
                <a:lnTo>
                  <a:pt x="5334" y="90"/>
                </a:lnTo>
                <a:lnTo>
                  <a:pt x="4885" y="30"/>
                </a:lnTo>
                <a:lnTo>
                  <a:pt x="44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4"/>
          <p:cNvSpPr/>
          <p:nvPr/>
        </p:nvSpPr>
        <p:spPr>
          <a:xfrm rot="10800000">
            <a:off x="7860491" y="-27561"/>
            <a:ext cx="1007507" cy="567056"/>
          </a:xfrm>
          <a:custGeom>
            <a:avLst/>
            <a:gdLst/>
            <a:ahLst/>
            <a:cxnLst/>
            <a:rect l="l" t="t" r="r" b="b"/>
            <a:pathLst>
              <a:path w="15762" h="8871" extrusionOk="0">
                <a:moveTo>
                  <a:pt x="0" y="0"/>
                </a:moveTo>
                <a:lnTo>
                  <a:pt x="0" y="8870"/>
                </a:lnTo>
                <a:lnTo>
                  <a:pt x="2757" y="8870"/>
                </a:lnTo>
                <a:lnTo>
                  <a:pt x="2787" y="8331"/>
                </a:lnTo>
                <a:lnTo>
                  <a:pt x="2847" y="7821"/>
                </a:lnTo>
                <a:lnTo>
                  <a:pt x="2967" y="7342"/>
                </a:lnTo>
                <a:lnTo>
                  <a:pt x="3147" y="6862"/>
                </a:lnTo>
                <a:lnTo>
                  <a:pt x="3356" y="6413"/>
                </a:lnTo>
                <a:lnTo>
                  <a:pt x="3626" y="5993"/>
                </a:lnTo>
                <a:lnTo>
                  <a:pt x="3926" y="5574"/>
                </a:lnTo>
                <a:lnTo>
                  <a:pt x="4255" y="5214"/>
                </a:lnTo>
                <a:lnTo>
                  <a:pt x="4615" y="4885"/>
                </a:lnTo>
                <a:lnTo>
                  <a:pt x="5004" y="4585"/>
                </a:lnTo>
                <a:lnTo>
                  <a:pt x="5424" y="4345"/>
                </a:lnTo>
                <a:lnTo>
                  <a:pt x="5873" y="4136"/>
                </a:lnTo>
                <a:lnTo>
                  <a:pt x="6353" y="3956"/>
                </a:lnTo>
                <a:lnTo>
                  <a:pt x="6862" y="3836"/>
                </a:lnTo>
                <a:lnTo>
                  <a:pt x="7372" y="3746"/>
                </a:lnTo>
                <a:lnTo>
                  <a:pt x="7881" y="3716"/>
                </a:lnTo>
                <a:lnTo>
                  <a:pt x="8420" y="3746"/>
                </a:lnTo>
                <a:lnTo>
                  <a:pt x="8930" y="3836"/>
                </a:lnTo>
                <a:lnTo>
                  <a:pt x="9409" y="3956"/>
                </a:lnTo>
                <a:lnTo>
                  <a:pt x="9889" y="4136"/>
                </a:lnTo>
                <a:lnTo>
                  <a:pt x="10338" y="4345"/>
                </a:lnTo>
                <a:lnTo>
                  <a:pt x="10758" y="4585"/>
                </a:lnTo>
                <a:lnTo>
                  <a:pt x="11147" y="4885"/>
                </a:lnTo>
                <a:lnTo>
                  <a:pt x="11507" y="5214"/>
                </a:lnTo>
                <a:lnTo>
                  <a:pt x="11837" y="5574"/>
                </a:lnTo>
                <a:lnTo>
                  <a:pt x="12136" y="5993"/>
                </a:lnTo>
                <a:lnTo>
                  <a:pt x="12406" y="6413"/>
                </a:lnTo>
                <a:lnTo>
                  <a:pt x="12616" y="6862"/>
                </a:lnTo>
                <a:lnTo>
                  <a:pt x="12795" y="7342"/>
                </a:lnTo>
                <a:lnTo>
                  <a:pt x="12915" y="7821"/>
                </a:lnTo>
                <a:lnTo>
                  <a:pt x="13005" y="8331"/>
                </a:lnTo>
                <a:lnTo>
                  <a:pt x="13005" y="8870"/>
                </a:lnTo>
                <a:lnTo>
                  <a:pt x="15762" y="8870"/>
                </a:lnTo>
                <a:lnTo>
                  <a:pt x="157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4"/>
          <p:cNvSpPr/>
          <p:nvPr/>
        </p:nvSpPr>
        <p:spPr>
          <a:xfrm rot="7363808">
            <a:off x="6566993" y="2965325"/>
            <a:ext cx="4197483" cy="2125792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4"/>
          <p:cNvSpPr/>
          <p:nvPr/>
        </p:nvSpPr>
        <p:spPr>
          <a:xfrm rot="-7363808" flipH="1">
            <a:off x="-1759569" y="2965325"/>
            <a:ext cx="4197483" cy="2125792"/>
          </a:xfrm>
          <a:custGeom>
            <a:avLst/>
            <a:gdLst/>
            <a:ahLst/>
            <a:cxnLst/>
            <a:rect l="l" t="t" r="r" b="b"/>
            <a:pathLst>
              <a:path w="32663" h="16542" extrusionOk="0">
                <a:moveTo>
                  <a:pt x="6293" y="4165"/>
                </a:moveTo>
                <a:lnTo>
                  <a:pt x="6593" y="4195"/>
                </a:lnTo>
                <a:lnTo>
                  <a:pt x="6773" y="4225"/>
                </a:lnTo>
                <a:lnTo>
                  <a:pt x="7013" y="4285"/>
                </a:lnTo>
                <a:lnTo>
                  <a:pt x="7192" y="4375"/>
                </a:lnTo>
                <a:lnTo>
                  <a:pt x="7402" y="4495"/>
                </a:lnTo>
                <a:lnTo>
                  <a:pt x="7552" y="4645"/>
                </a:lnTo>
                <a:lnTo>
                  <a:pt x="7612" y="4765"/>
                </a:lnTo>
                <a:lnTo>
                  <a:pt x="7642" y="4855"/>
                </a:lnTo>
                <a:lnTo>
                  <a:pt x="7672" y="5004"/>
                </a:lnTo>
                <a:lnTo>
                  <a:pt x="7672" y="5184"/>
                </a:lnTo>
                <a:lnTo>
                  <a:pt x="7642" y="5334"/>
                </a:lnTo>
                <a:lnTo>
                  <a:pt x="7582" y="5484"/>
                </a:lnTo>
                <a:lnTo>
                  <a:pt x="7492" y="5604"/>
                </a:lnTo>
                <a:lnTo>
                  <a:pt x="7372" y="5724"/>
                </a:lnTo>
                <a:lnTo>
                  <a:pt x="7252" y="5813"/>
                </a:lnTo>
                <a:lnTo>
                  <a:pt x="7102" y="5903"/>
                </a:lnTo>
                <a:lnTo>
                  <a:pt x="6953" y="5933"/>
                </a:lnTo>
                <a:lnTo>
                  <a:pt x="6803" y="5963"/>
                </a:lnTo>
                <a:lnTo>
                  <a:pt x="6653" y="5963"/>
                </a:lnTo>
                <a:lnTo>
                  <a:pt x="6473" y="5933"/>
                </a:lnTo>
                <a:lnTo>
                  <a:pt x="6323" y="5903"/>
                </a:lnTo>
                <a:lnTo>
                  <a:pt x="6173" y="5843"/>
                </a:lnTo>
                <a:lnTo>
                  <a:pt x="6024" y="5754"/>
                </a:lnTo>
                <a:lnTo>
                  <a:pt x="5874" y="5634"/>
                </a:lnTo>
                <a:lnTo>
                  <a:pt x="5664" y="5424"/>
                </a:lnTo>
                <a:lnTo>
                  <a:pt x="5484" y="5154"/>
                </a:lnTo>
                <a:lnTo>
                  <a:pt x="5334" y="4855"/>
                </a:lnTo>
                <a:lnTo>
                  <a:pt x="5215" y="4525"/>
                </a:lnTo>
                <a:lnTo>
                  <a:pt x="5155" y="4225"/>
                </a:lnTo>
                <a:lnTo>
                  <a:pt x="5724" y="4165"/>
                </a:lnTo>
                <a:close/>
                <a:moveTo>
                  <a:pt x="17470" y="6383"/>
                </a:moveTo>
                <a:lnTo>
                  <a:pt x="17560" y="6413"/>
                </a:lnTo>
                <a:lnTo>
                  <a:pt x="17710" y="6533"/>
                </a:lnTo>
                <a:lnTo>
                  <a:pt x="17830" y="6653"/>
                </a:lnTo>
                <a:lnTo>
                  <a:pt x="17890" y="6772"/>
                </a:lnTo>
                <a:lnTo>
                  <a:pt x="17890" y="6922"/>
                </a:lnTo>
                <a:lnTo>
                  <a:pt x="17920" y="7042"/>
                </a:lnTo>
                <a:lnTo>
                  <a:pt x="17890" y="7192"/>
                </a:lnTo>
                <a:lnTo>
                  <a:pt x="17800" y="7462"/>
                </a:lnTo>
                <a:lnTo>
                  <a:pt x="17650" y="7731"/>
                </a:lnTo>
                <a:lnTo>
                  <a:pt x="17560" y="7821"/>
                </a:lnTo>
                <a:lnTo>
                  <a:pt x="17470" y="7911"/>
                </a:lnTo>
                <a:lnTo>
                  <a:pt x="17261" y="8061"/>
                </a:lnTo>
                <a:lnTo>
                  <a:pt x="17051" y="8151"/>
                </a:lnTo>
                <a:lnTo>
                  <a:pt x="16811" y="8241"/>
                </a:lnTo>
                <a:lnTo>
                  <a:pt x="16571" y="8271"/>
                </a:lnTo>
                <a:lnTo>
                  <a:pt x="16512" y="8031"/>
                </a:lnTo>
                <a:lnTo>
                  <a:pt x="16482" y="7761"/>
                </a:lnTo>
                <a:lnTo>
                  <a:pt x="16482" y="7462"/>
                </a:lnTo>
                <a:lnTo>
                  <a:pt x="16512" y="7162"/>
                </a:lnTo>
                <a:lnTo>
                  <a:pt x="16541" y="7012"/>
                </a:lnTo>
                <a:lnTo>
                  <a:pt x="16601" y="6862"/>
                </a:lnTo>
                <a:lnTo>
                  <a:pt x="16721" y="6653"/>
                </a:lnTo>
                <a:lnTo>
                  <a:pt x="16901" y="6503"/>
                </a:lnTo>
                <a:lnTo>
                  <a:pt x="17111" y="6413"/>
                </a:lnTo>
                <a:lnTo>
                  <a:pt x="17231" y="6383"/>
                </a:lnTo>
                <a:close/>
                <a:moveTo>
                  <a:pt x="31284" y="10668"/>
                </a:moveTo>
                <a:lnTo>
                  <a:pt x="31494" y="10698"/>
                </a:lnTo>
                <a:lnTo>
                  <a:pt x="31614" y="10758"/>
                </a:lnTo>
                <a:lnTo>
                  <a:pt x="31764" y="10818"/>
                </a:lnTo>
                <a:lnTo>
                  <a:pt x="31854" y="10908"/>
                </a:lnTo>
                <a:lnTo>
                  <a:pt x="31974" y="10997"/>
                </a:lnTo>
                <a:lnTo>
                  <a:pt x="32153" y="11237"/>
                </a:lnTo>
                <a:lnTo>
                  <a:pt x="32273" y="11477"/>
                </a:lnTo>
                <a:lnTo>
                  <a:pt x="32153" y="11687"/>
                </a:lnTo>
                <a:lnTo>
                  <a:pt x="32004" y="11866"/>
                </a:lnTo>
                <a:lnTo>
                  <a:pt x="31824" y="12016"/>
                </a:lnTo>
                <a:lnTo>
                  <a:pt x="31584" y="12136"/>
                </a:lnTo>
                <a:lnTo>
                  <a:pt x="31404" y="12196"/>
                </a:lnTo>
                <a:lnTo>
                  <a:pt x="31015" y="12196"/>
                </a:lnTo>
                <a:lnTo>
                  <a:pt x="30805" y="12136"/>
                </a:lnTo>
                <a:lnTo>
                  <a:pt x="30685" y="12046"/>
                </a:lnTo>
                <a:lnTo>
                  <a:pt x="30565" y="11956"/>
                </a:lnTo>
                <a:lnTo>
                  <a:pt x="30475" y="11837"/>
                </a:lnTo>
                <a:lnTo>
                  <a:pt x="30415" y="11717"/>
                </a:lnTo>
                <a:lnTo>
                  <a:pt x="30356" y="11537"/>
                </a:lnTo>
                <a:lnTo>
                  <a:pt x="30386" y="11357"/>
                </a:lnTo>
                <a:lnTo>
                  <a:pt x="30445" y="11177"/>
                </a:lnTo>
                <a:lnTo>
                  <a:pt x="30565" y="10997"/>
                </a:lnTo>
                <a:lnTo>
                  <a:pt x="30745" y="10848"/>
                </a:lnTo>
                <a:lnTo>
                  <a:pt x="30895" y="10758"/>
                </a:lnTo>
                <a:lnTo>
                  <a:pt x="31105" y="10698"/>
                </a:lnTo>
                <a:lnTo>
                  <a:pt x="31284" y="10668"/>
                </a:lnTo>
                <a:close/>
                <a:moveTo>
                  <a:pt x="23284" y="11507"/>
                </a:moveTo>
                <a:lnTo>
                  <a:pt x="23523" y="11567"/>
                </a:lnTo>
                <a:lnTo>
                  <a:pt x="23733" y="11717"/>
                </a:lnTo>
                <a:lnTo>
                  <a:pt x="23913" y="11866"/>
                </a:lnTo>
                <a:lnTo>
                  <a:pt x="24033" y="12046"/>
                </a:lnTo>
                <a:lnTo>
                  <a:pt x="24093" y="12226"/>
                </a:lnTo>
                <a:lnTo>
                  <a:pt x="24123" y="12406"/>
                </a:lnTo>
                <a:lnTo>
                  <a:pt x="24093" y="12616"/>
                </a:lnTo>
                <a:lnTo>
                  <a:pt x="24003" y="12825"/>
                </a:lnTo>
                <a:lnTo>
                  <a:pt x="23883" y="13005"/>
                </a:lnTo>
                <a:lnTo>
                  <a:pt x="23673" y="13155"/>
                </a:lnTo>
                <a:lnTo>
                  <a:pt x="23464" y="13245"/>
                </a:lnTo>
                <a:lnTo>
                  <a:pt x="23224" y="13335"/>
                </a:lnTo>
                <a:lnTo>
                  <a:pt x="22954" y="13395"/>
                </a:lnTo>
                <a:lnTo>
                  <a:pt x="22385" y="13395"/>
                </a:lnTo>
                <a:lnTo>
                  <a:pt x="21875" y="13335"/>
                </a:lnTo>
                <a:lnTo>
                  <a:pt x="21845" y="13005"/>
                </a:lnTo>
                <a:lnTo>
                  <a:pt x="21875" y="12706"/>
                </a:lnTo>
                <a:lnTo>
                  <a:pt x="21935" y="12466"/>
                </a:lnTo>
                <a:lnTo>
                  <a:pt x="22025" y="12256"/>
                </a:lnTo>
                <a:lnTo>
                  <a:pt x="22145" y="12046"/>
                </a:lnTo>
                <a:lnTo>
                  <a:pt x="22295" y="11866"/>
                </a:lnTo>
                <a:lnTo>
                  <a:pt x="22475" y="11747"/>
                </a:lnTo>
                <a:lnTo>
                  <a:pt x="22654" y="11627"/>
                </a:lnTo>
                <a:lnTo>
                  <a:pt x="22834" y="11537"/>
                </a:lnTo>
                <a:lnTo>
                  <a:pt x="23044" y="11507"/>
                </a:lnTo>
                <a:close/>
                <a:moveTo>
                  <a:pt x="8301" y="0"/>
                </a:moveTo>
                <a:lnTo>
                  <a:pt x="7941" y="60"/>
                </a:lnTo>
                <a:lnTo>
                  <a:pt x="7582" y="120"/>
                </a:lnTo>
                <a:lnTo>
                  <a:pt x="7252" y="240"/>
                </a:lnTo>
                <a:lnTo>
                  <a:pt x="6923" y="390"/>
                </a:lnTo>
                <a:lnTo>
                  <a:pt x="6623" y="570"/>
                </a:lnTo>
                <a:lnTo>
                  <a:pt x="6323" y="779"/>
                </a:lnTo>
                <a:lnTo>
                  <a:pt x="6054" y="1049"/>
                </a:lnTo>
                <a:lnTo>
                  <a:pt x="5784" y="1349"/>
                </a:lnTo>
                <a:lnTo>
                  <a:pt x="5544" y="1708"/>
                </a:lnTo>
                <a:lnTo>
                  <a:pt x="5364" y="2098"/>
                </a:lnTo>
                <a:lnTo>
                  <a:pt x="5215" y="2487"/>
                </a:lnTo>
                <a:lnTo>
                  <a:pt x="5095" y="2907"/>
                </a:lnTo>
                <a:lnTo>
                  <a:pt x="5035" y="3326"/>
                </a:lnTo>
                <a:lnTo>
                  <a:pt x="5035" y="3746"/>
                </a:lnTo>
                <a:lnTo>
                  <a:pt x="5065" y="4165"/>
                </a:lnTo>
                <a:lnTo>
                  <a:pt x="4435" y="4315"/>
                </a:lnTo>
                <a:lnTo>
                  <a:pt x="3836" y="4555"/>
                </a:lnTo>
                <a:lnTo>
                  <a:pt x="3237" y="4825"/>
                </a:lnTo>
                <a:lnTo>
                  <a:pt x="2668" y="5154"/>
                </a:lnTo>
                <a:lnTo>
                  <a:pt x="2158" y="5544"/>
                </a:lnTo>
                <a:lnTo>
                  <a:pt x="1679" y="5993"/>
                </a:lnTo>
                <a:lnTo>
                  <a:pt x="1259" y="6503"/>
                </a:lnTo>
                <a:lnTo>
                  <a:pt x="1049" y="6742"/>
                </a:lnTo>
                <a:lnTo>
                  <a:pt x="870" y="7042"/>
                </a:lnTo>
                <a:lnTo>
                  <a:pt x="690" y="7372"/>
                </a:lnTo>
                <a:lnTo>
                  <a:pt x="510" y="7761"/>
                </a:lnTo>
                <a:lnTo>
                  <a:pt x="360" y="8121"/>
                </a:lnTo>
                <a:lnTo>
                  <a:pt x="240" y="8510"/>
                </a:lnTo>
                <a:lnTo>
                  <a:pt x="150" y="8900"/>
                </a:lnTo>
                <a:lnTo>
                  <a:pt x="61" y="9289"/>
                </a:lnTo>
                <a:lnTo>
                  <a:pt x="31" y="9679"/>
                </a:lnTo>
                <a:lnTo>
                  <a:pt x="1" y="10099"/>
                </a:lnTo>
                <a:lnTo>
                  <a:pt x="1" y="10488"/>
                </a:lnTo>
                <a:lnTo>
                  <a:pt x="31" y="10908"/>
                </a:lnTo>
                <a:lnTo>
                  <a:pt x="90" y="11297"/>
                </a:lnTo>
                <a:lnTo>
                  <a:pt x="180" y="11687"/>
                </a:lnTo>
                <a:lnTo>
                  <a:pt x="300" y="12076"/>
                </a:lnTo>
                <a:lnTo>
                  <a:pt x="420" y="12466"/>
                </a:lnTo>
                <a:lnTo>
                  <a:pt x="570" y="12825"/>
                </a:lnTo>
                <a:lnTo>
                  <a:pt x="750" y="13185"/>
                </a:lnTo>
                <a:lnTo>
                  <a:pt x="780" y="13215"/>
                </a:lnTo>
                <a:lnTo>
                  <a:pt x="810" y="13185"/>
                </a:lnTo>
                <a:lnTo>
                  <a:pt x="840" y="13185"/>
                </a:lnTo>
                <a:lnTo>
                  <a:pt x="840" y="13155"/>
                </a:lnTo>
                <a:lnTo>
                  <a:pt x="630" y="12795"/>
                </a:lnTo>
                <a:lnTo>
                  <a:pt x="480" y="12436"/>
                </a:lnTo>
                <a:lnTo>
                  <a:pt x="360" y="12046"/>
                </a:lnTo>
                <a:lnTo>
                  <a:pt x="240" y="11657"/>
                </a:lnTo>
                <a:lnTo>
                  <a:pt x="180" y="11267"/>
                </a:lnTo>
                <a:lnTo>
                  <a:pt x="120" y="10878"/>
                </a:lnTo>
                <a:lnTo>
                  <a:pt x="90" y="10488"/>
                </a:lnTo>
                <a:lnTo>
                  <a:pt x="90" y="10099"/>
                </a:lnTo>
                <a:lnTo>
                  <a:pt x="90" y="9709"/>
                </a:lnTo>
                <a:lnTo>
                  <a:pt x="150" y="9289"/>
                </a:lnTo>
                <a:lnTo>
                  <a:pt x="210" y="8900"/>
                </a:lnTo>
                <a:lnTo>
                  <a:pt x="300" y="8510"/>
                </a:lnTo>
                <a:lnTo>
                  <a:pt x="420" y="8151"/>
                </a:lnTo>
                <a:lnTo>
                  <a:pt x="570" y="7761"/>
                </a:lnTo>
                <a:lnTo>
                  <a:pt x="750" y="7402"/>
                </a:lnTo>
                <a:lnTo>
                  <a:pt x="930" y="7072"/>
                </a:lnTo>
                <a:lnTo>
                  <a:pt x="1109" y="6802"/>
                </a:lnTo>
                <a:lnTo>
                  <a:pt x="1319" y="6533"/>
                </a:lnTo>
                <a:lnTo>
                  <a:pt x="1739" y="6053"/>
                </a:lnTo>
                <a:lnTo>
                  <a:pt x="2218" y="5604"/>
                </a:lnTo>
                <a:lnTo>
                  <a:pt x="2727" y="5214"/>
                </a:lnTo>
                <a:lnTo>
                  <a:pt x="3267" y="4885"/>
                </a:lnTo>
                <a:lnTo>
                  <a:pt x="3866" y="4615"/>
                </a:lnTo>
                <a:lnTo>
                  <a:pt x="4465" y="4405"/>
                </a:lnTo>
                <a:lnTo>
                  <a:pt x="5095" y="4255"/>
                </a:lnTo>
                <a:lnTo>
                  <a:pt x="5155" y="4525"/>
                </a:lnTo>
                <a:lnTo>
                  <a:pt x="5275" y="4885"/>
                </a:lnTo>
                <a:lnTo>
                  <a:pt x="5424" y="5214"/>
                </a:lnTo>
                <a:lnTo>
                  <a:pt x="5604" y="5484"/>
                </a:lnTo>
                <a:lnTo>
                  <a:pt x="5844" y="5694"/>
                </a:lnTo>
                <a:lnTo>
                  <a:pt x="5994" y="5813"/>
                </a:lnTo>
                <a:lnTo>
                  <a:pt x="6144" y="5903"/>
                </a:lnTo>
                <a:lnTo>
                  <a:pt x="6293" y="5963"/>
                </a:lnTo>
                <a:lnTo>
                  <a:pt x="6473" y="5993"/>
                </a:lnTo>
                <a:lnTo>
                  <a:pt x="6653" y="6023"/>
                </a:lnTo>
                <a:lnTo>
                  <a:pt x="6983" y="6023"/>
                </a:lnTo>
                <a:lnTo>
                  <a:pt x="7132" y="5963"/>
                </a:lnTo>
                <a:lnTo>
                  <a:pt x="7282" y="5873"/>
                </a:lnTo>
                <a:lnTo>
                  <a:pt x="7432" y="5784"/>
                </a:lnTo>
                <a:lnTo>
                  <a:pt x="7552" y="5664"/>
                </a:lnTo>
                <a:lnTo>
                  <a:pt x="7642" y="5514"/>
                </a:lnTo>
                <a:lnTo>
                  <a:pt x="7702" y="5334"/>
                </a:lnTo>
                <a:lnTo>
                  <a:pt x="7762" y="5184"/>
                </a:lnTo>
                <a:lnTo>
                  <a:pt x="7762" y="5004"/>
                </a:lnTo>
                <a:lnTo>
                  <a:pt x="7732" y="4855"/>
                </a:lnTo>
                <a:lnTo>
                  <a:pt x="7702" y="4765"/>
                </a:lnTo>
                <a:lnTo>
                  <a:pt x="7612" y="4645"/>
                </a:lnTo>
                <a:lnTo>
                  <a:pt x="7522" y="4525"/>
                </a:lnTo>
                <a:lnTo>
                  <a:pt x="7402" y="4405"/>
                </a:lnTo>
                <a:lnTo>
                  <a:pt x="7192" y="4285"/>
                </a:lnTo>
                <a:lnTo>
                  <a:pt x="6953" y="4195"/>
                </a:lnTo>
                <a:lnTo>
                  <a:pt x="6653" y="4105"/>
                </a:lnTo>
                <a:lnTo>
                  <a:pt x="6293" y="4075"/>
                </a:lnTo>
                <a:lnTo>
                  <a:pt x="5724" y="4105"/>
                </a:lnTo>
                <a:lnTo>
                  <a:pt x="5155" y="4165"/>
                </a:lnTo>
                <a:lnTo>
                  <a:pt x="5095" y="3746"/>
                </a:lnTo>
                <a:lnTo>
                  <a:pt x="5125" y="3326"/>
                </a:lnTo>
                <a:lnTo>
                  <a:pt x="5155" y="2907"/>
                </a:lnTo>
                <a:lnTo>
                  <a:pt x="5275" y="2517"/>
                </a:lnTo>
                <a:lnTo>
                  <a:pt x="5424" y="2128"/>
                </a:lnTo>
                <a:lnTo>
                  <a:pt x="5604" y="1738"/>
                </a:lnTo>
                <a:lnTo>
                  <a:pt x="5844" y="1409"/>
                </a:lnTo>
                <a:lnTo>
                  <a:pt x="6114" y="1079"/>
                </a:lnTo>
                <a:lnTo>
                  <a:pt x="6383" y="839"/>
                </a:lnTo>
                <a:lnTo>
                  <a:pt x="6653" y="629"/>
                </a:lnTo>
                <a:lnTo>
                  <a:pt x="6953" y="450"/>
                </a:lnTo>
                <a:lnTo>
                  <a:pt x="7282" y="330"/>
                </a:lnTo>
                <a:lnTo>
                  <a:pt x="7612" y="210"/>
                </a:lnTo>
                <a:lnTo>
                  <a:pt x="7971" y="120"/>
                </a:lnTo>
                <a:lnTo>
                  <a:pt x="8331" y="90"/>
                </a:lnTo>
                <a:lnTo>
                  <a:pt x="8691" y="90"/>
                </a:lnTo>
                <a:lnTo>
                  <a:pt x="9080" y="120"/>
                </a:lnTo>
                <a:lnTo>
                  <a:pt x="9470" y="180"/>
                </a:lnTo>
                <a:lnTo>
                  <a:pt x="9859" y="300"/>
                </a:lnTo>
                <a:lnTo>
                  <a:pt x="10219" y="450"/>
                </a:lnTo>
                <a:lnTo>
                  <a:pt x="10578" y="629"/>
                </a:lnTo>
                <a:lnTo>
                  <a:pt x="10908" y="869"/>
                </a:lnTo>
                <a:lnTo>
                  <a:pt x="11208" y="1109"/>
                </a:lnTo>
                <a:lnTo>
                  <a:pt x="11507" y="1409"/>
                </a:lnTo>
                <a:lnTo>
                  <a:pt x="11747" y="1738"/>
                </a:lnTo>
                <a:lnTo>
                  <a:pt x="11987" y="2068"/>
                </a:lnTo>
                <a:lnTo>
                  <a:pt x="12167" y="2457"/>
                </a:lnTo>
                <a:lnTo>
                  <a:pt x="12346" y="2817"/>
                </a:lnTo>
                <a:lnTo>
                  <a:pt x="12496" y="3206"/>
                </a:lnTo>
                <a:lnTo>
                  <a:pt x="12616" y="3626"/>
                </a:lnTo>
                <a:lnTo>
                  <a:pt x="12856" y="4405"/>
                </a:lnTo>
                <a:lnTo>
                  <a:pt x="12886" y="4465"/>
                </a:lnTo>
                <a:lnTo>
                  <a:pt x="13155" y="5334"/>
                </a:lnTo>
                <a:lnTo>
                  <a:pt x="13305" y="5724"/>
                </a:lnTo>
                <a:lnTo>
                  <a:pt x="13455" y="6143"/>
                </a:lnTo>
                <a:lnTo>
                  <a:pt x="13635" y="6503"/>
                </a:lnTo>
                <a:lnTo>
                  <a:pt x="13845" y="6862"/>
                </a:lnTo>
                <a:lnTo>
                  <a:pt x="14084" y="7222"/>
                </a:lnTo>
                <a:lnTo>
                  <a:pt x="14384" y="7521"/>
                </a:lnTo>
                <a:lnTo>
                  <a:pt x="14594" y="7701"/>
                </a:lnTo>
                <a:lnTo>
                  <a:pt x="14833" y="7881"/>
                </a:lnTo>
                <a:lnTo>
                  <a:pt x="15073" y="8031"/>
                </a:lnTo>
                <a:lnTo>
                  <a:pt x="15343" y="8151"/>
                </a:lnTo>
                <a:lnTo>
                  <a:pt x="15643" y="8271"/>
                </a:lnTo>
                <a:lnTo>
                  <a:pt x="15942" y="8331"/>
                </a:lnTo>
                <a:lnTo>
                  <a:pt x="16212" y="8361"/>
                </a:lnTo>
                <a:lnTo>
                  <a:pt x="16512" y="8361"/>
                </a:lnTo>
                <a:lnTo>
                  <a:pt x="16631" y="8810"/>
                </a:lnTo>
                <a:lnTo>
                  <a:pt x="16811" y="9289"/>
                </a:lnTo>
                <a:lnTo>
                  <a:pt x="17021" y="9739"/>
                </a:lnTo>
                <a:lnTo>
                  <a:pt x="17261" y="10158"/>
                </a:lnTo>
                <a:lnTo>
                  <a:pt x="17530" y="10578"/>
                </a:lnTo>
                <a:lnTo>
                  <a:pt x="17830" y="10997"/>
                </a:lnTo>
                <a:lnTo>
                  <a:pt x="18160" y="11357"/>
                </a:lnTo>
                <a:lnTo>
                  <a:pt x="18519" y="11717"/>
                </a:lnTo>
                <a:lnTo>
                  <a:pt x="18909" y="12046"/>
                </a:lnTo>
                <a:lnTo>
                  <a:pt x="19268" y="12316"/>
                </a:lnTo>
                <a:lnTo>
                  <a:pt x="19688" y="12586"/>
                </a:lnTo>
                <a:lnTo>
                  <a:pt x="20077" y="12795"/>
                </a:lnTo>
                <a:lnTo>
                  <a:pt x="20497" y="13005"/>
                </a:lnTo>
                <a:lnTo>
                  <a:pt x="20946" y="13155"/>
                </a:lnTo>
                <a:lnTo>
                  <a:pt x="21366" y="13305"/>
                </a:lnTo>
                <a:lnTo>
                  <a:pt x="21815" y="13395"/>
                </a:lnTo>
                <a:lnTo>
                  <a:pt x="21905" y="13694"/>
                </a:lnTo>
                <a:lnTo>
                  <a:pt x="21995" y="13964"/>
                </a:lnTo>
                <a:lnTo>
                  <a:pt x="22145" y="14234"/>
                </a:lnTo>
                <a:lnTo>
                  <a:pt x="22265" y="14473"/>
                </a:lnTo>
                <a:lnTo>
                  <a:pt x="22445" y="14683"/>
                </a:lnTo>
                <a:lnTo>
                  <a:pt x="22624" y="14923"/>
                </a:lnTo>
                <a:lnTo>
                  <a:pt x="22804" y="15133"/>
                </a:lnTo>
                <a:lnTo>
                  <a:pt x="23014" y="15342"/>
                </a:lnTo>
                <a:lnTo>
                  <a:pt x="23254" y="15522"/>
                </a:lnTo>
                <a:lnTo>
                  <a:pt x="23493" y="15672"/>
                </a:lnTo>
                <a:lnTo>
                  <a:pt x="23733" y="15852"/>
                </a:lnTo>
                <a:lnTo>
                  <a:pt x="24003" y="15972"/>
                </a:lnTo>
                <a:lnTo>
                  <a:pt x="24542" y="16211"/>
                </a:lnTo>
                <a:lnTo>
                  <a:pt x="25142" y="16391"/>
                </a:lnTo>
                <a:lnTo>
                  <a:pt x="25741" y="16511"/>
                </a:lnTo>
                <a:lnTo>
                  <a:pt x="26070" y="16541"/>
                </a:lnTo>
                <a:lnTo>
                  <a:pt x="26370" y="16541"/>
                </a:lnTo>
                <a:lnTo>
                  <a:pt x="26969" y="16511"/>
                </a:lnTo>
                <a:lnTo>
                  <a:pt x="27599" y="16391"/>
                </a:lnTo>
                <a:lnTo>
                  <a:pt x="28198" y="16241"/>
                </a:lnTo>
                <a:lnTo>
                  <a:pt x="28827" y="16002"/>
                </a:lnTo>
                <a:lnTo>
                  <a:pt x="29397" y="15702"/>
                </a:lnTo>
                <a:lnTo>
                  <a:pt x="29966" y="15312"/>
                </a:lnTo>
                <a:lnTo>
                  <a:pt x="30535" y="14893"/>
                </a:lnTo>
                <a:lnTo>
                  <a:pt x="31045" y="14443"/>
                </a:lnTo>
                <a:lnTo>
                  <a:pt x="31554" y="13904"/>
                </a:lnTo>
                <a:lnTo>
                  <a:pt x="31824" y="13545"/>
                </a:lnTo>
                <a:lnTo>
                  <a:pt x="32094" y="13155"/>
                </a:lnTo>
                <a:lnTo>
                  <a:pt x="32213" y="12915"/>
                </a:lnTo>
                <a:lnTo>
                  <a:pt x="32303" y="12706"/>
                </a:lnTo>
                <a:lnTo>
                  <a:pt x="32363" y="12436"/>
                </a:lnTo>
                <a:lnTo>
                  <a:pt x="32423" y="12196"/>
                </a:lnTo>
                <a:lnTo>
                  <a:pt x="32423" y="12016"/>
                </a:lnTo>
                <a:lnTo>
                  <a:pt x="32423" y="11837"/>
                </a:lnTo>
                <a:lnTo>
                  <a:pt x="32393" y="11657"/>
                </a:lnTo>
                <a:lnTo>
                  <a:pt x="32333" y="11507"/>
                </a:lnTo>
                <a:lnTo>
                  <a:pt x="32453" y="11267"/>
                </a:lnTo>
                <a:lnTo>
                  <a:pt x="32513" y="11057"/>
                </a:lnTo>
                <a:lnTo>
                  <a:pt x="32573" y="10818"/>
                </a:lnTo>
                <a:lnTo>
                  <a:pt x="32633" y="10608"/>
                </a:lnTo>
                <a:lnTo>
                  <a:pt x="32633" y="10368"/>
                </a:lnTo>
                <a:lnTo>
                  <a:pt x="32663" y="10128"/>
                </a:lnTo>
                <a:lnTo>
                  <a:pt x="32603" y="9649"/>
                </a:lnTo>
                <a:lnTo>
                  <a:pt x="32483" y="9200"/>
                </a:lnTo>
                <a:lnTo>
                  <a:pt x="32333" y="8780"/>
                </a:lnTo>
                <a:lnTo>
                  <a:pt x="32094" y="8361"/>
                </a:lnTo>
                <a:lnTo>
                  <a:pt x="31944" y="8181"/>
                </a:lnTo>
                <a:lnTo>
                  <a:pt x="31794" y="8001"/>
                </a:lnTo>
                <a:lnTo>
                  <a:pt x="31614" y="7851"/>
                </a:lnTo>
                <a:lnTo>
                  <a:pt x="31434" y="7701"/>
                </a:lnTo>
                <a:lnTo>
                  <a:pt x="31404" y="7671"/>
                </a:lnTo>
                <a:lnTo>
                  <a:pt x="31374" y="7701"/>
                </a:lnTo>
                <a:lnTo>
                  <a:pt x="31374" y="7731"/>
                </a:lnTo>
                <a:lnTo>
                  <a:pt x="31404" y="7761"/>
                </a:lnTo>
                <a:lnTo>
                  <a:pt x="31584" y="7881"/>
                </a:lnTo>
                <a:lnTo>
                  <a:pt x="31734" y="8061"/>
                </a:lnTo>
                <a:lnTo>
                  <a:pt x="32034" y="8420"/>
                </a:lnTo>
                <a:lnTo>
                  <a:pt x="32243" y="8810"/>
                </a:lnTo>
                <a:lnTo>
                  <a:pt x="32423" y="9230"/>
                </a:lnTo>
                <a:lnTo>
                  <a:pt x="32543" y="9679"/>
                </a:lnTo>
                <a:lnTo>
                  <a:pt x="32573" y="10128"/>
                </a:lnTo>
                <a:lnTo>
                  <a:pt x="32543" y="10578"/>
                </a:lnTo>
                <a:lnTo>
                  <a:pt x="32513" y="10818"/>
                </a:lnTo>
                <a:lnTo>
                  <a:pt x="32453" y="11027"/>
                </a:lnTo>
                <a:lnTo>
                  <a:pt x="32393" y="11207"/>
                </a:lnTo>
                <a:lnTo>
                  <a:pt x="32303" y="11417"/>
                </a:lnTo>
                <a:lnTo>
                  <a:pt x="32183" y="11147"/>
                </a:lnTo>
                <a:lnTo>
                  <a:pt x="32004" y="10938"/>
                </a:lnTo>
                <a:lnTo>
                  <a:pt x="31764" y="10758"/>
                </a:lnTo>
                <a:lnTo>
                  <a:pt x="31644" y="10668"/>
                </a:lnTo>
                <a:lnTo>
                  <a:pt x="31494" y="10638"/>
                </a:lnTo>
                <a:lnTo>
                  <a:pt x="31374" y="10608"/>
                </a:lnTo>
                <a:lnTo>
                  <a:pt x="31135" y="10608"/>
                </a:lnTo>
                <a:lnTo>
                  <a:pt x="30985" y="10638"/>
                </a:lnTo>
                <a:lnTo>
                  <a:pt x="30745" y="10758"/>
                </a:lnTo>
                <a:lnTo>
                  <a:pt x="30625" y="10848"/>
                </a:lnTo>
                <a:lnTo>
                  <a:pt x="30535" y="10938"/>
                </a:lnTo>
                <a:lnTo>
                  <a:pt x="30386" y="11147"/>
                </a:lnTo>
                <a:lnTo>
                  <a:pt x="30326" y="11327"/>
                </a:lnTo>
                <a:lnTo>
                  <a:pt x="30296" y="11537"/>
                </a:lnTo>
                <a:lnTo>
                  <a:pt x="30326" y="11747"/>
                </a:lnTo>
                <a:lnTo>
                  <a:pt x="30415" y="11896"/>
                </a:lnTo>
                <a:lnTo>
                  <a:pt x="30505" y="12016"/>
                </a:lnTo>
                <a:lnTo>
                  <a:pt x="30625" y="12106"/>
                </a:lnTo>
                <a:lnTo>
                  <a:pt x="30805" y="12196"/>
                </a:lnTo>
                <a:lnTo>
                  <a:pt x="30985" y="12256"/>
                </a:lnTo>
                <a:lnTo>
                  <a:pt x="31225" y="12286"/>
                </a:lnTo>
                <a:lnTo>
                  <a:pt x="31434" y="12256"/>
                </a:lnTo>
                <a:lnTo>
                  <a:pt x="31614" y="12196"/>
                </a:lnTo>
                <a:lnTo>
                  <a:pt x="31824" y="12076"/>
                </a:lnTo>
                <a:lnTo>
                  <a:pt x="32004" y="11926"/>
                </a:lnTo>
                <a:lnTo>
                  <a:pt x="32183" y="11747"/>
                </a:lnTo>
                <a:lnTo>
                  <a:pt x="32303" y="11567"/>
                </a:lnTo>
                <a:lnTo>
                  <a:pt x="32363" y="11896"/>
                </a:lnTo>
                <a:lnTo>
                  <a:pt x="32333" y="12196"/>
                </a:lnTo>
                <a:lnTo>
                  <a:pt x="32303" y="12436"/>
                </a:lnTo>
                <a:lnTo>
                  <a:pt x="32243" y="12676"/>
                </a:lnTo>
                <a:lnTo>
                  <a:pt x="32153" y="12885"/>
                </a:lnTo>
                <a:lnTo>
                  <a:pt x="32034" y="13125"/>
                </a:lnTo>
                <a:lnTo>
                  <a:pt x="31764" y="13515"/>
                </a:lnTo>
                <a:lnTo>
                  <a:pt x="31494" y="13844"/>
                </a:lnTo>
                <a:lnTo>
                  <a:pt x="30985" y="14384"/>
                </a:lnTo>
                <a:lnTo>
                  <a:pt x="30475" y="14863"/>
                </a:lnTo>
                <a:lnTo>
                  <a:pt x="29936" y="15253"/>
                </a:lnTo>
                <a:lnTo>
                  <a:pt x="29367" y="15612"/>
                </a:lnTo>
                <a:lnTo>
                  <a:pt x="28797" y="15912"/>
                </a:lnTo>
                <a:lnTo>
                  <a:pt x="28198" y="16152"/>
                </a:lnTo>
                <a:lnTo>
                  <a:pt x="27569" y="16331"/>
                </a:lnTo>
                <a:lnTo>
                  <a:pt x="26969" y="16421"/>
                </a:lnTo>
                <a:lnTo>
                  <a:pt x="26610" y="16451"/>
                </a:lnTo>
                <a:lnTo>
                  <a:pt x="26280" y="16481"/>
                </a:lnTo>
                <a:lnTo>
                  <a:pt x="25921" y="16451"/>
                </a:lnTo>
                <a:lnTo>
                  <a:pt x="25591" y="16421"/>
                </a:lnTo>
                <a:lnTo>
                  <a:pt x="25261" y="16361"/>
                </a:lnTo>
                <a:lnTo>
                  <a:pt x="24932" y="16271"/>
                </a:lnTo>
                <a:lnTo>
                  <a:pt x="24602" y="16152"/>
                </a:lnTo>
                <a:lnTo>
                  <a:pt x="24303" y="16032"/>
                </a:lnTo>
                <a:lnTo>
                  <a:pt x="24003" y="15912"/>
                </a:lnTo>
                <a:lnTo>
                  <a:pt x="23703" y="15732"/>
                </a:lnTo>
                <a:lnTo>
                  <a:pt x="23434" y="15552"/>
                </a:lnTo>
                <a:lnTo>
                  <a:pt x="23164" y="15372"/>
                </a:lnTo>
                <a:lnTo>
                  <a:pt x="22924" y="15163"/>
                </a:lnTo>
                <a:lnTo>
                  <a:pt x="22714" y="14923"/>
                </a:lnTo>
                <a:lnTo>
                  <a:pt x="22505" y="14683"/>
                </a:lnTo>
                <a:lnTo>
                  <a:pt x="22325" y="14414"/>
                </a:lnTo>
                <a:lnTo>
                  <a:pt x="22205" y="14204"/>
                </a:lnTo>
                <a:lnTo>
                  <a:pt x="22085" y="13964"/>
                </a:lnTo>
                <a:lnTo>
                  <a:pt x="21965" y="13694"/>
                </a:lnTo>
                <a:lnTo>
                  <a:pt x="21905" y="13395"/>
                </a:lnTo>
                <a:lnTo>
                  <a:pt x="22385" y="13455"/>
                </a:lnTo>
                <a:lnTo>
                  <a:pt x="22684" y="13485"/>
                </a:lnTo>
                <a:lnTo>
                  <a:pt x="22954" y="13455"/>
                </a:lnTo>
                <a:lnTo>
                  <a:pt x="23254" y="13395"/>
                </a:lnTo>
                <a:lnTo>
                  <a:pt x="23493" y="13305"/>
                </a:lnTo>
                <a:lnTo>
                  <a:pt x="23733" y="13185"/>
                </a:lnTo>
                <a:lnTo>
                  <a:pt x="23943" y="13035"/>
                </a:lnTo>
                <a:lnTo>
                  <a:pt x="24093" y="12855"/>
                </a:lnTo>
                <a:lnTo>
                  <a:pt x="24183" y="12616"/>
                </a:lnTo>
                <a:lnTo>
                  <a:pt x="24183" y="12406"/>
                </a:lnTo>
                <a:lnTo>
                  <a:pt x="24153" y="12226"/>
                </a:lnTo>
                <a:lnTo>
                  <a:pt x="24093" y="12016"/>
                </a:lnTo>
                <a:lnTo>
                  <a:pt x="23943" y="11837"/>
                </a:lnTo>
                <a:lnTo>
                  <a:pt x="23763" y="11657"/>
                </a:lnTo>
                <a:lnTo>
                  <a:pt x="23523" y="11507"/>
                </a:lnTo>
                <a:lnTo>
                  <a:pt x="23284" y="11447"/>
                </a:lnTo>
                <a:lnTo>
                  <a:pt x="23044" y="11417"/>
                </a:lnTo>
                <a:lnTo>
                  <a:pt x="22834" y="11477"/>
                </a:lnTo>
                <a:lnTo>
                  <a:pt x="22624" y="11567"/>
                </a:lnTo>
                <a:lnTo>
                  <a:pt x="22415" y="11687"/>
                </a:lnTo>
                <a:lnTo>
                  <a:pt x="22235" y="11837"/>
                </a:lnTo>
                <a:lnTo>
                  <a:pt x="22085" y="12016"/>
                </a:lnTo>
                <a:lnTo>
                  <a:pt x="21965" y="12226"/>
                </a:lnTo>
                <a:lnTo>
                  <a:pt x="21875" y="12436"/>
                </a:lnTo>
                <a:lnTo>
                  <a:pt x="21815" y="12676"/>
                </a:lnTo>
                <a:lnTo>
                  <a:pt x="21785" y="13005"/>
                </a:lnTo>
                <a:lnTo>
                  <a:pt x="21815" y="13305"/>
                </a:lnTo>
                <a:lnTo>
                  <a:pt x="21366" y="13215"/>
                </a:lnTo>
                <a:lnTo>
                  <a:pt x="20946" y="13095"/>
                </a:lnTo>
                <a:lnTo>
                  <a:pt x="20527" y="12915"/>
                </a:lnTo>
                <a:lnTo>
                  <a:pt x="20107" y="12735"/>
                </a:lnTo>
                <a:lnTo>
                  <a:pt x="19688" y="12526"/>
                </a:lnTo>
                <a:lnTo>
                  <a:pt x="19298" y="12256"/>
                </a:lnTo>
                <a:lnTo>
                  <a:pt x="18939" y="11986"/>
                </a:lnTo>
                <a:lnTo>
                  <a:pt x="18579" y="11687"/>
                </a:lnTo>
                <a:lnTo>
                  <a:pt x="18220" y="11327"/>
                </a:lnTo>
                <a:lnTo>
                  <a:pt x="17890" y="10938"/>
                </a:lnTo>
                <a:lnTo>
                  <a:pt x="17590" y="10548"/>
                </a:lnTo>
                <a:lnTo>
                  <a:pt x="17321" y="10128"/>
                </a:lnTo>
                <a:lnTo>
                  <a:pt x="17081" y="9709"/>
                </a:lnTo>
                <a:lnTo>
                  <a:pt x="16871" y="9259"/>
                </a:lnTo>
                <a:lnTo>
                  <a:pt x="16721" y="8810"/>
                </a:lnTo>
                <a:lnTo>
                  <a:pt x="16601" y="8331"/>
                </a:lnTo>
                <a:lnTo>
                  <a:pt x="16841" y="8301"/>
                </a:lnTo>
                <a:lnTo>
                  <a:pt x="17081" y="8241"/>
                </a:lnTo>
                <a:lnTo>
                  <a:pt x="17291" y="8121"/>
                </a:lnTo>
                <a:lnTo>
                  <a:pt x="17500" y="7971"/>
                </a:lnTo>
                <a:lnTo>
                  <a:pt x="17620" y="7881"/>
                </a:lnTo>
                <a:lnTo>
                  <a:pt x="17710" y="7761"/>
                </a:lnTo>
                <a:lnTo>
                  <a:pt x="17800" y="7641"/>
                </a:lnTo>
                <a:lnTo>
                  <a:pt x="17860" y="7492"/>
                </a:lnTo>
                <a:lnTo>
                  <a:pt x="17920" y="7342"/>
                </a:lnTo>
                <a:lnTo>
                  <a:pt x="17950" y="7192"/>
                </a:lnTo>
                <a:lnTo>
                  <a:pt x="17980" y="7042"/>
                </a:lnTo>
                <a:lnTo>
                  <a:pt x="17980" y="6892"/>
                </a:lnTo>
                <a:lnTo>
                  <a:pt x="17920" y="6712"/>
                </a:lnTo>
                <a:lnTo>
                  <a:pt x="17860" y="6563"/>
                </a:lnTo>
                <a:lnTo>
                  <a:pt x="17740" y="6443"/>
                </a:lnTo>
                <a:lnTo>
                  <a:pt x="17590" y="6353"/>
                </a:lnTo>
                <a:lnTo>
                  <a:pt x="17470" y="6323"/>
                </a:lnTo>
                <a:lnTo>
                  <a:pt x="17321" y="6293"/>
                </a:lnTo>
                <a:lnTo>
                  <a:pt x="17201" y="6323"/>
                </a:lnTo>
                <a:lnTo>
                  <a:pt x="17051" y="6353"/>
                </a:lnTo>
                <a:lnTo>
                  <a:pt x="16901" y="6443"/>
                </a:lnTo>
                <a:lnTo>
                  <a:pt x="16751" y="6533"/>
                </a:lnTo>
                <a:lnTo>
                  <a:pt x="16631" y="6653"/>
                </a:lnTo>
                <a:lnTo>
                  <a:pt x="16541" y="6832"/>
                </a:lnTo>
                <a:lnTo>
                  <a:pt x="16482" y="6982"/>
                </a:lnTo>
                <a:lnTo>
                  <a:pt x="16422" y="7132"/>
                </a:lnTo>
                <a:lnTo>
                  <a:pt x="16392" y="7432"/>
                </a:lnTo>
                <a:lnTo>
                  <a:pt x="16422" y="7761"/>
                </a:lnTo>
                <a:lnTo>
                  <a:pt x="16452" y="8061"/>
                </a:lnTo>
                <a:lnTo>
                  <a:pt x="16512" y="8271"/>
                </a:lnTo>
                <a:lnTo>
                  <a:pt x="16212" y="8271"/>
                </a:lnTo>
                <a:lnTo>
                  <a:pt x="15942" y="8241"/>
                </a:lnTo>
                <a:lnTo>
                  <a:pt x="15643" y="8181"/>
                </a:lnTo>
                <a:lnTo>
                  <a:pt x="15373" y="8091"/>
                </a:lnTo>
                <a:lnTo>
                  <a:pt x="15103" y="7971"/>
                </a:lnTo>
                <a:lnTo>
                  <a:pt x="14863" y="7821"/>
                </a:lnTo>
                <a:lnTo>
                  <a:pt x="14624" y="7641"/>
                </a:lnTo>
                <a:lnTo>
                  <a:pt x="14414" y="7462"/>
                </a:lnTo>
                <a:lnTo>
                  <a:pt x="14144" y="7162"/>
                </a:lnTo>
                <a:lnTo>
                  <a:pt x="13905" y="6832"/>
                </a:lnTo>
                <a:lnTo>
                  <a:pt x="13695" y="6473"/>
                </a:lnTo>
                <a:lnTo>
                  <a:pt x="13515" y="6113"/>
                </a:lnTo>
                <a:lnTo>
                  <a:pt x="13365" y="5694"/>
                </a:lnTo>
                <a:lnTo>
                  <a:pt x="13215" y="5304"/>
                </a:lnTo>
                <a:lnTo>
                  <a:pt x="12946" y="4465"/>
                </a:lnTo>
                <a:lnTo>
                  <a:pt x="12946" y="4405"/>
                </a:lnTo>
                <a:lnTo>
                  <a:pt x="12706" y="3596"/>
                </a:lnTo>
                <a:lnTo>
                  <a:pt x="12556" y="3177"/>
                </a:lnTo>
                <a:lnTo>
                  <a:pt x="12406" y="2787"/>
                </a:lnTo>
                <a:lnTo>
                  <a:pt x="12226" y="2397"/>
                </a:lnTo>
                <a:lnTo>
                  <a:pt x="12047" y="2038"/>
                </a:lnTo>
                <a:lnTo>
                  <a:pt x="11807" y="1678"/>
                </a:lnTo>
                <a:lnTo>
                  <a:pt x="11567" y="1349"/>
                </a:lnTo>
                <a:lnTo>
                  <a:pt x="11268" y="1079"/>
                </a:lnTo>
                <a:lnTo>
                  <a:pt x="10968" y="809"/>
                </a:lnTo>
                <a:lnTo>
                  <a:pt x="10608" y="570"/>
                </a:lnTo>
                <a:lnTo>
                  <a:pt x="10249" y="390"/>
                </a:lnTo>
                <a:lnTo>
                  <a:pt x="9889" y="240"/>
                </a:lnTo>
                <a:lnTo>
                  <a:pt x="9500" y="120"/>
                </a:lnTo>
                <a:lnTo>
                  <a:pt x="9080" y="30"/>
                </a:lnTo>
                <a:lnTo>
                  <a:pt x="8691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4"/>
          <p:cNvSpPr/>
          <p:nvPr/>
        </p:nvSpPr>
        <p:spPr>
          <a:xfrm>
            <a:off x="2349880" y="155436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4"/>
          <p:cNvSpPr/>
          <p:nvPr/>
        </p:nvSpPr>
        <p:spPr>
          <a:xfrm>
            <a:off x="8700617" y="3284886"/>
            <a:ext cx="199198" cy="201079"/>
          </a:xfrm>
          <a:custGeom>
            <a:avLst/>
            <a:gdLst/>
            <a:ahLst/>
            <a:cxnLst/>
            <a:rect l="l" t="t" r="r" b="b"/>
            <a:pathLst>
              <a:path w="3177" h="3207" extrusionOk="0">
                <a:moveTo>
                  <a:pt x="1589" y="180"/>
                </a:moveTo>
                <a:lnTo>
                  <a:pt x="3027" y="1619"/>
                </a:lnTo>
                <a:lnTo>
                  <a:pt x="1589" y="3027"/>
                </a:lnTo>
                <a:lnTo>
                  <a:pt x="180" y="1619"/>
                </a:lnTo>
                <a:lnTo>
                  <a:pt x="1589" y="180"/>
                </a:lnTo>
                <a:close/>
                <a:moveTo>
                  <a:pt x="1589" y="1"/>
                </a:moveTo>
                <a:lnTo>
                  <a:pt x="1" y="1619"/>
                </a:lnTo>
                <a:lnTo>
                  <a:pt x="1589" y="3207"/>
                </a:lnTo>
                <a:lnTo>
                  <a:pt x="3177" y="1619"/>
                </a:lnTo>
                <a:lnTo>
                  <a:pt x="1589" y="1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4"/>
          <p:cNvSpPr/>
          <p:nvPr/>
        </p:nvSpPr>
        <p:spPr>
          <a:xfrm>
            <a:off x="271370" y="1423714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rbanist"/>
              <a:buNone/>
              <a:defRPr sz="35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arxiv.org/abs/2206.002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ibm.com/exchanges/data/all/fintabnet/" TargetMode="External"/><Relationship Id="rId5" Type="http://schemas.openxmlformats.org/officeDocument/2006/relationships/hyperlink" Target="https://www.kaggle.com/datasets/bsmock/pubtables-1m-structure" TargetMode="External"/><Relationship Id="rId4" Type="http://schemas.openxmlformats.org/officeDocument/2006/relationships/hyperlink" Target="https://cocodataset.org/#hom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38"/>
          <p:cNvGrpSpPr/>
          <p:nvPr/>
        </p:nvGrpSpPr>
        <p:grpSpPr>
          <a:xfrm>
            <a:off x="3708472" y="3647128"/>
            <a:ext cx="257176" cy="195499"/>
            <a:chOff x="1772963" y="4079904"/>
            <a:chExt cx="257176" cy="195499"/>
          </a:xfrm>
        </p:grpSpPr>
        <p:sp>
          <p:nvSpPr>
            <p:cNvPr id="1029" name="Google Shape;1029;p38"/>
            <p:cNvSpPr/>
            <p:nvPr/>
          </p:nvSpPr>
          <p:spPr>
            <a:xfrm>
              <a:off x="1860975" y="4079904"/>
              <a:ext cx="169165" cy="195499"/>
            </a:xfrm>
            <a:custGeom>
              <a:avLst/>
              <a:gdLst/>
              <a:ahLst/>
              <a:cxnLst/>
              <a:rect l="l" t="t" r="r" b="b"/>
              <a:pathLst>
                <a:path w="2698" h="3118" extrusionOk="0">
                  <a:moveTo>
                    <a:pt x="120" y="210"/>
                  </a:moveTo>
                  <a:lnTo>
                    <a:pt x="2457" y="1559"/>
                  </a:lnTo>
                  <a:lnTo>
                    <a:pt x="120" y="2907"/>
                  </a:lnTo>
                  <a:lnTo>
                    <a:pt x="120" y="210"/>
                  </a:lnTo>
                  <a:close/>
                  <a:moveTo>
                    <a:pt x="0" y="1"/>
                  </a:moveTo>
                  <a:lnTo>
                    <a:pt x="0" y="3117"/>
                  </a:lnTo>
                  <a:lnTo>
                    <a:pt x="2697" y="15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1772963" y="4081796"/>
              <a:ext cx="165403" cy="191737"/>
            </a:xfrm>
            <a:custGeom>
              <a:avLst/>
              <a:gdLst/>
              <a:ahLst/>
              <a:cxnLst/>
              <a:rect l="l" t="t" r="r" b="b"/>
              <a:pathLst>
                <a:path w="2638" h="3058" extrusionOk="0">
                  <a:moveTo>
                    <a:pt x="1" y="1"/>
                  </a:moveTo>
                  <a:lnTo>
                    <a:pt x="1" y="3057"/>
                  </a:lnTo>
                  <a:lnTo>
                    <a:pt x="2637" y="15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2" name="Google Shape;1042;p38"/>
          <p:cNvSpPr/>
          <p:nvPr/>
        </p:nvSpPr>
        <p:spPr>
          <a:xfrm>
            <a:off x="7856295" y="957214"/>
            <a:ext cx="179115" cy="177855"/>
          </a:xfrm>
          <a:custGeom>
            <a:avLst/>
            <a:gdLst/>
            <a:ahLst/>
            <a:cxnLst/>
            <a:rect l="l" t="t" r="r" b="b"/>
            <a:pathLst>
              <a:path w="4406" h="4375" extrusionOk="0">
                <a:moveTo>
                  <a:pt x="2188" y="1378"/>
                </a:moveTo>
                <a:lnTo>
                  <a:pt x="2368" y="1408"/>
                </a:lnTo>
                <a:lnTo>
                  <a:pt x="2518" y="1438"/>
                </a:lnTo>
                <a:lnTo>
                  <a:pt x="2638" y="1528"/>
                </a:lnTo>
                <a:lnTo>
                  <a:pt x="2758" y="1618"/>
                </a:lnTo>
                <a:lnTo>
                  <a:pt x="2877" y="1738"/>
                </a:lnTo>
                <a:lnTo>
                  <a:pt x="2937" y="1888"/>
                </a:lnTo>
                <a:lnTo>
                  <a:pt x="2997" y="2038"/>
                </a:lnTo>
                <a:lnTo>
                  <a:pt x="2997" y="2188"/>
                </a:lnTo>
                <a:lnTo>
                  <a:pt x="2997" y="2337"/>
                </a:lnTo>
                <a:lnTo>
                  <a:pt x="2937" y="2517"/>
                </a:lnTo>
                <a:lnTo>
                  <a:pt x="2877" y="2637"/>
                </a:lnTo>
                <a:lnTo>
                  <a:pt x="2758" y="2757"/>
                </a:lnTo>
                <a:lnTo>
                  <a:pt x="2638" y="2847"/>
                </a:lnTo>
                <a:lnTo>
                  <a:pt x="2518" y="2937"/>
                </a:lnTo>
                <a:lnTo>
                  <a:pt x="2368" y="2967"/>
                </a:lnTo>
                <a:lnTo>
                  <a:pt x="2188" y="2997"/>
                </a:lnTo>
                <a:lnTo>
                  <a:pt x="2038" y="2967"/>
                </a:lnTo>
                <a:lnTo>
                  <a:pt x="1889" y="2937"/>
                </a:lnTo>
                <a:lnTo>
                  <a:pt x="1739" y="2847"/>
                </a:lnTo>
                <a:lnTo>
                  <a:pt x="1619" y="2757"/>
                </a:lnTo>
                <a:lnTo>
                  <a:pt x="1529" y="2637"/>
                </a:lnTo>
                <a:lnTo>
                  <a:pt x="1469" y="2517"/>
                </a:lnTo>
                <a:lnTo>
                  <a:pt x="1409" y="2337"/>
                </a:lnTo>
                <a:lnTo>
                  <a:pt x="1409" y="2188"/>
                </a:lnTo>
                <a:lnTo>
                  <a:pt x="1409" y="2038"/>
                </a:lnTo>
                <a:lnTo>
                  <a:pt x="1469" y="1888"/>
                </a:lnTo>
                <a:lnTo>
                  <a:pt x="1529" y="1738"/>
                </a:lnTo>
                <a:lnTo>
                  <a:pt x="1619" y="1618"/>
                </a:lnTo>
                <a:lnTo>
                  <a:pt x="1739" y="1528"/>
                </a:lnTo>
                <a:lnTo>
                  <a:pt x="1889" y="1438"/>
                </a:lnTo>
                <a:lnTo>
                  <a:pt x="2038" y="1408"/>
                </a:lnTo>
                <a:lnTo>
                  <a:pt x="2188" y="1378"/>
                </a:lnTo>
                <a:close/>
                <a:moveTo>
                  <a:pt x="2188" y="1229"/>
                </a:moveTo>
                <a:lnTo>
                  <a:pt x="2008" y="1259"/>
                </a:lnTo>
                <a:lnTo>
                  <a:pt x="1829" y="1319"/>
                </a:lnTo>
                <a:lnTo>
                  <a:pt x="1679" y="1408"/>
                </a:lnTo>
                <a:lnTo>
                  <a:pt x="1529" y="1528"/>
                </a:lnTo>
                <a:lnTo>
                  <a:pt x="1409" y="1648"/>
                </a:lnTo>
                <a:lnTo>
                  <a:pt x="1319" y="1828"/>
                </a:lnTo>
                <a:lnTo>
                  <a:pt x="1259" y="2008"/>
                </a:lnTo>
                <a:lnTo>
                  <a:pt x="1259" y="2188"/>
                </a:lnTo>
                <a:lnTo>
                  <a:pt x="1259" y="2397"/>
                </a:lnTo>
                <a:lnTo>
                  <a:pt x="1319" y="2547"/>
                </a:lnTo>
                <a:lnTo>
                  <a:pt x="1409" y="2727"/>
                </a:lnTo>
                <a:lnTo>
                  <a:pt x="1529" y="2877"/>
                </a:lnTo>
                <a:lnTo>
                  <a:pt x="1679" y="2997"/>
                </a:lnTo>
                <a:lnTo>
                  <a:pt x="1829" y="3057"/>
                </a:lnTo>
                <a:lnTo>
                  <a:pt x="2008" y="3116"/>
                </a:lnTo>
                <a:lnTo>
                  <a:pt x="2188" y="3146"/>
                </a:lnTo>
                <a:lnTo>
                  <a:pt x="2398" y="3116"/>
                </a:lnTo>
                <a:lnTo>
                  <a:pt x="2578" y="3057"/>
                </a:lnTo>
                <a:lnTo>
                  <a:pt x="2728" y="2997"/>
                </a:lnTo>
                <a:lnTo>
                  <a:pt x="2877" y="2877"/>
                </a:lnTo>
                <a:lnTo>
                  <a:pt x="2997" y="2727"/>
                </a:lnTo>
                <a:lnTo>
                  <a:pt x="3087" y="2547"/>
                </a:lnTo>
                <a:lnTo>
                  <a:pt x="3147" y="2397"/>
                </a:lnTo>
                <a:lnTo>
                  <a:pt x="3147" y="2188"/>
                </a:lnTo>
                <a:lnTo>
                  <a:pt x="3147" y="2008"/>
                </a:lnTo>
                <a:lnTo>
                  <a:pt x="3087" y="1828"/>
                </a:lnTo>
                <a:lnTo>
                  <a:pt x="2997" y="1648"/>
                </a:lnTo>
                <a:lnTo>
                  <a:pt x="2877" y="1528"/>
                </a:lnTo>
                <a:lnTo>
                  <a:pt x="2728" y="1408"/>
                </a:lnTo>
                <a:lnTo>
                  <a:pt x="2578" y="1319"/>
                </a:lnTo>
                <a:lnTo>
                  <a:pt x="2398" y="1259"/>
                </a:lnTo>
                <a:lnTo>
                  <a:pt x="2188" y="1229"/>
                </a:lnTo>
                <a:close/>
                <a:moveTo>
                  <a:pt x="2398" y="150"/>
                </a:moveTo>
                <a:lnTo>
                  <a:pt x="2608" y="180"/>
                </a:lnTo>
                <a:lnTo>
                  <a:pt x="2817" y="240"/>
                </a:lnTo>
                <a:lnTo>
                  <a:pt x="2997" y="300"/>
                </a:lnTo>
                <a:lnTo>
                  <a:pt x="3177" y="390"/>
                </a:lnTo>
                <a:lnTo>
                  <a:pt x="3357" y="480"/>
                </a:lnTo>
                <a:lnTo>
                  <a:pt x="3507" y="599"/>
                </a:lnTo>
                <a:lnTo>
                  <a:pt x="3656" y="749"/>
                </a:lnTo>
                <a:lnTo>
                  <a:pt x="3776" y="899"/>
                </a:lnTo>
                <a:lnTo>
                  <a:pt x="3896" y="1049"/>
                </a:lnTo>
                <a:lnTo>
                  <a:pt x="4016" y="1229"/>
                </a:lnTo>
                <a:lnTo>
                  <a:pt x="4076" y="1408"/>
                </a:lnTo>
                <a:lnTo>
                  <a:pt x="4166" y="1588"/>
                </a:lnTo>
                <a:lnTo>
                  <a:pt x="4196" y="1768"/>
                </a:lnTo>
                <a:lnTo>
                  <a:pt x="4226" y="1978"/>
                </a:lnTo>
                <a:lnTo>
                  <a:pt x="4256" y="2188"/>
                </a:lnTo>
                <a:lnTo>
                  <a:pt x="4226" y="2397"/>
                </a:lnTo>
                <a:lnTo>
                  <a:pt x="4196" y="2607"/>
                </a:lnTo>
                <a:lnTo>
                  <a:pt x="4166" y="2787"/>
                </a:lnTo>
                <a:lnTo>
                  <a:pt x="4076" y="2997"/>
                </a:lnTo>
                <a:lnTo>
                  <a:pt x="4016" y="3176"/>
                </a:lnTo>
                <a:lnTo>
                  <a:pt x="3896" y="3326"/>
                </a:lnTo>
                <a:lnTo>
                  <a:pt x="3776" y="3506"/>
                </a:lnTo>
                <a:lnTo>
                  <a:pt x="3656" y="3626"/>
                </a:lnTo>
                <a:lnTo>
                  <a:pt x="3507" y="3776"/>
                </a:lnTo>
                <a:lnTo>
                  <a:pt x="3357" y="3896"/>
                </a:lnTo>
                <a:lnTo>
                  <a:pt x="3177" y="3985"/>
                </a:lnTo>
                <a:lnTo>
                  <a:pt x="2997" y="4075"/>
                </a:lnTo>
                <a:lnTo>
                  <a:pt x="2817" y="4135"/>
                </a:lnTo>
                <a:lnTo>
                  <a:pt x="2608" y="4195"/>
                </a:lnTo>
                <a:lnTo>
                  <a:pt x="2398" y="4225"/>
                </a:lnTo>
                <a:lnTo>
                  <a:pt x="1978" y="4225"/>
                </a:lnTo>
                <a:lnTo>
                  <a:pt x="1799" y="4195"/>
                </a:lnTo>
                <a:lnTo>
                  <a:pt x="1589" y="4135"/>
                </a:lnTo>
                <a:lnTo>
                  <a:pt x="1409" y="4075"/>
                </a:lnTo>
                <a:lnTo>
                  <a:pt x="1229" y="3985"/>
                </a:lnTo>
                <a:lnTo>
                  <a:pt x="1049" y="3896"/>
                </a:lnTo>
                <a:lnTo>
                  <a:pt x="900" y="3776"/>
                </a:lnTo>
                <a:lnTo>
                  <a:pt x="750" y="3626"/>
                </a:lnTo>
                <a:lnTo>
                  <a:pt x="630" y="3506"/>
                </a:lnTo>
                <a:lnTo>
                  <a:pt x="510" y="3326"/>
                </a:lnTo>
                <a:lnTo>
                  <a:pt x="390" y="3176"/>
                </a:lnTo>
                <a:lnTo>
                  <a:pt x="300" y="2997"/>
                </a:lnTo>
                <a:lnTo>
                  <a:pt x="240" y="2787"/>
                </a:lnTo>
                <a:lnTo>
                  <a:pt x="180" y="2607"/>
                </a:lnTo>
                <a:lnTo>
                  <a:pt x="151" y="2397"/>
                </a:lnTo>
                <a:lnTo>
                  <a:pt x="151" y="2188"/>
                </a:lnTo>
                <a:lnTo>
                  <a:pt x="151" y="1978"/>
                </a:lnTo>
                <a:lnTo>
                  <a:pt x="180" y="1768"/>
                </a:lnTo>
                <a:lnTo>
                  <a:pt x="240" y="1588"/>
                </a:lnTo>
                <a:lnTo>
                  <a:pt x="300" y="1408"/>
                </a:lnTo>
                <a:lnTo>
                  <a:pt x="390" y="1229"/>
                </a:lnTo>
                <a:lnTo>
                  <a:pt x="510" y="1049"/>
                </a:lnTo>
                <a:lnTo>
                  <a:pt x="630" y="899"/>
                </a:lnTo>
                <a:lnTo>
                  <a:pt x="750" y="749"/>
                </a:lnTo>
                <a:lnTo>
                  <a:pt x="900" y="599"/>
                </a:lnTo>
                <a:lnTo>
                  <a:pt x="1049" y="480"/>
                </a:lnTo>
                <a:lnTo>
                  <a:pt x="1229" y="390"/>
                </a:lnTo>
                <a:lnTo>
                  <a:pt x="1409" y="300"/>
                </a:lnTo>
                <a:lnTo>
                  <a:pt x="1589" y="240"/>
                </a:lnTo>
                <a:lnTo>
                  <a:pt x="1799" y="180"/>
                </a:lnTo>
                <a:lnTo>
                  <a:pt x="1978" y="150"/>
                </a:lnTo>
                <a:close/>
                <a:moveTo>
                  <a:pt x="1978" y="0"/>
                </a:moveTo>
                <a:lnTo>
                  <a:pt x="1769" y="30"/>
                </a:lnTo>
                <a:lnTo>
                  <a:pt x="1559" y="90"/>
                </a:lnTo>
                <a:lnTo>
                  <a:pt x="1349" y="150"/>
                </a:lnTo>
                <a:lnTo>
                  <a:pt x="1139" y="270"/>
                </a:lnTo>
                <a:lnTo>
                  <a:pt x="960" y="360"/>
                </a:lnTo>
                <a:lnTo>
                  <a:pt x="810" y="480"/>
                </a:lnTo>
                <a:lnTo>
                  <a:pt x="660" y="629"/>
                </a:lnTo>
                <a:lnTo>
                  <a:pt x="510" y="779"/>
                </a:lnTo>
                <a:lnTo>
                  <a:pt x="390" y="959"/>
                </a:lnTo>
                <a:lnTo>
                  <a:pt x="270" y="1139"/>
                </a:lnTo>
                <a:lnTo>
                  <a:pt x="180" y="1349"/>
                </a:lnTo>
                <a:lnTo>
                  <a:pt x="91" y="1528"/>
                </a:lnTo>
                <a:lnTo>
                  <a:pt x="61" y="1738"/>
                </a:lnTo>
                <a:lnTo>
                  <a:pt x="1" y="1978"/>
                </a:lnTo>
                <a:lnTo>
                  <a:pt x="1" y="2188"/>
                </a:lnTo>
                <a:lnTo>
                  <a:pt x="1" y="2427"/>
                </a:lnTo>
                <a:lnTo>
                  <a:pt x="61" y="2637"/>
                </a:lnTo>
                <a:lnTo>
                  <a:pt x="91" y="2847"/>
                </a:lnTo>
                <a:lnTo>
                  <a:pt x="180" y="3057"/>
                </a:lnTo>
                <a:lnTo>
                  <a:pt x="270" y="3236"/>
                </a:lnTo>
                <a:lnTo>
                  <a:pt x="390" y="3416"/>
                </a:lnTo>
                <a:lnTo>
                  <a:pt x="510" y="3596"/>
                </a:lnTo>
                <a:lnTo>
                  <a:pt x="660" y="3746"/>
                </a:lnTo>
                <a:lnTo>
                  <a:pt x="810" y="3896"/>
                </a:lnTo>
                <a:lnTo>
                  <a:pt x="960" y="4015"/>
                </a:lnTo>
                <a:lnTo>
                  <a:pt x="1139" y="4135"/>
                </a:lnTo>
                <a:lnTo>
                  <a:pt x="1349" y="4225"/>
                </a:lnTo>
                <a:lnTo>
                  <a:pt x="1559" y="4285"/>
                </a:lnTo>
                <a:lnTo>
                  <a:pt x="1769" y="4345"/>
                </a:lnTo>
                <a:lnTo>
                  <a:pt x="1978" y="4375"/>
                </a:lnTo>
                <a:lnTo>
                  <a:pt x="2428" y="4375"/>
                </a:lnTo>
                <a:lnTo>
                  <a:pt x="2638" y="4345"/>
                </a:lnTo>
                <a:lnTo>
                  <a:pt x="2847" y="4285"/>
                </a:lnTo>
                <a:lnTo>
                  <a:pt x="3057" y="4225"/>
                </a:lnTo>
                <a:lnTo>
                  <a:pt x="3237" y="4135"/>
                </a:lnTo>
                <a:lnTo>
                  <a:pt x="3417" y="4015"/>
                </a:lnTo>
                <a:lnTo>
                  <a:pt x="3597" y="3896"/>
                </a:lnTo>
                <a:lnTo>
                  <a:pt x="3746" y="3746"/>
                </a:lnTo>
                <a:lnTo>
                  <a:pt x="3896" y="3596"/>
                </a:lnTo>
                <a:lnTo>
                  <a:pt x="4016" y="3416"/>
                </a:lnTo>
                <a:lnTo>
                  <a:pt x="4136" y="3236"/>
                </a:lnTo>
                <a:lnTo>
                  <a:pt x="4226" y="3057"/>
                </a:lnTo>
                <a:lnTo>
                  <a:pt x="4316" y="2847"/>
                </a:lnTo>
                <a:lnTo>
                  <a:pt x="4346" y="2637"/>
                </a:lnTo>
                <a:lnTo>
                  <a:pt x="4376" y="2427"/>
                </a:lnTo>
                <a:lnTo>
                  <a:pt x="4406" y="2188"/>
                </a:lnTo>
                <a:lnTo>
                  <a:pt x="4376" y="1978"/>
                </a:lnTo>
                <a:lnTo>
                  <a:pt x="4346" y="1738"/>
                </a:lnTo>
                <a:lnTo>
                  <a:pt x="4316" y="1528"/>
                </a:lnTo>
                <a:lnTo>
                  <a:pt x="4226" y="1349"/>
                </a:lnTo>
                <a:lnTo>
                  <a:pt x="4136" y="1139"/>
                </a:lnTo>
                <a:lnTo>
                  <a:pt x="4016" y="959"/>
                </a:lnTo>
                <a:lnTo>
                  <a:pt x="3896" y="779"/>
                </a:lnTo>
                <a:lnTo>
                  <a:pt x="3746" y="629"/>
                </a:lnTo>
                <a:lnTo>
                  <a:pt x="3597" y="480"/>
                </a:lnTo>
                <a:lnTo>
                  <a:pt x="3417" y="360"/>
                </a:lnTo>
                <a:lnTo>
                  <a:pt x="3237" y="270"/>
                </a:lnTo>
                <a:lnTo>
                  <a:pt x="3057" y="150"/>
                </a:lnTo>
                <a:lnTo>
                  <a:pt x="2847" y="90"/>
                </a:lnTo>
                <a:lnTo>
                  <a:pt x="2638" y="30"/>
                </a:lnTo>
                <a:lnTo>
                  <a:pt x="2428" y="0"/>
                </a:lnTo>
                <a:close/>
              </a:path>
            </a:pathLst>
          </a:custGeom>
          <a:solidFill>
            <a:srgbClr val="1D0D00">
              <a:alpha val="35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8"/>
          <p:cNvSpPr/>
          <p:nvPr/>
        </p:nvSpPr>
        <p:spPr>
          <a:xfrm>
            <a:off x="3371177" y="3312597"/>
            <a:ext cx="71999" cy="71999"/>
          </a:xfrm>
          <a:custGeom>
            <a:avLst/>
            <a:gdLst/>
            <a:ahLst/>
            <a:cxnLst/>
            <a:rect l="l" t="t" r="r" b="b"/>
            <a:pathLst>
              <a:path w="3747" h="3747" extrusionOk="0">
                <a:moveTo>
                  <a:pt x="1889" y="1"/>
                </a:moveTo>
                <a:lnTo>
                  <a:pt x="1679" y="31"/>
                </a:lnTo>
                <a:lnTo>
                  <a:pt x="1499" y="60"/>
                </a:lnTo>
                <a:lnTo>
                  <a:pt x="1319" y="90"/>
                </a:lnTo>
                <a:lnTo>
                  <a:pt x="1140" y="150"/>
                </a:lnTo>
                <a:lnTo>
                  <a:pt x="840" y="330"/>
                </a:lnTo>
                <a:lnTo>
                  <a:pt x="570" y="570"/>
                </a:lnTo>
                <a:lnTo>
                  <a:pt x="330" y="840"/>
                </a:lnTo>
                <a:lnTo>
                  <a:pt x="151" y="1169"/>
                </a:lnTo>
                <a:lnTo>
                  <a:pt x="91" y="1319"/>
                </a:lnTo>
                <a:lnTo>
                  <a:pt x="61" y="1499"/>
                </a:lnTo>
                <a:lnTo>
                  <a:pt x="31" y="1679"/>
                </a:lnTo>
                <a:lnTo>
                  <a:pt x="1" y="1888"/>
                </a:lnTo>
                <a:lnTo>
                  <a:pt x="31" y="2068"/>
                </a:lnTo>
                <a:lnTo>
                  <a:pt x="61" y="2248"/>
                </a:lnTo>
                <a:lnTo>
                  <a:pt x="91" y="2428"/>
                </a:lnTo>
                <a:lnTo>
                  <a:pt x="151" y="2608"/>
                </a:lnTo>
                <a:lnTo>
                  <a:pt x="330" y="2937"/>
                </a:lnTo>
                <a:lnTo>
                  <a:pt x="570" y="3207"/>
                </a:lnTo>
                <a:lnTo>
                  <a:pt x="840" y="3447"/>
                </a:lnTo>
                <a:lnTo>
                  <a:pt x="1140" y="3596"/>
                </a:lnTo>
                <a:lnTo>
                  <a:pt x="1319" y="3656"/>
                </a:lnTo>
                <a:lnTo>
                  <a:pt x="1499" y="3716"/>
                </a:lnTo>
                <a:lnTo>
                  <a:pt x="1679" y="3746"/>
                </a:lnTo>
                <a:lnTo>
                  <a:pt x="2068" y="3746"/>
                </a:lnTo>
                <a:lnTo>
                  <a:pt x="2248" y="3716"/>
                </a:lnTo>
                <a:lnTo>
                  <a:pt x="2428" y="3656"/>
                </a:lnTo>
                <a:lnTo>
                  <a:pt x="2608" y="3596"/>
                </a:lnTo>
                <a:lnTo>
                  <a:pt x="2937" y="3447"/>
                </a:lnTo>
                <a:lnTo>
                  <a:pt x="3207" y="3207"/>
                </a:lnTo>
                <a:lnTo>
                  <a:pt x="3417" y="2937"/>
                </a:lnTo>
                <a:lnTo>
                  <a:pt x="3597" y="2608"/>
                </a:lnTo>
                <a:lnTo>
                  <a:pt x="3657" y="2428"/>
                </a:lnTo>
                <a:lnTo>
                  <a:pt x="3717" y="2248"/>
                </a:lnTo>
                <a:lnTo>
                  <a:pt x="3747" y="2068"/>
                </a:lnTo>
                <a:lnTo>
                  <a:pt x="3747" y="1888"/>
                </a:lnTo>
                <a:lnTo>
                  <a:pt x="3747" y="1679"/>
                </a:lnTo>
                <a:lnTo>
                  <a:pt x="3717" y="1499"/>
                </a:lnTo>
                <a:lnTo>
                  <a:pt x="3657" y="1319"/>
                </a:lnTo>
                <a:lnTo>
                  <a:pt x="3597" y="1169"/>
                </a:lnTo>
                <a:lnTo>
                  <a:pt x="3417" y="840"/>
                </a:lnTo>
                <a:lnTo>
                  <a:pt x="3207" y="570"/>
                </a:lnTo>
                <a:lnTo>
                  <a:pt x="2937" y="330"/>
                </a:lnTo>
                <a:lnTo>
                  <a:pt x="2608" y="150"/>
                </a:lnTo>
                <a:lnTo>
                  <a:pt x="2428" y="90"/>
                </a:lnTo>
                <a:lnTo>
                  <a:pt x="2248" y="60"/>
                </a:lnTo>
                <a:lnTo>
                  <a:pt x="2068" y="31"/>
                </a:lnTo>
                <a:lnTo>
                  <a:pt x="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38"/>
          <p:cNvSpPr txBox="1">
            <a:spLocks noGrp="1"/>
          </p:cNvSpPr>
          <p:nvPr>
            <p:ph type="ctrTitle"/>
          </p:nvPr>
        </p:nvSpPr>
        <p:spPr>
          <a:xfrm>
            <a:off x="773102" y="404293"/>
            <a:ext cx="7598877" cy="55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sz="2400" dirty="0"/>
              <a:t>Vision GNN-Powered Object Detection</a:t>
            </a:r>
            <a:endParaRPr sz="2400" dirty="0"/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1"/>
          </p:nvPr>
        </p:nvSpPr>
        <p:spPr>
          <a:xfrm>
            <a:off x="3439560" y="760305"/>
            <a:ext cx="30186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Sagar Prakash Barad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378396" y="1162982"/>
            <a:ext cx="6388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>
                <a:latin typeface="Questrial" panose="020B0604020202020204" charset="0"/>
              </a:rPr>
              <a:t>Harnessing Vision GNNs as Backbone Feature Extractors for RetinaNet and Mask </a:t>
            </a:r>
            <a:r>
              <a:rPr lang="en-US" sz="1200" dirty="0" smtClean="0">
                <a:latin typeface="Questrial" panose="020B0604020202020204" charset="0"/>
              </a:rPr>
              <a:t>R-CNNs</a:t>
            </a:r>
            <a:endParaRPr lang="en-IN" sz="1200" dirty="0">
              <a:latin typeface="Questrial" panose="020B0604020202020204" charset="0"/>
            </a:endParaRPr>
          </a:p>
        </p:txBody>
      </p:sp>
      <p:pic>
        <p:nvPicPr>
          <p:cNvPr id="144" name="Picture 143" descr="vig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30" y="1486605"/>
            <a:ext cx="6746622" cy="19519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942824" y="3482596"/>
            <a:ext cx="5333394" cy="62619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585648" y="3595937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RetinaNet </a:t>
            </a:r>
            <a:endParaRPr lang="en-IN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5648" y="3590990"/>
            <a:ext cx="2220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trike="sngStrike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ResNet</a:t>
            </a:r>
            <a:r>
              <a:rPr lang="en-IN" dirty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</a:t>
            </a:r>
            <a:r>
              <a:rPr lang="en-IN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+ FPN + Focal Loss</a:t>
            </a:r>
            <a:endParaRPr lang="en-IN" strike="sngStrike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0447" y="3801016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Vision GNN</a:t>
            </a:r>
            <a:endParaRPr lang="en-IN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812" y="4248974"/>
            <a:ext cx="79594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Questrial" panose="020B0604020202020204" charset="0"/>
              </a:rPr>
              <a:t>Dataset(s) </a:t>
            </a:r>
            <a:r>
              <a:rPr lang="en-US" sz="1100" b="1" dirty="0" smtClean="0">
                <a:latin typeface="Questrial" panose="020B0604020202020204" charset="0"/>
              </a:rPr>
              <a:t>– </a:t>
            </a:r>
            <a:r>
              <a:rPr lang="en-US" sz="1100" b="1" dirty="0" smtClean="0">
                <a:latin typeface="Questrial" panose="020B0604020202020204" charset="0"/>
                <a:hlinkClick r:id="rId4"/>
              </a:rPr>
              <a:t>COCO Dataset</a:t>
            </a:r>
            <a:r>
              <a:rPr lang="en-US" sz="1100" b="1" dirty="0" smtClean="0">
                <a:latin typeface="Questrial" panose="020B0604020202020204" charset="0"/>
              </a:rPr>
              <a:t>, </a:t>
            </a:r>
            <a:r>
              <a:rPr lang="en-US" sz="1100" b="1" dirty="0" smtClean="0">
                <a:latin typeface="Questrial" panose="020B0604020202020204" charset="0"/>
                <a:hlinkClick r:id="rId5"/>
              </a:rPr>
              <a:t>PubTables 1M Dataset</a:t>
            </a:r>
            <a:r>
              <a:rPr lang="en-US" sz="1100" b="1" dirty="0" smtClean="0">
                <a:latin typeface="Questrial" panose="020B0604020202020204" charset="0"/>
              </a:rPr>
              <a:t>, </a:t>
            </a:r>
            <a:r>
              <a:rPr lang="en-US" sz="1100" b="1" dirty="0" smtClean="0">
                <a:latin typeface="Questrial" panose="020B0604020202020204" charset="0"/>
                <a:hlinkClick r:id="rId6"/>
              </a:rPr>
              <a:t>FinTab </a:t>
            </a:r>
            <a:r>
              <a:rPr lang="en-US" sz="1100" b="1" dirty="0">
                <a:latin typeface="Questrial" panose="020B0604020202020204" charset="0"/>
                <a:hlinkClick r:id="rId6"/>
              </a:rPr>
              <a:t>Dataset</a:t>
            </a:r>
            <a:endParaRPr lang="en-IN" sz="1100" b="1" dirty="0">
              <a:latin typeface="Questrial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4685286"/>
            <a:ext cx="6587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dirty="0"/>
              <a:t>Wang, X., Liu, Z., Zhang, S., Li, B., Wang, T., &amp; Zhang, J. (2022). Vision GNN: An Image is Worth Graph of Nodes. </a:t>
            </a:r>
            <a:r>
              <a:rPr lang="en-US" sz="900" i="1" dirty="0"/>
              <a:t>Advances in Neural Information Processing Systems, 35</a:t>
            </a:r>
            <a:r>
              <a:rPr lang="en-US" sz="900" dirty="0"/>
              <a:t>. Retrieved from </a:t>
            </a:r>
            <a:r>
              <a:rPr lang="en-US" sz="900" u="sng" dirty="0">
                <a:hlinkClick r:id="rId7"/>
              </a:rPr>
              <a:t>https://arxiv.org/abs/2206.00272</a:t>
            </a:r>
            <a:endParaRPr lang="en-IN" sz="900" dirty="0">
              <a:latin typeface="Questrial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9"/>
          <p:cNvSpPr txBox="1">
            <a:spLocks noGrp="1"/>
          </p:cNvSpPr>
          <p:nvPr>
            <p:ph type="title"/>
          </p:nvPr>
        </p:nvSpPr>
        <p:spPr>
          <a:xfrm>
            <a:off x="311740" y="9725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Midway Targets</a:t>
            </a:r>
            <a:endParaRPr sz="2000" dirty="0"/>
          </a:p>
        </p:txBody>
      </p:sp>
      <p:sp>
        <p:nvSpPr>
          <p:cNvPr id="2" name="Rectangle 1"/>
          <p:cNvSpPr/>
          <p:nvPr/>
        </p:nvSpPr>
        <p:spPr>
          <a:xfrm>
            <a:off x="2030140" y="34400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IN" sz="12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Work division </a:t>
            </a:r>
            <a:r>
              <a:rPr lang="en-IN" sz="1200" dirty="0" err="1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upto</a:t>
            </a:r>
            <a:r>
              <a:rPr lang="en-IN" sz="12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midterm presentation…</a:t>
            </a:r>
          </a:p>
          <a:p>
            <a:pPr lvl="0" algn="ctr"/>
            <a:r>
              <a:rPr lang="en-IN" sz="1200" b="1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All by me</a:t>
            </a:r>
            <a:endParaRPr lang="en-IN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5920" y="1448029"/>
            <a:ext cx="617982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AutoNum type="arabicPeriod"/>
            </a:pPr>
            <a:r>
              <a:rPr lang="en-US" sz="1200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Implementing </a:t>
            </a:r>
            <a:r>
              <a:rPr lang="en-US" sz="1200" dirty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the Vision GNN Variant of RetinaNet. </a:t>
            </a:r>
            <a:endParaRPr lang="en-US" sz="1200" dirty="0" smtClean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  <a:p>
            <a:pPr marL="228600" lvl="0" indent="-228600">
              <a:buAutoNum type="arabicPeriod"/>
            </a:pPr>
            <a:r>
              <a:rPr lang="en-US" sz="1200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Reproducing </a:t>
            </a:r>
            <a:r>
              <a:rPr lang="en-US" sz="1200" dirty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the </a:t>
            </a:r>
            <a:r>
              <a:rPr lang="en-US" sz="1200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Results on COCO Dataset </a:t>
            </a:r>
            <a:r>
              <a:rPr lang="en-US" sz="1200" dirty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as Presented in the Paper.</a:t>
            </a:r>
            <a:endParaRPr lang="en-IN" sz="1200" dirty="0">
              <a:solidFill>
                <a:schemeClr val="dk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  <a:sym typeface="Questrial"/>
            </a:endParaRPr>
          </a:p>
          <a:p>
            <a:pPr lvl="0"/>
            <a:endParaRPr lang="en-IN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43959" y="2023869"/>
            <a:ext cx="1681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Post Midsem</a:t>
            </a:r>
            <a:endParaRPr lang="en-IN" sz="2000" b="1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5920" y="2503403"/>
            <a:ext cx="57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   Training </a:t>
            </a:r>
            <a:r>
              <a:rPr lang="en-US" sz="1200" dirty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on the PubTables 1M Dataset.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  Training </a:t>
            </a:r>
            <a:r>
              <a:rPr lang="en-US" sz="1200" dirty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on the FinTab Dataset.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   Exploring </a:t>
            </a:r>
            <a:r>
              <a:rPr lang="en-US" sz="1200" dirty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Other State-of-the-Art Models Utilizing </a:t>
            </a:r>
            <a:r>
              <a:rPr lang="en-US" sz="1200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ResNet </a:t>
            </a:r>
            <a:r>
              <a:rPr lang="en-US" sz="1200" dirty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as a Backbone.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   </a:t>
            </a:r>
            <a:r>
              <a:rPr lang="en-US" sz="1200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Lottery Ticket </a:t>
            </a:r>
            <a:r>
              <a:rPr lang="en-US" sz="1200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Hypothesis (</a:t>
            </a:r>
            <a:r>
              <a:rPr lang="en-US" sz="1200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LTH) </a:t>
            </a:r>
            <a:r>
              <a:rPr lang="en-US" sz="1200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version</a:t>
            </a:r>
            <a:r>
              <a:rPr lang="en-US" sz="1200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 </a:t>
            </a:r>
            <a:r>
              <a:rPr lang="en-US" sz="1200" dirty="0" smtClean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of Vision GNN</a:t>
            </a:r>
            <a:r>
              <a:rPr lang="en-US" sz="1200" dirty="0">
                <a:solidFill>
                  <a:srgbClr val="374151"/>
                </a:solidFill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3088" y="3413824"/>
            <a:ext cx="21836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Expected Results</a:t>
            </a:r>
            <a:endParaRPr lang="en-IN" sz="2000" b="1" dirty="0">
              <a:latin typeface="Urbanist" panose="020B0604020202020204" charset="0"/>
              <a:ea typeface="Urbanist" panose="020B0604020202020204" charset="0"/>
              <a:cs typeface="Urbanist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77740" y="3893358"/>
            <a:ext cx="5605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AutoNum type="arabicPeriod"/>
            </a:pPr>
            <a:r>
              <a:rPr lang="en-US" sz="1200" dirty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Achieving Similar and Improved Performance as Demonstrated in the COCO Dataset Papers</a:t>
            </a:r>
            <a:r>
              <a:rPr lang="en-US" sz="1200" dirty="0" smtClean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.</a:t>
            </a:r>
          </a:p>
          <a:p>
            <a:pPr marL="228600" lvl="0" indent="-228600">
              <a:buAutoNum type="arabicPeriod"/>
            </a:pPr>
            <a:r>
              <a:rPr lang="en-US" sz="1200" dirty="0">
                <a:latin typeface="Urbanist" panose="020B0604020202020204" charset="0"/>
                <a:ea typeface="Urbanist" panose="020B0604020202020204" charset="0"/>
                <a:cs typeface="Urbanist" panose="020B0604020202020204" charset="0"/>
              </a:rPr>
              <a:t>Conducting Comparisons with Models Empowered by ResNet.</a:t>
            </a:r>
            <a:endParaRPr lang="en-IN" sz="1200" b="1" dirty="0">
              <a:solidFill>
                <a:schemeClr val="dk1"/>
              </a:solidFill>
              <a:latin typeface="Urbanist" panose="020B0604020202020204" charset="0"/>
              <a:ea typeface="Urbanist" panose="020B0604020202020204" charset="0"/>
              <a:cs typeface="Urbanist" panose="020B0604020202020204" charset="0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chanical Engineering: Levers by Slidesgo">
  <a:themeElements>
    <a:clrScheme name="Simple Light">
      <a:dk1>
        <a:srgbClr val="1D0D00"/>
      </a:dk1>
      <a:lt1>
        <a:srgbClr val="FAFAFA"/>
      </a:lt1>
      <a:dk2>
        <a:srgbClr val="567AFB"/>
      </a:dk2>
      <a:lt2>
        <a:srgbClr val="FD521C"/>
      </a:lt2>
      <a:accent1>
        <a:srgbClr val="FF9116"/>
      </a:accent1>
      <a:accent2>
        <a:srgbClr val="FFC748"/>
      </a:accent2>
      <a:accent3>
        <a:srgbClr val="15B8A5"/>
      </a:accent3>
      <a:accent4>
        <a:srgbClr val="FFFFFF"/>
      </a:accent4>
      <a:accent5>
        <a:srgbClr val="FFFFFF"/>
      </a:accent5>
      <a:accent6>
        <a:srgbClr val="FFFFFF"/>
      </a:accent6>
      <a:hlink>
        <a:srgbClr val="1D0D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187</Words>
  <Application>Microsoft Office PowerPoint</Application>
  <PresentationFormat>On-screen Show (16:9)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Urbanist</vt:lpstr>
      <vt:lpstr>Nunito Light</vt:lpstr>
      <vt:lpstr>Questrial</vt:lpstr>
      <vt:lpstr>Arial</vt:lpstr>
      <vt:lpstr>Mechanical Engineering: Levers by Slidesgo</vt:lpstr>
      <vt:lpstr>Vision GNN-Powered Object Detection</vt:lpstr>
      <vt:lpstr>Midway Targets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Engineering: Levers</dc:title>
  <dc:creator>Sagar</dc:creator>
  <cp:lastModifiedBy>Microsoft account</cp:lastModifiedBy>
  <cp:revision>12</cp:revision>
  <dcterms:modified xsi:type="dcterms:W3CDTF">2023-08-27T15:02:32Z</dcterms:modified>
</cp:coreProperties>
</file>