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Urbanist" panose="020B0604020202020204" charset="0"/>
      <p:regular r:id="rId12"/>
      <p:bold r:id="rId13"/>
      <p:italic r:id="rId14"/>
      <p:boldItalic r:id="rId15"/>
    </p:embeddedFont>
    <p:embeddedFont>
      <p:font typeface="OCR-B 10 BT" panose="020B0601020202020204" pitchFamily="34" charset="0"/>
      <p:regular r:id="rId16"/>
    </p:embeddedFont>
    <p:embeddedFont>
      <p:font typeface="Questrial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85E377-3740-444C-A1A9-6577DE9F6F8E}">
  <a:tblStyle styleId="{CC85E377-3740-444C-A1A9-6577DE9F6F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53187DA-62B5-4829-8FE1-19C8297C4B1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0117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1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02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14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360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380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1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603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250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22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558576" y="3885868"/>
            <a:ext cx="435946" cy="435946"/>
            <a:chOff x="2945425" y="3311575"/>
            <a:chExt cx="154350" cy="154350"/>
          </a:xfrm>
        </p:grpSpPr>
        <p:sp>
          <p:nvSpPr>
            <p:cNvPr id="10" name="Google Shape;10;p2"/>
            <p:cNvSpPr/>
            <p:nvPr/>
          </p:nvSpPr>
          <p:spPr>
            <a:xfrm>
              <a:off x="29454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454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875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002350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308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02350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0308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87000" y="34539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087000" y="33115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270" y="0"/>
                  </a:moveTo>
                  <a:lnTo>
                    <a:pt x="151" y="30"/>
                  </a:lnTo>
                  <a:lnTo>
                    <a:pt x="9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60" y="3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87000" y="33400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059300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454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973875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87000" y="33685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59300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9454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973875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1" y="0"/>
                  </a:moveTo>
                  <a:lnTo>
                    <a:pt x="6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87000" y="33969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151" y="0"/>
                  </a:moveTo>
                  <a:lnTo>
                    <a:pt x="9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59300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454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308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02350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0" y="0"/>
                  </a:moveTo>
                  <a:lnTo>
                    <a:pt x="61" y="6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973875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1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9454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73875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1" y="0"/>
                  </a:moveTo>
                  <a:lnTo>
                    <a:pt x="151" y="30"/>
                  </a:lnTo>
                  <a:lnTo>
                    <a:pt x="6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90"/>
                  </a:lnTo>
                  <a:lnTo>
                    <a:pt x="331" y="3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002350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973875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02350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1" y="9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0308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02350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0308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59300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1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0308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059300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87000" y="34254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1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059300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416175" y="682350"/>
            <a:ext cx="212340" cy="397199"/>
          </a:xfrm>
          <a:custGeom>
            <a:avLst/>
            <a:gdLst/>
            <a:ahLst/>
            <a:cxnLst/>
            <a:rect l="l" t="t" r="r" b="b"/>
            <a:pathLst>
              <a:path w="3477" h="6504" extrusionOk="0">
                <a:moveTo>
                  <a:pt x="240" y="1"/>
                </a:moveTo>
                <a:lnTo>
                  <a:pt x="150" y="31"/>
                </a:lnTo>
                <a:lnTo>
                  <a:pt x="60" y="91"/>
                </a:lnTo>
                <a:lnTo>
                  <a:pt x="0" y="150"/>
                </a:lnTo>
                <a:lnTo>
                  <a:pt x="0" y="270"/>
                </a:lnTo>
                <a:lnTo>
                  <a:pt x="0" y="360"/>
                </a:lnTo>
                <a:lnTo>
                  <a:pt x="60" y="420"/>
                </a:lnTo>
                <a:lnTo>
                  <a:pt x="150" y="480"/>
                </a:lnTo>
                <a:lnTo>
                  <a:pt x="240" y="510"/>
                </a:lnTo>
                <a:lnTo>
                  <a:pt x="330" y="480"/>
                </a:lnTo>
                <a:lnTo>
                  <a:pt x="420" y="420"/>
                </a:lnTo>
                <a:lnTo>
                  <a:pt x="480" y="360"/>
                </a:lnTo>
                <a:lnTo>
                  <a:pt x="480" y="270"/>
                </a:lnTo>
                <a:lnTo>
                  <a:pt x="480" y="150"/>
                </a:lnTo>
                <a:lnTo>
                  <a:pt x="420" y="91"/>
                </a:lnTo>
                <a:lnTo>
                  <a:pt x="330" y="31"/>
                </a:lnTo>
                <a:lnTo>
                  <a:pt x="240" y="1"/>
                </a:lnTo>
                <a:close/>
                <a:moveTo>
                  <a:pt x="1738" y="1"/>
                </a:moveTo>
                <a:lnTo>
                  <a:pt x="1648" y="31"/>
                </a:lnTo>
                <a:lnTo>
                  <a:pt x="1558" y="91"/>
                </a:lnTo>
                <a:lnTo>
                  <a:pt x="1528" y="150"/>
                </a:lnTo>
                <a:lnTo>
                  <a:pt x="1498" y="270"/>
                </a:lnTo>
                <a:lnTo>
                  <a:pt x="1528" y="360"/>
                </a:lnTo>
                <a:lnTo>
                  <a:pt x="1558" y="420"/>
                </a:lnTo>
                <a:lnTo>
                  <a:pt x="1648" y="480"/>
                </a:lnTo>
                <a:lnTo>
                  <a:pt x="1738" y="510"/>
                </a:lnTo>
                <a:lnTo>
                  <a:pt x="1828" y="480"/>
                </a:lnTo>
                <a:lnTo>
                  <a:pt x="1918" y="420"/>
                </a:lnTo>
                <a:lnTo>
                  <a:pt x="1978" y="360"/>
                </a:lnTo>
                <a:lnTo>
                  <a:pt x="1978" y="270"/>
                </a:lnTo>
                <a:lnTo>
                  <a:pt x="1978" y="150"/>
                </a:lnTo>
                <a:lnTo>
                  <a:pt x="1918" y="91"/>
                </a:lnTo>
                <a:lnTo>
                  <a:pt x="1828" y="31"/>
                </a:lnTo>
                <a:lnTo>
                  <a:pt x="1738" y="1"/>
                </a:lnTo>
                <a:close/>
                <a:moveTo>
                  <a:pt x="3236" y="1"/>
                </a:moveTo>
                <a:lnTo>
                  <a:pt x="3147" y="31"/>
                </a:lnTo>
                <a:lnTo>
                  <a:pt x="3057" y="91"/>
                </a:lnTo>
                <a:lnTo>
                  <a:pt x="3027" y="150"/>
                </a:lnTo>
                <a:lnTo>
                  <a:pt x="2997" y="270"/>
                </a:lnTo>
                <a:lnTo>
                  <a:pt x="3027" y="360"/>
                </a:lnTo>
                <a:lnTo>
                  <a:pt x="3057" y="420"/>
                </a:lnTo>
                <a:lnTo>
                  <a:pt x="3147" y="480"/>
                </a:lnTo>
                <a:lnTo>
                  <a:pt x="3236" y="510"/>
                </a:lnTo>
                <a:lnTo>
                  <a:pt x="3326" y="480"/>
                </a:lnTo>
                <a:lnTo>
                  <a:pt x="3416" y="420"/>
                </a:lnTo>
                <a:lnTo>
                  <a:pt x="3476" y="360"/>
                </a:lnTo>
                <a:lnTo>
                  <a:pt x="3476" y="270"/>
                </a:lnTo>
                <a:lnTo>
                  <a:pt x="3476" y="150"/>
                </a:lnTo>
                <a:lnTo>
                  <a:pt x="3416" y="91"/>
                </a:lnTo>
                <a:lnTo>
                  <a:pt x="3326" y="31"/>
                </a:lnTo>
                <a:lnTo>
                  <a:pt x="3236" y="1"/>
                </a:lnTo>
                <a:close/>
                <a:moveTo>
                  <a:pt x="150" y="1529"/>
                </a:moveTo>
                <a:lnTo>
                  <a:pt x="60" y="1589"/>
                </a:lnTo>
                <a:lnTo>
                  <a:pt x="0" y="1679"/>
                </a:lnTo>
                <a:lnTo>
                  <a:pt x="0" y="1769"/>
                </a:lnTo>
                <a:lnTo>
                  <a:pt x="0" y="1858"/>
                </a:lnTo>
                <a:lnTo>
                  <a:pt x="60" y="1948"/>
                </a:lnTo>
                <a:lnTo>
                  <a:pt x="150" y="2008"/>
                </a:lnTo>
                <a:lnTo>
                  <a:pt x="330" y="2008"/>
                </a:lnTo>
                <a:lnTo>
                  <a:pt x="420" y="1948"/>
                </a:lnTo>
                <a:lnTo>
                  <a:pt x="480" y="1858"/>
                </a:lnTo>
                <a:lnTo>
                  <a:pt x="480" y="1769"/>
                </a:lnTo>
                <a:lnTo>
                  <a:pt x="480" y="1679"/>
                </a:lnTo>
                <a:lnTo>
                  <a:pt x="420" y="1589"/>
                </a:lnTo>
                <a:lnTo>
                  <a:pt x="330" y="1529"/>
                </a:lnTo>
                <a:close/>
                <a:moveTo>
                  <a:pt x="1738" y="1499"/>
                </a:moveTo>
                <a:lnTo>
                  <a:pt x="1648" y="1529"/>
                </a:lnTo>
                <a:lnTo>
                  <a:pt x="1558" y="1589"/>
                </a:lnTo>
                <a:lnTo>
                  <a:pt x="1528" y="1649"/>
                </a:lnTo>
                <a:lnTo>
                  <a:pt x="1498" y="1769"/>
                </a:lnTo>
                <a:lnTo>
                  <a:pt x="1528" y="1858"/>
                </a:lnTo>
                <a:lnTo>
                  <a:pt x="1558" y="1918"/>
                </a:lnTo>
                <a:lnTo>
                  <a:pt x="1648" y="1978"/>
                </a:lnTo>
                <a:lnTo>
                  <a:pt x="1738" y="2008"/>
                </a:lnTo>
                <a:lnTo>
                  <a:pt x="1828" y="1978"/>
                </a:lnTo>
                <a:lnTo>
                  <a:pt x="1918" y="1918"/>
                </a:lnTo>
                <a:lnTo>
                  <a:pt x="1978" y="1858"/>
                </a:lnTo>
                <a:lnTo>
                  <a:pt x="1978" y="1769"/>
                </a:lnTo>
                <a:lnTo>
                  <a:pt x="1978" y="1649"/>
                </a:lnTo>
                <a:lnTo>
                  <a:pt x="1918" y="1589"/>
                </a:lnTo>
                <a:lnTo>
                  <a:pt x="1828" y="1529"/>
                </a:lnTo>
                <a:lnTo>
                  <a:pt x="1738" y="1499"/>
                </a:lnTo>
                <a:close/>
                <a:moveTo>
                  <a:pt x="3236" y="1499"/>
                </a:moveTo>
                <a:lnTo>
                  <a:pt x="3147" y="1529"/>
                </a:lnTo>
                <a:lnTo>
                  <a:pt x="3057" y="1589"/>
                </a:lnTo>
                <a:lnTo>
                  <a:pt x="3027" y="1649"/>
                </a:lnTo>
                <a:lnTo>
                  <a:pt x="2997" y="1769"/>
                </a:lnTo>
                <a:lnTo>
                  <a:pt x="3027" y="1858"/>
                </a:lnTo>
                <a:lnTo>
                  <a:pt x="3057" y="1918"/>
                </a:lnTo>
                <a:lnTo>
                  <a:pt x="3147" y="1978"/>
                </a:lnTo>
                <a:lnTo>
                  <a:pt x="3236" y="2008"/>
                </a:lnTo>
                <a:lnTo>
                  <a:pt x="3326" y="1978"/>
                </a:lnTo>
                <a:lnTo>
                  <a:pt x="3416" y="1918"/>
                </a:lnTo>
                <a:lnTo>
                  <a:pt x="3476" y="1858"/>
                </a:lnTo>
                <a:lnTo>
                  <a:pt x="3476" y="1769"/>
                </a:lnTo>
                <a:lnTo>
                  <a:pt x="3476" y="1649"/>
                </a:lnTo>
                <a:lnTo>
                  <a:pt x="3416" y="1589"/>
                </a:lnTo>
                <a:lnTo>
                  <a:pt x="3326" y="1529"/>
                </a:lnTo>
                <a:lnTo>
                  <a:pt x="3236" y="1499"/>
                </a:lnTo>
                <a:close/>
                <a:moveTo>
                  <a:pt x="1648" y="3027"/>
                </a:moveTo>
                <a:lnTo>
                  <a:pt x="1558" y="3087"/>
                </a:lnTo>
                <a:lnTo>
                  <a:pt x="1528" y="3177"/>
                </a:lnTo>
                <a:lnTo>
                  <a:pt x="1498" y="3267"/>
                </a:lnTo>
                <a:lnTo>
                  <a:pt x="1528" y="3357"/>
                </a:lnTo>
                <a:lnTo>
                  <a:pt x="1558" y="3447"/>
                </a:lnTo>
                <a:lnTo>
                  <a:pt x="1648" y="3507"/>
                </a:lnTo>
                <a:lnTo>
                  <a:pt x="1828" y="3507"/>
                </a:lnTo>
                <a:lnTo>
                  <a:pt x="1918" y="3447"/>
                </a:lnTo>
                <a:lnTo>
                  <a:pt x="1978" y="3357"/>
                </a:lnTo>
                <a:lnTo>
                  <a:pt x="1978" y="3267"/>
                </a:lnTo>
                <a:lnTo>
                  <a:pt x="1978" y="3177"/>
                </a:lnTo>
                <a:lnTo>
                  <a:pt x="1918" y="3087"/>
                </a:lnTo>
                <a:lnTo>
                  <a:pt x="1828" y="3027"/>
                </a:lnTo>
                <a:close/>
                <a:moveTo>
                  <a:pt x="3236" y="2997"/>
                </a:moveTo>
                <a:lnTo>
                  <a:pt x="3147" y="3027"/>
                </a:lnTo>
                <a:lnTo>
                  <a:pt x="3057" y="3087"/>
                </a:lnTo>
                <a:lnTo>
                  <a:pt x="3027" y="3177"/>
                </a:lnTo>
                <a:lnTo>
                  <a:pt x="2997" y="3267"/>
                </a:lnTo>
                <a:lnTo>
                  <a:pt x="3027" y="3357"/>
                </a:lnTo>
                <a:lnTo>
                  <a:pt x="3057" y="3447"/>
                </a:lnTo>
                <a:lnTo>
                  <a:pt x="3147" y="3477"/>
                </a:lnTo>
                <a:lnTo>
                  <a:pt x="3236" y="3507"/>
                </a:lnTo>
                <a:lnTo>
                  <a:pt x="3326" y="3477"/>
                </a:lnTo>
                <a:lnTo>
                  <a:pt x="3416" y="3447"/>
                </a:lnTo>
                <a:lnTo>
                  <a:pt x="3476" y="3357"/>
                </a:lnTo>
                <a:lnTo>
                  <a:pt x="3476" y="3267"/>
                </a:lnTo>
                <a:lnTo>
                  <a:pt x="3476" y="3177"/>
                </a:lnTo>
                <a:lnTo>
                  <a:pt x="3416" y="3087"/>
                </a:lnTo>
                <a:lnTo>
                  <a:pt x="3326" y="3027"/>
                </a:lnTo>
                <a:lnTo>
                  <a:pt x="3236" y="2997"/>
                </a:lnTo>
                <a:close/>
                <a:moveTo>
                  <a:pt x="240" y="3027"/>
                </a:moveTo>
                <a:lnTo>
                  <a:pt x="150" y="3057"/>
                </a:lnTo>
                <a:lnTo>
                  <a:pt x="60" y="3117"/>
                </a:lnTo>
                <a:lnTo>
                  <a:pt x="0" y="3177"/>
                </a:lnTo>
                <a:lnTo>
                  <a:pt x="0" y="3267"/>
                </a:lnTo>
                <a:lnTo>
                  <a:pt x="0" y="3387"/>
                </a:lnTo>
                <a:lnTo>
                  <a:pt x="60" y="3447"/>
                </a:lnTo>
                <a:lnTo>
                  <a:pt x="150" y="3507"/>
                </a:lnTo>
                <a:lnTo>
                  <a:pt x="240" y="3537"/>
                </a:lnTo>
                <a:lnTo>
                  <a:pt x="330" y="3507"/>
                </a:lnTo>
                <a:lnTo>
                  <a:pt x="420" y="3447"/>
                </a:lnTo>
                <a:lnTo>
                  <a:pt x="480" y="3387"/>
                </a:lnTo>
                <a:lnTo>
                  <a:pt x="480" y="3267"/>
                </a:lnTo>
                <a:lnTo>
                  <a:pt x="480" y="3177"/>
                </a:lnTo>
                <a:lnTo>
                  <a:pt x="420" y="3117"/>
                </a:lnTo>
                <a:lnTo>
                  <a:pt x="330" y="3057"/>
                </a:lnTo>
                <a:lnTo>
                  <a:pt x="240" y="3027"/>
                </a:lnTo>
                <a:close/>
                <a:moveTo>
                  <a:pt x="1648" y="4525"/>
                </a:moveTo>
                <a:lnTo>
                  <a:pt x="1558" y="4585"/>
                </a:lnTo>
                <a:lnTo>
                  <a:pt x="1528" y="4675"/>
                </a:lnTo>
                <a:lnTo>
                  <a:pt x="1498" y="4765"/>
                </a:lnTo>
                <a:lnTo>
                  <a:pt x="1528" y="4855"/>
                </a:lnTo>
                <a:lnTo>
                  <a:pt x="1558" y="4945"/>
                </a:lnTo>
                <a:lnTo>
                  <a:pt x="1648" y="4975"/>
                </a:lnTo>
                <a:lnTo>
                  <a:pt x="1738" y="5005"/>
                </a:lnTo>
                <a:lnTo>
                  <a:pt x="1828" y="4975"/>
                </a:lnTo>
                <a:lnTo>
                  <a:pt x="1918" y="4945"/>
                </a:lnTo>
                <a:lnTo>
                  <a:pt x="1978" y="4855"/>
                </a:lnTo>
                <a:lnTo>
                  <a:pt x="1978" y="4765"/>
                </a:lnTo>
                <a:lnTo>
                  <a:pt x="1978" y="4675"/>
                </a:lnTo>
                <a:lnTo>
                  <a:pt x="1918" y="4585"/>
                </a:lnTo>
                <a:lnTo>
                  <a:pt x="1828" y="4525"/>
                </a:lnTo>
                <a:close/>
                <a:moveTo>
                  <a:pt x="3147" y="4525"/>
                </a:moveTo>
                <a:lnTo>
                  <a:pt x="3057" y="4585"/>
                </a:lnTo>
                <a:lnTo>
                  <a:pt x="3027" y="4675"/>
                </a:lnTo>
                <a:lnTo>
                  <a:pt x="2997" y="4765"/>
                </a:lnTo>
                <a:lnTo>
                  <a:pt x="3027" y="4855"/>
                </a:lnTo>
                <a:lnTo>
                  <a:pt x="3057" y="4945"/>
                </a:lnTo>
                <a:lnTo>
                  <a:pt x="3147" y="4975"/>
                </a:lnTo>
                <a:lnTo>
                  <a:pt x="3236" y="5005"/>
                </a:lnTo>
                <a:lnTo>
                  <a:pt x="3326" y="4975"/>
                </a:lnTo>
                <a:lnTo>
                  <a:pt x="3416" y="4945"/>
                </a:lnTo>
                <a:lnTo>
                  <a:pt x="3476" y="4855"/>
                </a:lnTo>
                <a:lnTo>
                  <a:pt x="3476" y="4765"/>
                </a:lnTo>
                <a:lnTo>
                  <a:pt x="3476" y="4675"/>
                </a:lnTo>
                <a:lnTo>
                  <a:pt x="3416" y="4585"/>
                </a:lnTo>
                <a:lnTo>
                  <a:pt x="3326" y="4525"/>
                </a:lnTo>
                <a:close/>
                <a:moveTo>
                  <a:pt x="150" y="4555"/>
                </a:moveTo>
                <a:lnTo>
                  <a:pt x="60" y="4615"/>
                </a:lnTo>
                <a:lnTo>
                  <a:pt x="0" y="4705"/>
                </a:lnTo>
                <a:lnTo>
                  <a:pt x="0" y="4795"/>
                </a:lnTo>
                <a:lnTo>
                  <a:pt x="0" y="4885"/>
                </a:lnTo>
                <a:lnTo>
                  <a:pt x="60" y="4975"/>
                </a:lnTo>
                <a:lnTo>
                  <a:pt x="150" y="5005"/>
                </a:lnTo>
                <a:lnTo>
                  <a:pt x="240" y="5035"/>
                </a:lnTo>
                <a:lnTo>
                  <a:pt x="330" y="5005"/>
                </a:lnTo>
                <a:lnTo>
                  <a:pt x="420" y="4975"/>
                </a:lnTo>
                <a:lnTo>
                  <a:pt x="480" y="4885"/>
                </a:lnTo>
                <a:lnTo>
                  <a:pt x="480" y="4795"/>
                </a:lnTo>
                <a:lnTo>
                  <a:pt x="480" y="4705"/>
                </a:lnTo>
                <a:lnTo>
                  <a:pt x="420" y="4615"/>
                </a:lnTo>
                <a:lnTo>
                  <a:pt x="330" y="4555"/>
                </a:lnTo>
                <a:close/>
                <a:moveTo>
                  <a:pt x="150" y="6024"/>
                </a:moveTo>
                <a:lnTo>
                  <a:pt x="60" y="6084"/>
                </a:lnTo>
                <a:lnTo>
                  <a:pt x="0" y="6173"/>
                </a:lnTo>
                <a:lnTo>
                  <a:pt x="0" y="6263"/>
                </a:lnTo>
                <a:lnTo>
                  <a:pt x="0" y="6353"/>
                </a:lnTo>
                <a:lnTo>
                  <a:pt x="60" y="6443"/>
                </a:lnTo>
                <a:lnTo>
                  <a:pt x="150" y="6473"/>
                </a:lnTo>
                <a:lnTo>
                  <a:pt x="240" y="6503"/>
                </a:lnTo>
                <a:lnTo>
                  <a:pt x="330" y="6473"/>
                </a:lnTo>
                <a:lnTo>
                  <a:pt x="420" y="6443"/>
                </a:lnTo>
                <a:lnTo>
                  <a:pt x="480" y="6353"/>
                </a:lnTo>
                <a:lnTo>
                  <a:pt x="480" y="6263"/>
                </a:lnTo>
                <a:lnTo>
                  <a:pt x="480" y="6173"/>
                </a:lnTo>
                <a:lnTo>
                  <a:pt x="420" y="6084"/>
                </a:lnTo>
                <a:lnTo>
                  <a:pt x="330" y="6024"/>
                </a:lnTo>
                <a:close/>
                <a:moveTo>
                  <a:pt x="1648" y="6024"/>
                </a:moveTo>
                <a:lnTo>
                  <a:pt x="1558" y="6084"/>
                </a:lnTo>
                <a:lnTo>
                  <a:pt x="1528" y="6173"/>
                </a:lnTo>
                <a:lnTo>
                  <a:pt x="1498" y="6263"/>
                </a:lnTo>
                <a:lnTo>
                  <a:pt x="1528" y="6353"/>
                </a:lnTo>
                <a:lnTo>
                  <a:pt x="1558" y="6443"/>
                </a:lnTo>
                <a:lnTo>
                  <a:pt x="1648" y="6473"/>
                </a:lnTo>
                <a:lnTo>
                  <a:pt x="1738" y="6503"/>
                </a:lnTo>
                <a:lnTo>
                  <a:pt x="1828" y="6473"/>
                </a:lnTo>
                <a:lnTo>
                  <a:pt x="1918" y="6443"/>
                </a:lnTo>
                <a:lnTo>
                  <a:pt x="1978" y="6353"/>
                </a:lnTo>
                <a:lnTo>
                  <a:pt x="1978" y="6263"/>
                </a:lnTo>
                <a:lnTo>
                  <a:pt x="1978" y="6173"/>
                </a:lnTo>
                <a:lnTo>
                  <a:pt x="1918" y="6084"/>
                </a:lnTo>
                <a:lnTo>
                  <a:pt x="1828" y="6024"/>
                </a:lnTo>
                <a:close/>
                <a:moveTo>
                  <a:pt x="3147" y="6024"/>
                </a:moveTo>
                <a:lnTo>
                  <a:pt x="3057" y="6084"/>
                </a:lnTo>
                <a:lnTo>
                  <a:pt x="3027" y="6173"/>
                </a:lnTo>
                <a:lnTo>
                  <a:pt x="2997" y="6263"/>
                </a:lnTo>
                <a:lnTo>
                  <a:pt x="3027" y="6353"/>
                </a:lnTo>
                <a:lnTo>
                  <a:pt x="3057" y="6443"/>
                </a:lnTo>
                <a:lnTo>
                  <a:pt x="3147" y="6473"/>
                </a:lnTo>
                <a:lnTo>
                  <a:pt x="3236" y="6503"/>
                </a:lnTo>
                <a:lnTo>
                  <a:pt x="3326" y="6473"/>
                </a:lnTo>
                <a:lnTo>
                  <a:pt x="3416" y="6443"/>
                </a:lnTo>
                <a:lnTo>
                  <a:pt x="3476" y="6353"/>
                </a:lnTo>
                <a:lnTo>
                  <a:pt x="3476" y="6263"/>
                </a:lnTo>
                <a:lnTo>
                  <a:pt x="3476" y="6173"/>
                </a:lnTo>
                <a:lnTo>
                  <a:pt x="3416" y="6084"/>
                </a:lnTo>
                <a:lnTo>
                  <a:pt x="3326" y="60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333550" y="4596175"/>
            <a:ext cx="972515" cy="547319"/>
          </a:xfrm>
          <a:custGeom>
            <a:avLst/>
            <a:gdLst/>
            <a:ahLst/>
            <a:cxnLst/>
            <a:rect l="l" t="t" r="r" b="b"/>
            <a:pathLst>
              <a:path w="15762" h="8871" extrusionOk="0">
                <a:moveTo>
                  <a:pt x="0" y="0"/>
                </a:moveTo>
                <a:lnTo>
                  <a:pt x="0" y="8870"/>
                </a:lnTo>
                <a:lnTo>
                  <a:pt x="2757" y="8870"/>
                </a:lnTo>
                <a:lnTo>
                  <a:pt x="2787" y="8331"/>
                </a:lnTo>
                <a:lnTo>
                  <a:pt x="2847" y="7821"/>
                </a:lnTo>
                <a:lnTo>
                  <a:pt x="2967" y="7342"/>
                </a:lnTo>
                <a:lnTo>
                  <a:pt x="3147" y="6862"/>
                </a:lnTo>
                <a:lnTo>
                  <a:pt x="3356" y="6413"/>
                </a:lnTo>
                <a:lnTo>
                  <a:pt x="3626" y="5993"/>
                </a:lnTo>
                <a:lnTo>
                  <a:pt x="3926" y="5574"/>
                </a:lnTo>
                <a:lnTo>
                  <a:pt x="4255" y="5214"/>
                </a:lnTo>
                <a:lnTo>
                  <a:pt x="4615" y="4885"/>
                </a:lnTo>
                <a:lnTo>
                  <a:pt x="5004" y="4585"/>
                </a:lnTo>
                <a:lnTo>
                  <a:pt x="5424" y="4345"/>
                </a:lnTo>
                <a:lnTo>
                  <a:pt x="5873" y="4136"/>
                </a:lnTo>
                <a:lnTo>
                  <a:pt x="6353" y="3956"/>
                </a:lnTo>
                <a:lnTo>
                  <a:pt x="6862" y="3836"/>
                </a:lnTo>
                <a:lnTo>
                  <a:pt x="7372" y="3746"/>
                </a:lnTo>
                <a:lnTo>
                  <a:pt x="7881" y="3716"/>
                </a:lnTo>
                <a:lnTo>
                  <a:pt x="8420" y="3746"/>
                </a:lnTo>
                <a:lnTo>
                  <a:pt x="8930" y="3836"/>
                </a:lnTo>
                <a:lnTo>
                  <a:pt x="9409" y="3956"/>
                </a:lnTo>
                <a:lnTo>
                  <a:pt x="9889" y="4136"/>
                </a:lnTo>
                <a:lnTo>
                  <a:pt x="10338" y="4345"/>
                </a:lnTo>
                <a:lnTo>
                  <a:pt x="10758" y="4585"/>
                </a:lnTo>
                <a:lnTo>
                  <a:pt x="11147" y="4885"/>
                </a:lnTo>
                <a:lnTo>
                  <a:pt x="11507" y="5214"/>
                </a:lnTo>
                <a:lnTo>
                  <a:pt x="11837" y="5574"/>
                </a:lnTo>
                <a:lnTo>
                  <a:pt x="12136" y="5993"/>
                </a:lnTo>
                <a:lnTo>
                  <a:pt x="12406" y="6413"/>
                </a:lnTo>
                <a:lnTo>
                  <a:pt x="12616" y="6862"/>
                </a:lnTo>
                <a:lnTo>
                  <a:pt x="12795" y="7342"/>
                </a:lnTo>
                <a:lnTo>
                  <a:pt x="12915" y="7821"/>
                </a:lnTo>
                <a:lnTo>
                  <a:pt x="13005" y="8331"/>
                </a:lnTo>
                <a:lnTo>
                  <a:pt x="13005" y="8870"/>
                </a:lnTo>
                <a:lnTo>
                  <a:pt x="15762" y="8870"/>
                </a:lnTo>
                <a:lnTo>
                  <a:pt x="15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567051" y="260903"/>
            <a:ext cx="71999" cy="71971"/>
          </a:xfrm>
          <a:custGeom>
            <a:avLst/>
            <a:gdLst/>
            <a:ahLst/>
            <a:cxnLst/>
            <a:rect l="l" t="t" r="r" b="b"/>
            <a:pathLst>
              <a:path w="3747" h="3747" extrusionOk="0">
                <a:moveTo>
                  <a:pt x="1889" y="1"/>
                </a:moveTo>
                <a:lnTo>
                  <a:pt x="1679" y="31"/>
                </a:lnTo>
                <a:lnTo>
                  <a:pt x="1499" y="60"/>
                </a:lnTo>
                <a:lnTo>
                  <a:pt x="1319" y="90"/>
                </a:lnTo>
                <a:lnTo>
                  <a:pt x="1140" y="150"/>
                </a:lnTo>
                <a:lnTo>
                  <a:pt x="840" y="330"/>
                </a:lnTo>
                <a:lnTo>
                  <a:pt x="570" y="570"/>
                </a:lnTo>
                <a:lnTo>
                  <a:pt x="330" y="840"/>
                </a:lnTo>
                <a:lnTo>
                  <a:pt x="151" y="1169"/>
                </a:lnTo>
                <a:lnTo>
                  <a:pt x="91" y="1319"/>
                </a:lnTo>
                <a:lnTo>
                  <a:pt x="61" y="1499"/>
                </a:lnTo>
                <a:lnTo>
                  <a:pt x="31" y="1679"/>
                </a:lnTo>
                <a:lnTo>
                  <a:pt x="1" y="1888"/>
                </a:lnTo>
                <a:lnTo>
                  <a:pt x="31" y="2068"/>
                </a:lnTo>
                <a:lnTo>
                  <a:pt x="61" y="2248"/>
                </a:lnTo>
                <a:lnTo>
                  <a:pt x="91" y="2428"/>
                </a:lnTo>
                <a:lnTo>
                  <a:pt x="151" y="2608"/>
                </a:lnTo>
                <a:lnTo>
                  <a:pt x="330" y="2937"/>
                </a:lnTo>
                <a:lnTo>
                  <a:pt x="570" y="3207"/>
                </a:lnTo>
                <a:lnTo>
                  <a:pt x="840" y="3447"/>
                </a:lnTo>
                <a:lnTo>
                  <a:pt x="1140" y="3596"/>
                </a:lnTo>
                <a:lnTo>
                  <a:pt x="1319" y="3656"/>
                </a:lnTo>
                <a:lnTo>
                  <a:pt x="1499" y="3716"/>
                </a:lnTo>
                <a:lnTo>
                  <a:pt x="1679" y="3746"/>
                </a:lnTo>
                <a:lnTo>
                  <a:pt x="2068" y="3746"/>
                </a:lnTo>
                <a:lnTo>
                  <a:pt x="2248" y="3716"/>
                </a:lnTo>
                <a:lnTo>
                  <a:pt x="2428" y="3656"/>
                </a:lnTo>
                <a:lnTo>
                  <a:pt x="2608" y="3596"/>
                </a:lnTo>
                <a:lnTo>
                  <a:pt x="2937" y="3447"/>
                </a:lnTo>
                <a:lnTo>
                  <a:pt x="3207" y="3207"/>
                </a:lnTo>
                <a:lnTo>
                  <a:pt x="3417" y="2937"/>
                </a:lnTo>
                <a:lnTo>
                  <a:pt x="3597" y="2608"/>
                </a:lnTo>
                <a:lnTo>
                  <a:pt x="3657" y="2428"/>
                </a:lnTo>
                <a:lnTo>
                  <a:pt x="3717" y="2248"/>
                </a:lnTo>
                <a:lnTo>
                  <a:pt x="3747" y="2068"/>
                </a:lnTo>
                <a:lnTo>
                  <a:pt x="3747" y="1888"/>
                </a:lnTo>
                <a:lnTo>
                  <a:pt x="3747" y="1679"/>
                </a:lnTo>
                <a:lnTo>
                  <a:pt x="3717" y="1499"/>
                </a:lnTo>
                <a:lnTo>
                  <a:pt x="3657" y="1319"/>
                </a:lnTo>
                <a:lnTo>
                  <a:pt x="3597" y="1169"/>
                </a:lnTo>
                <a:lnTo>
                  <a:pt x="3417" y="840"/>
                </a:lnTo>
                <a:lnTo>
                  <a:pt x="3207" y="570"/>
                </a:lnTo>
                <a:lnTo>
                  <a:pt x="2937" y="330"/>
                </a:lnTo>
                <a:lnTo>
                  <a:pt x="2608" y="150"/>
                </a:lnTo>
                <a:lnTo>
                  <a:pt x="2428" y="90"/>
                </a:lnTo>
                <a:lnTo>
                  <a:pt x="2248" y="60"/>
                </a:lnTo>
                <a:lnTo>
                  <a:pt x="2068" y="31"/>
                </a:lnTo>
                <a:lnTo>
                  <a:pt x="18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216980" y="2233286"/>
            <a:ext cx="199198" cy="201079"/>
          </a:xfrm>
          <a:custGeom>
            <a:avLst/>
            <a:gdLst/>
            <a:ahLst/>
            <a:cxnLst/>
            <a:rect l="l" t="t" r="r" b="b"/>
            <a:pathLst>
              <a:path w="3177" h="3207" extrusionOk="0">
                <a:moveTo>
                  <a:pt x="1589" y="180"/>
                </a:moveTo>
                <a:lnTo>
                  <a:pt x="3027" y="1619"/>
                </a:lnTo>
                <a:lnTo>
                  <a:pt x="1589" y="3027"/>
                </a:lnTo>
                <a:lnTo>
                  <a:pt x="180" y="1619"/>
                </a:lnTo>
                <a:lnTo>
                  <a:pt x="1589" y="180"/>
                </a:lnTo>
                <a:close/>
                <a:moveTo>
                  <a:pt x="1589" y="1"/>
                </a:moveTo>
                <a:lnTo>
                  <a:pt x="1" y="1619"/>
                </a:lnTo>
                <a:lnTo>
                  <a:pt x="1589" y="3207"/>
                </a:lnTo>
                <a:lnTo>
                  <a:pt x="3177" y="1619"/>
                </a:lnTo>
                <a:lnTo>
                  <a:pt x="15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 rot="10800000">
            <a:off x="8713148" y="411269"/>
            <a:ext cx="135577" cy="271080"/>
          </a:xfrm>
          <a:custGeom>
            <a:avLst/>
            <a:gdLst/>
            <a:ahLst/>
            <a:cxnLst/>
            <a:rect l="l" t="t" r="r" b="b"/>
            <a:pathLst>
              <a:path w="3477" h="6953" extrusionOk="0">
                <a:moveTo>
                  <a:pt x="0" y="1"/>
                </a:moveTo>
                <a:lnTo>
                  <a:pt x="0" y="6952"/>
                </a:lnTo>
                <a:lnTo>
                  <a:pt x="3476" y="3476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 rot="10800000">
            <a:off x="1679888" y="1"/>
            <a:ext cx="1094526" cy="547325"/>
          </a:xfrm>
          <a:custGeom>
            <a:avLst/>
            <a:gdLst/>
            <a:ahLst/>
            <a:cxnLst/>
            <a:rect l="l" t="t" r="r" b="b"/>
            <a:pathLst>
              <a:path w="8871" h="4436" extrusionOk="0">
                <a:moveTo>
                  <a:pt x="4435" y="0"/>
                </a:moveTo>
                <a:lnTo>
                  <a:pt x="3986" y="30"/>
                </a:lnTo>
                <a:lnTo>
                  <a:pt x="3536" y="90"/>
                </a:lnTo>
                <a:lnTo>
                  <a:pt x="3117" y="210"/>
                </a:lnTo>
                <a:lnTo>
                  <a:pt x="2727" y="360"/>
                </a:lnTo>
                <a:lnTo>
                  <a:pt x="2338" y="540"/>
                </a:lnTo>
                <a:lnTo>
                  <a:pt x="1978" y="749"/>
                </a:lnTo>
                <a:lnTo>
                  <a:pt x="1619" y="1019"/>
                </a:lnTo>
                <a:lnTo>
                  <a:pt x="1319" y="1289"/>
                </a:lnTo>
                <a:lnTo>
                  <a:pt x="1019" y="1618"/>
                </a:lnTo>
                <a:lnTo>
                  <a:pt x="780" y="1948"/>
                </a:lnTo>
                <a:lnTo>
                  <a:pt x="540" y="2308"/>
                </a:lnTo>
                <a:lnTo>
                  <a:pt x="360" y="2697"/>
                </a:lnTo>
                <a:lnTo>
                  <a:pt x="210" y="3117"/>
                </a:lnTo>
                <a:lnTo>
                  <a:pt x="90" y="3536"/>
                </a:lnTo>
                <a:lnTo>
                  <a:pt x="30" y="3986"/>
                </a:lnTo>
                <a:lnTo>
                  <a:pt x="0" y="4435"/>
                </a:lnTo>
                <a:lnTo>
                  <a:pt x="8870" y="4435"/>
                </a:lnTo>
                <a:lnTo>
                  <a:pt x="8840" y="3986"/>
                </a:lnTo>
                <a:lnTo>
                  <a:pt x="8780" y="3536"/>
                </a:lnTo>
                <a:lnTo>
                  <a:pt x="8690" y="3117"/>
                </a:lnTo>
                <a:lnTo>
                  <a:pt x="8541" y="2697"/>
                </a:lnTo>
                <a:lnTo>
                  <a:pt x="8331" y="2308"/>
                </a:lnTo>
                <a:lnTo>
                  <a:pt x="8121" y="1948"/>
                </a:lnTo>
                <a:lnTo>
                  <a:pt x="7851" y="1618"/>
                </a:lnTo>
                <a:lnTo>
                  <a:pt x="7582" y="1289"/>
                </a:lnTo>
                <a:lnTo>
                  <a:pt x="7252" y="1019"/>
                </a:lnTo>
                <a:lnTo>
                  <a:pt x="6922" y="749"/>
                </a:lnTo>
                <a:lnTo>
                  <a:pt x="6563" y="540"/>
                </a:lnTo>
                <a:lnTo>
                  <a:pt x="6173" y="360"/>
                </a:lnTo>
                <a:lnTo>
                  <a:pt x="5754" y="210"/>
                </a:lnTo>
                <a:lnTo>
                  <a:pt x="5334" y="90"/>
                </a:lnTo>
                <a:lnTo>
                  <a:pt x="4885" y="30"/>
                </a:lnTo>
                <a:lnTo>
                  <a:pt x="44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2"/>
          <p:cNvGrpSpPr/>
          <p:nvPr/>
        </p:nvGrpSpPr>
        <p:grpSpPr>
          <a:xfrm>
            <a:off x="98601" y="4389156"/>
            <a:ext cx="435946" cy="435946"/>
            <a:chOff x="2945425" y="3311575"/>
            <a:chExt cx="154350" cy="154350"/>
          </a:xfrm>
        </p:grpSpPr>
        <p:sp>
          <p:nvSpPr>
            <p:cNvPr id="53" name="Google Shape;53;p2"/>
            <p:cNvSpPr/>
            <p:nvPr/>
          </p:nvSpPr>
          <p:spPr>
            <a:xfrm>
              <a:off x="29454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9454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973875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002350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0308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02350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0308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087000" y="34539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087000" y="33115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270" y="0"/>
                  </a:moveTo>
                  <a:lnTo>
                    <a:pt x="151" y="30"/>
                  </a:lnTo>
                  <a:lnTo>
                    <a:pt x="9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60" y="3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087000" y="33400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059300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454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973875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087000" y="33685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059300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9454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973875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1" y="0"/>
                  </a:moveTo>
                  <a:lnTo>
                    <a:pt x="6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87000" y="33969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151" y="0"/>
                  </a:moveTo>
                  <a:lnTo>
                    <a:pt x="9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9300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9454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0308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002350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0" y="0"/>
                  </a:moveTo>
                  <a:lnTo>
                    <a:pt x="61" y="6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973875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1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9454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973875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1" y="0"/>
                  </a:moveTo>
                  <a:lnTo>
                    <a:pt x="151" y="30"/>
                  </a:lnTo>
                  <a:lnTo>
                    <a:pt x="6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90"/>
                  </a:lnTo>
                  <a:lnTo>
                    <a:pt x="331" y="3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002350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973875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002350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1" y="9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0308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002350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0308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9300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1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0308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059300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87000" y="34254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1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59300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>
            <a:off x="4685220" y="155014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713225" y="962878"/>
            <a:ext cx="3851400" cy="235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713225" y="3314850"/>
            <a:ext cx="30186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2635830" y="4756611"/>
            <a:ext cx="199198" cy="201079"/>
          </a:xfrm>
          <a:custGeom>
            <a:avLst/>
            <a:gdLst/>
            <a:ahLst/>
            <a:cxnLst/>
            <a:rect l="l" t="t" r="r" b="b"/>
            <a:pathLst>
              <a:path w="3177" h="3207" extrusionOk="0">
                <a:moveTo>
                  <a:pt x="1589" y="180"/>
                </a:moveTo>
                <a:lnTo>
                  <a:pt x="3027" y="1619"/>
                </a:lnTo>
                <a:lnTo>
                  <a:pt x="1589" y="3027"/>
                </a:lnTo>
                <a:lnTo>
                  <a:pt x="180" y="1619"/>
                </a:lnTo>
                <a:lnTo>
                  <a:pt x="1589" y="180"/>
                </a:lnTo>
                <a:close/>
                <a:moveTo>
                  <a:pt x="1589" y="1"/>
                </a:moveTo>
                <a:lnTo>
                  <a:pt x="1" y="1619"/>
                </a:lnTo>
                <a:lnTo>
                  <a:pt x="1589" y="3207"/>
                </a:lnTo>
                <a:lnTo>
                  <a:pt x="3177" y="1619"/>
                </a:lnTo>
                <a:lnTo>
                  <a:pt x="158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"/>
          <p:cNvSpPr/>
          <p:nvPr/>
        </p:nvSpPr>
        <p:spPr>
          <a:xfrm rot="10800000">
            <a:off x="7927016" y="-27561"/>
            <a:ext cx="1007507" cy="567056"/>
          </a:xfrm>
          <a:custGeom>
            <a:avLst/>
            <a:gdLst/>
            <a:ahLst/>
            <a:cxnLst/>
            <a:rect l="l" t="t" r="r" b="b"/>
            <a:pathLst>
              <a:path w="15762" h="8871" extrusionOk="0">
                <a:moveTo>
                  <a:pt x="0" y="0"/>
                </a:moveTo>
                <a:lnTo>
                  <a:pt x="0" y="8870"/>
                </a:lnTo>
                <a:lnTo>
                  <a:pt x="2757" y="8870"/>
                </a:lnTo>
                <a:lnTo>
                  <a:pt x="2787" y="8331"/>
                </a:lnTo>
                <a:lnTo>
                  <a:pt x="2847" y="7821"/>
                </a:lnTo>
                <a:lnTo>
                  <a:pt x="2967" y="7342"/>
                </a:lnTo>
                <a:lnTo>
                  <a:pt x="3147" y="6862"/>
                </a:lnTo>
                <a:lnTo>
                  <a:pt x="3356" y="6413"/>
                </a:lnTo>
                <a:lnTo>
                  <a:pt x="3626" y="5993"/>
                </a:lnTo>
                <a:lnTo>
                  <a:pt x="3926" y="5574"/>
                </a:lnTo>
                <a:lnTo>
                  <a:pt x="4255" y="5214"/>
                </a:lnTo>
                <a:lnTo>
                  <a:pt x="4615" y="4885"/>
                </a:lnTo>
                <a:lnTo>
                  <a:pt x="5004" y="4585"/>
                </a:lnTo>
                <a:lnTo>
                  <a:pt x="5424" y="4345"/>
                </a:lnTo>
                <a:lnTo>
                  <a:pt x="5873" y="4136"/>
                </a:lnTo>
                <a:lnTo>
                  <a:pt x="6353" y="3956"/>
                </a:lnTo>
                <a:lnTo>
                  <a:pt x="6862" y="3836"/>
                </a:lnTo>
                <a:lnTo>
                  <a:pt x="7372" y="3746"/>
                </a:lnTo>
                <a:lnTo>
                  <a:pt x="7881" y="3716"/>
                </a:lnTo>
                <a:lnTo>
                  <a:pt x="8420" y="3746"/>
                </a:lnTo>
                <a:lnTo>
                  <a:pt x="8930" y="3836"/>
                </a:lnTo>
                <a:lnTo>
                  <a:pt x="9409" y="3956"/>
                </a:lnTo>
                <a:lnTo>
                  <a:pt x="9889" y="4136"/>
                </a:lnTo>
                <a:lnTo>
                  <a:pt x="10338" y="4345"/>
                </a:lnTo>
                <a:lnTo>
                  <a:pt x="10758" y="4585"/>
                </a:lnTo>
                <a:lnTo>
                  <a:pt x="11147" y="4885"/>
                </a:lnTo>
                <a:lnTo>
                  <a:pt x="11507" y="5214"/>
                </a:lnTo>
                <a:lnTo>
                  <a:pt x="11837" y="5574"/>
                </a:lnTo>
                <a:lnTo>
                  <a:pt x="12136" y="5993"/>
                </a:lnTo>
                <a:lnTo>
                  <a:pt x="12406" y="6413"/>
                </a:lnTo>
                <a:lnTo>
                  <a:pt x="12616" y="6862"/>
                </a:lnTo>
                <a:lnTo>
                  <a:pt x="12795" y="7342"/>
                </a:lnTo>
                <a:lnTo>
                  <a:pt x="12915" y="7821"/>
                </a:lnTo>
                <a:lnTo>
                  <a:pt x="13005" y="8331"/>
                </a:lnTo>
                <a:lnTo>
                  <a:pt x="13005" y="8870"/>
                </a:lnTo>
                <a:lnTo>
                  <a:pt x="15762" y="8870"/>
                </a:lnTo>
                <a:lnTo>
                  <a:pt x="1576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"/>
          <p:cNvSpPr/>
          <p:nvPr/>
        </p:nvSpPr>
        <p:spPr>
          <a:xfrm rot="-3550767">
            <a:off x="-1129380" y="92885"/>
            <a:ext cx="2835176" cy="1435860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310125" y="4570802"/>
            <a:ext cx="1232936" cy="572699"/>
          </a:xfrm>
          <a:custGeom>
            <a:avLst/>
            <a:gdLst/>
            <a:ahLst/>
            <a:cxnLst/>
            <a:rect l="l" t="t" r="r" b="b"/>
            <a:pathLst>
              <a:path w="8871" h="4436" extrusionOk="0">
                <a:moveTo>
                  <a:pt x="4435" y="0"/>
                </a:moveTo>
                <a:lnTo>
                  <a:pt x="3986" y="30"/>
                </a:lnTo>
                <a:lnTo>
                  <a:pt x="3536" y="90"/>
                </a:lnTo>
                <a:lnTo>
                  <a:pt x="3117" y="210"/>
                </a:lnTo>
                <a:lnTo>
                  <a:pt x="2727" y="360"/>
                </a:lnTo>
                <a:lnTo>
                  <a:pt x="2338" y="540"/>
                </a:lnTo>
                <a:lnTo>
                  <a:pt x="1978" y="749"/>
                </a:lnTo>
                <a:lnTo>
                  <a:pt x="1619" y="1019"/>
                </a:lnTo>
                <a:lnTo>
                  <a:pt x="1319" y="1289"/>
                </a:lnTo>
                <a:lnTo>
                  <a:pt x="1019" y="1618"/>
                </a:lnTo>
                <a:lnTo>
                  <a:pt x="780" y="1948"/>
                </a:lnTo>
                <a:lnTo>
                  <a:pt x="540" y="2308"/>
                </a:lnTo>
                <a:lnTo>
                  <a:pt x="360" y="2697"/>
                </a:lnTo>
                <a:lnTo>
                  <a:pt x="210" y="3117"/>
                </a:lnTo>
                <a:lnTo>
                  <a:pt x="90" y="3536"/>
                </a:lnTo>
                <a:lnTo>
                  <a:pt x="30" y="3986"/>
                </a:lnTo>
                <a:lnTo>
                  <a:pt x="0" y="4435"/>
                </a:lnTo>
                <a:lnTo>
                  <a:pt x="8870" y="4435"/>
                </a:lnTo>
                <a:lnTo>
                  <a:pt x="8840" y="3986"/>
                </a:lnTo>
                <a:lnTo>
                  <a:pt x="8780" y="3536"/>
                </a:lnTo>
                <a:lnTo>
                  <a:pt x="8690" y="3117"/>
                </a:lnTo>
                <a:lnTo>
                  <a:pt x="8541" y="2697"/>
                </a:lnTo>
                <a:lnTo>
                  <a:pt x="8331" y="2308"/>
                </a:lnTo>
                <a:lnTo>
                  <a:pt x="8121" y="1948"/>
                </a:lnTo>
                <a:lnTo>
                  <a:pt x="7851" y="1618"/>
                </a:lnTo>
                <a:lnTo>
                  <a:pt x="7582" y="1289"/>
                </a:lnTo>
                <a:lnTo>
                  <a:pt x="7252" y="1019"/>
                </a:lnTo>
                <a:lnTo>
                  <a:pt x="6922" y="749"/>
                </a:lnTo>
                <a:lnTo>
                  <a:pt x="6563" y="540"/>
                </a:lnTo>
                <a:lnTo>
                  <a:pt x="6173" y="360"/>
                </a:lnTo>
                <a:lnTo>
                  <a:pt x="5754" y="210"/>
                </a:lnTo>
                <a:lnTo>
                  <a:pt x="5334" y="90"/>
                </a:lnTo>
                <a:lnTo>
                  <a:pt x="4885" y="30"/>
                </a:lnTo>
                <a:lnTo>
                  <a:pt x="44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8811863" y="4684221"/>
            <a:ext cx="165403" cy="191737"/>
          </a:xfrm>
          <a:custGeom>
            <a:avLst/>
            <a:gdLst/>
            <a:ahLst/>
            <a:cxnLst/>
            <a:rect l="l" t="t" r="r" b="b"/>
            <a:pathLst>
              <a:path w="2638" h="3058" extrusionOk="0">
                <a:moveTo>
                  <a:pt x="1" y="1"/>
                </a:moveTo>
                <a:lnTo>
                  <a:pt x="1" y="3057"/>
                </a:lnTo>
                <a:lnTo>
                  <a:pt x="2637" y="1529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2225727" y="174997"/>
            <a:ext cx="71999" cy="71999"/>
          </a:xfrm>
          <a:custGeom>
            <a:avLst/>
            <a:gdLst/>
            <a:ahLst/>
            <a:cxnLst/>
            <a:rect l="l" t="t" r="r" b="b"/>
            <a:pathLst>
              <a:path w="3747" h="3747" extrusionOk="0">
                <a:moveTo>
                  <a:pt x="1889" y="1"/>
                </a:moveTo>
                <a:lnTo>
                  <a:pt x="1679" y="31"/>
                </a:lnTo>
                <a:lnTo>
                  <a:pt x="1499" y="60"/>
                </a:lnTo>
                <a:lnTo>
                  <a:pt x="1319" y="90"/>
                </a:lnTo>
                <a:lnTo>
                  <a:pt x="1140" y="150"/>
                </a:lnTo>
                <a:lnTo>
                  <a:pt x="840" y="330"/>
                </a:lnTo>
                <a:lnTo>
                  <a:pt x="570" y="570"/>
                </a:lnTo>
                <a:lnTo>
                  <a:pt x="330" y="840"/>
                </a:lnTo>
                <a:lnTo>
                  <a:pt x="151" y="1169"/>
                </a:lnTo>
                <a:lnTo>
                  <a:pt x="91" y="1319"/>
                </a:lnTo>
                <a:lnTo>
                  <a:pt x="61" y="1499"/>
                </a:lnTo>
                <a:lnTo>
                  <a:pt x="31" y="1679"/>
                </a:lnTo>
                <a:lnTo>
                  <a:pt x="1" y="1888"/>
                </a:lnTo>
                <a:lnTo>
                  <a:pt x="31" y="2068"/>
                </a:lnTo>
                <a:lnTo>
                  <a:pt x="61" y="2248"/>
                </a:lnTo>
                <a:lnTo>
                  <a:pt x="91" y="2428"/>
                </a:lnTo>
                <a:lnTo>
                  <a:pt x="151" y="2608"/>
                </a:lnTo>
                <a:lnTo>
                  <a:pt x="330" y="2937"/>
                </a:lnTo>
                <a:lnTo>
                  <a:pt x="570" y="3207"/>
                </a:lnTo>
                <a:lnTo>
                  <a:pt x="840" y="3447"/>
                </a:lnTo>
                <a:lnTo>
                  <a:pt x="1140" y="3596"/>
                </a:lnTo>
                <a:lnTo>
                  <a:pt x="1319" y="3656"/>
                </a:lnTo>
                <a:lnTo>
                  <a:pt x="1499" y="3716"/>
                </a:lnTo>
                <a:lnTo>
                  <a:pt x="1679" y="3746"/>
                </a:lnTo>
                <a:lnTo>
                  <a:pt x="2068" y="3746"/>
                </a:lnTo>
                <a:lnTo>
                  <a:pt x="2248" y="3716"/>
                </a:lnTo>
                <a:lnTo>
                  <a:pt x="2428" y="3656"/>
                </a:lnTo>
                <a:lnTo>
                  <a:pt x="2608" y="3596"/>
                </a:lnTo>
                <a:lnTo>
                  <a:pt x="2937" y="3447"/>
                </a:lnTo>
                <a:lnTo>
                  <a:pt x="3207" y="3207"/>
                </a:lnTo>
                <a:lnTo>
                  <a:pt x="3417" y="2937"/>
                </a:lnTo>
                <a:lnTo>
                  <a:pt x="3597" y="2608"/>
                </a:lnTo>
                <a:lnTo>
                  <a:pt x="3657" y="2428"/>
                </a:lnTo>
                <a:lnTo>
                  <a:pt x="3717" y="2248"/>
                </a:lnTo>
                <a:lnTo>
                  <a:pt x="3747" y="2068"/>
                </a:lnTo>
                <a:lnTo>
                  <a:pt x="3747" y="1888"/>
                </a:lnTo>
                <a:lnTo>
                  <a:pt x="3747" y="1679"/>
                </a:lnTo>
                <a:lnTo>
                  <a:pt x="3717" y="1499"/>
                </a:lnTo>
                <a:lnTo>
                  <a:pt x="3657" y="1319"/>
                </a:lnTo>
                <a:lnTo>
                  <a:pt x="3597" y="1169"/>
                </a:lnTo>
                <a:lnTo>
                  <a:pt x="3417" y="840"/>
                </a:lnTo>
                <a:lnTo>
                  <a:pt x="3207" y="570"/>
                </a:lnTo>
                <a:lnTo>
                  <a:pt x="2937" y="330"/>
                </a:lnTo>
                <a:lnTo>
                  <a:pt x="2608" y="150"/>
                </a:lnTo>
                <a:lnTo>
                  <a:pt x="2428" y="90"/>
                </a:lnTo>
                <a:lnTo>
                  <a:pt x="2248" y="60"/>
                </a:lnTo>
                <a:lnTo>
                  <a:pt x="2068" y="31"/>
                </a:lnTo>
                <a:lnTo>
                  <a:pt x="18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4"/>
          <p:cNvGrpSpPr/>
          <p:nvPr/>
        </p:nvGrpSpPr>
        <p:grpSpPr>
          <a:xfrm>
            <a:off x="8541339" y="1960106"/>
            <a:ext cx="435946" cy="435946"/>
            <a:chOff x="2945425" y="3311575"/>
            <a:chExt cx="154350" cy="154350"/>
          </a:xfrm>
        </p:grpSpPr>
        <p:sp>
          <p:nvSpPr>
            <p:cNvPr id="148" name="Google Shape;148;p4"/>
            <p:cNvSpPr/>
            <p:nvPr/>
          </p:nvSpPr>
          <p:spPr>
            <a:xfrm>
              <a:off x="29454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9454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973875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002350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0308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002350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0308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087000" y="34539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3087000" y="33115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270" y="0"/>
                  </a:moveTo>
                  <a:lnTo>
                    <a:pt x="151" y="30"/>
                  </a:lnTo>
                  <a:lnTo>
                    <a:pt x="9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60" y="3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3087000" y="33400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3059300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29454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2973875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3087000" y="33685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3059300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29454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973875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1" y="0"/>
                  </a:moveTo>
                  <a:lnTo>
                    <a:pt x="6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3087000" y="33969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151" y="0"/>
                  </a:moveTo>
                  <a:lnTo>
                    <a:pt x="9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3059300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29454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30308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3002350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0" y="0"/>
                  </a:moveTo>
                  <a:lnTo>
                    <a:pt x="61" y="6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973875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1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29454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973875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1" y="0"/>
                  </a:moveTo>
                  <a:lnTo>
                    <a:pt x="151" y="30"/>
                  </a:lnTo>
                  <a:lnTo>
                    <a:pt x="6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90"/>
                  </a:lnTo>
                  <a:lnTo>
                    <a:pt x="331" y="3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3002350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2973875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3002350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1" y="9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30308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002350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30308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59300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1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0308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059300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087000" y="34254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1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059300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4"/>
          <p:cNvSpPr/>
          <p:nvPr/>
        </p:nvSpPr>
        <p:spPr>
          <a:xfrm>
            <a:off x="232500" y="2444150"/>
            <a:ext cx="212340" cy="397199"/>
          </a:xfrm>
          <a:custGeom>
            <a:avLst/>
            <a:gdLst/>
            <a:ahLst/>
            <a:cxnLst/>
            <a:rect l="l" t="t" r="r" b="b"/>
            <a:pathLst>
              <a:path w="3477" h="6504" extrusionOk="0">
                <a:moveTo>
                  <a:pt x="240" y="1"/>
                </a:moveTo>
                <a:lnTo>
                  <a:pt x="150" y="31"/>
                </a:lnTo>
                <a:lnTo>
                  <a:pt x="60" y="91"/>
                </a:lnTo>
                <a:lnTo>
                  <a:pt x="0" y="150"/>
                </a:lnTo>
                <a:lnTo>
                  <a:pt x="0" y="270"/>
                </a:lnTo>
                <a:lnTo>
                  <a:pt x="0" y="360"/>
                </a:lnTo>
                <a:lnTo>
                  <a:pt x="60" y="420"/>
                </a:lnTo>
                <a:lnTo>
                  <a:pt x="150" y="480"/>
                </a:lnTo>
                <a:lnTo>
                  <a:pt x="240" y="510"/>
                </a:lnTo>
                <a:lnTo>
                  <a:pt x="330" y="480"/>
                </a:lnTo>
                <a:lnTo>
                  <a:pt x="420" y="420"/>
                </a:lnTo>
                <a:lnTo>
                  <a:pt x="480" y="360"/>
                </a:lnTo>
                <a:lnTo>
                  <a:pt x="480" y="270"/>
                </a:lnTo>
                <a:lnTo>
                  <a:pt x="480" y="150"/>
                </a:lnTo>
                <a:lnTo>
                  <a:pt x="420" y="91"/>
                </a:lnTo>
                <a:lnTo>
                  <a:pt x="330" y="31"/>
                </a:lnTo>
                <a:lnTo>
                  <a:pt x="240" y="1"/>
                </a:lnTo>
                <a:close/>
                <a:moveTo>
                  <a:pt x="1738" y="1"/>
                </a:moveTo>
                <a:lnTo>
                  <a:pt x="1648" y="31"/>
                </a:lnTo>
                <a:lnTo>
                  <a:pt x="1558" y="91"/>
                </a:lnTo>
                <a:lnTo>
                  <a:pt x="1528" y="150"/>
                </a:lnTo>
                <a:lnTo>
                  <a:pt x="1498" y="270"/>
                </a:lnTo>
                <a:lnTo>
                  <a:pt x="1528" y="360"/>
                </a:lnTo>
                <a:lnTo>
                  <a:pt x="1558" y="420"/>
                </a:lnTo>
                <a:lnTo>
                  <a:pt x="1648" y="480"/>
                </a:lnTo>
                <a:lnTo>
                  <a:pt x="1738" y="510"/>
                </a:lnTo>
                <a:lnTo>
                  <a:pt x="1828" y="480"/>
                </a:lnTo>
                <a:lnTo>
                  <a:pt x="1918" y="420"/>
                </a:lnTo>
                <a:lnTo>
                  <a:pt x="1978" y="360"/>
                </a:lnTo>
                <a:lnTo>
                  <a:pt x="1978" y="270"/>
                </a:lnTo>
                <a:lnTo>
                  <a:pt x="1978" y="150"/>
                </a:lnTo>
                <a:lnTo>
                  <a:pt x="1918" y="91"/>
                </a:lnTo>
                <a:lnTo>
                  <a:pt x="1828" y="31"/>
                </a:lnTo>
                <a:lnTo>
                  <a:pt x="1738" y="1"/>
                </a:lnTo>
                <a:close/>
                <a:moveTo>
                  <a:pt x="3236" y="1"/>
                </a:moveTo>
                <a:lnTo>
                  <a:pt x="3147" y="31"/>
                </a:lnTo>
                <a:lnTo>
                  <a:pt x="3057" y="91"/>
                </a:lnTo>
                <a:lnTo>
                  <a:pt x="3027" y="150"/>
                </a:lnTo>
                <a:lnTo>
                  <a:pt x="2997" y="270"/>
                </a:lnTo>
                <a:lnTo>
                  <a:pt x="3027" y="360"/>
                </a:lnTo>
                <a:lnTo>
                  <a:pt x="3057" y="420"/>
                </a:lnTo>
                <a:lnTo>
                  <a:pt x="3147" y="480"/>
                </a:lnTo>
                <a:lnTo>
                  <a:pt x="3236" y="510"/>
                </a:lnTo>
                <a:lnTo>
                  <a:pt x="3326" y="480"/>
                </a:lnTo>
                <a:lnTo>
                  <a:pt x="3416" y="420"/>
                </a:lnTo>
                <a:lnTo>
                  <a:pt x="3476" y="360"/>
                </a:lnTo>
                <a:lnTo>
                  <a:pt x="3476" y="270"/>
                </a:lnTo>
                <a:lnTo>
                  <a:pt x="3476" y="150"/>
                </a:lnTo>
                <a:lnTo>
                  <a:pt x="3416" y="91"/>
                </a:lnTo>
                <a:lnTo>
                  <a:pt x="3326" y="31"/>
                </a:lnTo>
                <a:lnTo>
                  <a:pt x="3236" y="1"/>
                </a:lnTo>
                <a:close/>
                <a:moveTo>
                  <a:pt x="150" y="1529"/>
                </a:moveTo>
                <a:lnTo>
                  <a:pt x="60" y="1589"/>
                </a:lnTo>
                <a:lnTo>
                  <a:pt x="0" y="1679"/>
                </a:lnTo>
                <a:lnTo>
                  <a:pt x="0" y="1769"/>
                </a:lnTo>
                <a:lnTo>
                  <a:pt x="0" y="1858"/>
                </a:lnTo>
                <a:lnTo>
                  <a:pt x="60" y="1948"/>
                </a:lnTo>
                <a:lnTo>
                  <a:pt x="150" y="2008"/>
                </a:lnTo>
                <a:lnTo>
                  <a:pt x="330" y="2008"/>
                </a:lnTo>
                <a:lnTo>
                  <a:pt x="420" y="1948"/>
                </a:lnTo>
                <a:lnTo>
                  <a:pt x="480" y="1858"/>
                </a:lnTo>
                <a:lnTo>
                  <a:pt x="480" y="1769"/>
                </a:lnTo>
                <a:lnTo>
                  <a:pt x="480" y="1679"/>
                </a:lnTo>
                <a:lnTo>
                  <a:pt x="420" y="1589"/>
                </a:lnTo>
                <a:lnTo>
                  <a:pt x="330" y="1529"/>
                </a:lnTo>
                <a:close/>
                <a:moveTo>
                  <a:pt x="1738" y="1499"/>
                </a:moveTo>
                <a:lnTo>
                  <a:pt x="1648" y="1529"/>
                </a:lnTo>
                <a:lnTo>
                  <a:pt x="1558" y="1589"/>
                </a:lnTo>
                <a:lnTo>
                  <a:pt x="1528" y="1649"/>
                </a:lnTo>
                <a:lnTo>
                  <a:pt x="1498" y="1769"/>
                </a:lnTo>
                <a:lnTo>
                  <a:pt x="1528" y="1858"/>
                </a:lnTo>
                <a:lnTo>
                  <a:pt x="1558" y="1918"/>
                </a:lnTo>
                <a:lnTo>
                  <a:pt x="1648" y="1978"/>
                </a:lnTo>
                <a:lnTo>
                  <a:pt x="1738" y="2008"/>
                </a:lnTo>
                <a:lnTo>
                  <a:pt x="1828" y="1978"/>
                </a:lnTo>
                <a:lnTo>
                  <a:pt x="1918" y="1918"/>
                </a:lnTo>
                <a:lnTo>
                  <a:pt x="1978" y="1858"/>
                </a:lnTo>
                <a:lnTo>
                  <a:pt x="1978" y="1769"/>
                </a:lnTo>
                <a:lnTo>
                  <a:pt x="1978" y="1649"/>
                </a:lnTo>
                <a:lnTo>
                  <a:pt x="1918" y="1589"/>
                </a:lnTo>
                <a:lnTo>
                  <a:pt x="1828" y="1529"/>
                </a:lnTo>
                <a:lnTo>
                  <a:pt x="1738" y="1499"/>
                </a:lnTo>
                <a:close/>
                <a:moveTo>
                  <a:pt x="3236" y="1499"/>
                </a:moveTo>
                <a:lnTo>
                  <a:pt x="3147" y="1529"/>
                </a:lnTo>
                <a:lnTo>
                  <a:pt x="3057" y="1589"/>
                </a:lnTo>
                <a:lnTo>
                  <a:pt x="3027" y="1649"/>
                </a:lnTo>
                <a:lnTo>
                  <a:pt x="2997" y="1769"/>
                </a:lnTo>
                <a:lnTo>
                  <a:pt x="3027" y="1858"/>
                </a:lnTo>
                <a:lnTo>
                  <a:pt x="3057" y="1918"/>
                </a:lnTo>
                <a:lnTo>
                  <a:pt x="3147" y="1978"/>
                </a:lnTo>
                <a:lnTo>
                  <a:pt x="3236" y="2008"/>
                </a:lnTo>
                <a:lnTo>
                  <a:pt x="3326" y="1978"/>
                </a:lnTo>
                <a:lnTo>
                  <a:pt x="3416" y="1918"/>
                </a:lnTo>
                <a:lnTo>
                  <a:pt x="3476" y="1858"/>
                </a:lnTo>
                <a:lnTo>
                  <a:pt x="3476" y="1769"/>
                </a:lnTo>
                <a:lnTo>
                  <a:pt x="3476" y="1649"/>
                </a:lnTo>
                <a:lnTo>
                  <a:pt x="3416" y="1589"/>
                </a:lnTo>
                <a:lnTo>
                  <a:pt x="3326" y="1529"/>
                </a:lnTo>
                <a:lnTo>
                  <a:pt x="3236" y="1499"/>
                </a:lnTo>
                <a:close/>
                <a:moveTo>
                  <a:pt x="1648" y="3027"/>
                </a:moveTo>
                <a:lnTo>
                  <a:pt x="1558" y="3087"/>
                </a:lnTo>
                <a:lnTo>
                  <a:pt x="1528" y="3177"/>
                </a:lnTo>
                <a:lnTo>
                  <a:pt x="1498" y="3267"/>
                </a:lnTo>
                <a:lnTo>
                  <a:pt x="1528" y="3357"/>
                </a:lnTo>
                <a:lnTo>
                  <a:pt x="1558" y="3447"/>
                </a:lnTo>
                <a:lnTo>
                  <a:pt x="1648" y="3507"/>
                </a:lnTo>
                <a:lnTo>
                  <a:pt x="1828" y="3507"/>
                </a:lnTo>
                <a:lnTo>
                  <a:pt x="1918" y="3447"/>
                </a:lnTo>
                <a:lnTo>
                  <a:pt x="1978" y="3357"/>
                </a:lnTo>
                <a:lnTo>
                  <a:pt x="1978" y="3267"/>
                </a:lnTo>
                <a:lnTo>
                  <a:pt x="1978" y="3177"/>
                </a:lnTo>
                <a:lnTo>
                  <a:pt x="1918" y="3087"/>
                </a:lnTo>
                <a:lnTo>
                  <a:pt x="1828" y="3027"/>
                </a:lnTo>
                <a:close/>
                <a:moveTo>
                  <a:pt x="3236" y="2997"/>
                </a:moveTo>
                <a:lnTo>
                  <a:pt x="3147" y="3027"/>
                </a:lnTo>
                <a:lnTo>
                  <a:pt x="3057" y="3087"/>
                </a:lnTo>
                <a:lnTo>
                  <a:pt x="3027" y="3177"/>
                </a:lnTo>
                <a:lnTo>
                  <a:pt x="2997" y="3267"/>
                </a:lnTo>
                <a:lnTo>
                  <a:pt x="3027" y="3357"/>
                </a:lnTo>
                <a:lnTo>
                  <a:pt x="3057" y="3447"/>
                </a:lnTo>
                <a:lnTo>
                  <a:pt x="3147" y="3477"/>
                </a:lnTo>
                <a:lnTo>
                  <a:pt x="3236" y="3507"/>
                </a:lnTo>
                <a:lnTo>
                  <a:pt x="3326" y="3477"/>
                </a:lnTo>
                <a:lnTo>
                  <a:pt x="3416" y="3447"/>
                </a:lnTo>
                <a:lnTo>
                  <a:pt x="3476" y="3357"/>
                </a:lnTo>
                <a:lnTo>
                  <a:pt x="3476" y="3267"/>
                </a:lnTo>
                <a:lnTo>
                  <a:pt x="3476" y="3177"/>
                </a:lnTo>
                <a:lnTo>
                  <a:pt x="3416" y="3087"/>
                </a:lnTo>
                <a:lnTo>
                  <a:pt x="3326" y="3027"/>
                </a:lnTo>
                <a:lnTo>
                  <a:pt x="3236" y="2997"/>
                </a:lnTo>
                <a:close/>
                <a:moveTo>
                  <a:pt x="240" y="3027"/>
                </a:moveTo>
                <a:lnTo>
                  <a:pt x="150" y="3057"/>
                </a:lnTo>
                <a:lnTo>
                  <a:pt x="60" y="3117"/>
                </a:lnTo>
                <a:lnTo>
                  <a:pt x="0" y="3177"/>
                </a:lnTo>
                <a:lnTo>
                  <a:pt x="0" y="3267"/>
                </a:lnTo>
                <a:lnTo>
                  <a:pt x="0" y="3387"/>
                </a:lnTo>
                <a:lnTo>
                  <a:pt x="60" y="3447"/>
                </a:lnTo>
                <a:lnTo>
                  <a:pt x="150" y="3507"/>
                </a:lnTo>
                <a:lnTo>
                  <a:pt x="240" y="3537"/>
                </a:lnTo>
                <a:lnTo>
                  <a:pt x="330" y="3507"/>
                </a:lnTo>
                <a:lnTo>
                  <a:pt x="420" y="3447"/>
                </a:lnTo>
                <a:lnTo>
                  <a:pt x="480" y="3387"/>
                </a:lnTo>
                <a:lnTo>
                  <a:pt x="480" y="3267"/>
                </a:lnTo>
                <a:lnTo>
                  <a:pt x="480" y="3177"/>
                </a:lnTo>
                <a:lnTo>
                  <a:pt x="420" y="3117"/>
                </a:lnTo>
                <a:lnTo>
                  <a:pt x="330" y="3057"/>
                </a:lnTo>
                <a:lnTo>
                  <a:pt x="240" y="3027"/>
                </a:lnTo>
                <a:close/>
                <a:moveTo>
                  <a:pt x="1648" y="4525"/>
                </a:moveTo>
                <a:lnTo>
                  <a:pt x="1558" y="4585"/>
                </a:lnTo>
                <a:lnTo>
                  <a:pt x="1528" y="4675"/>
                </a:lnTo>
                <a:lnTo>
                  <a:pt x="1498" y="4765"/>
                </a:lnTo>
                <a:lnTo>
                  <a:pt x="1528" y="4855"/>
                </a:lnTo>
                <a:lnTo>
                  <a:pt x="1558" y="4945"/>
                </a:lnTo>
                <a:lnTo>
                  <a:pt x="1648" y="4975"/>
                </a:lnTo>
                <a:lnTo>
                  <a:pt x="1738" y="5005"/>
                </a:lnTo>
                <a:lnTo>
                  <a:pt x="1828" y="4975"/>
                </a:lnTo>
                <a:lnTo>
                  <a:pt x="1918" y="4945"/>
                </a:lnTo>
                <a:lnTo>
                  <a:pt x="1978" y="4855"/>
                </a:lnTo>
                <a:lnTo>
                  <a:pt x="1978" y="4765"/>
                </a:lnTo>
                <a:lnTo>
                  <a:pt x="1978" y="4675"/>
                </a:lnTo>
                <a:lnTo>
                  <a:pt x="1918" y="4585"/>
                </a:lnTo>
                <a:lnTo>
                  <a:pt x="1828" y="4525"/>
                </a:lnTo>
                <a:close/>
                <a:moveTo>
                  <a:pt x="3147" y="4525"/>
                </a:moveTo>
                <a:lnTo>
                  <a:pt x="3057" y="4585"/>
                </a:lnTo>
                <a:lnTo>
                  <a:pt x="3027" y="4675"/>
                </a:lnTo>
                <a:lnTo>
                  <a:pt x="2997" y="4765"/>
                </a:lnTo>
                <a:lnTo>
                  <a:pt x="3027" y="4855"/>
                </a:lnTo>
                <a:lnTo>
                  <a:pt x="3057" y="4945"/>
                </a:lnTo>
                <a:lnTo>
                  <a:pt x="3147" y="4975"/>
                </a:lnTo>
                <a:lnTo>
                  <a:pt x="3236" y="5005"/>
                </a:lnTo>
                <a:lnTo>
                  <a:pt x="3326" y="4975"/>
                </a:lnTo>
                <a:lnTo>
                  <a:pt x="3416" y="4945"/>
                </a:lnTo>
                <a:lnTo>
                  <a:pt x="3476" y="4855"/>
                </a:lnTo>
                <a:lnTo>
                  <a:pt x="3476" y="4765"/>
                </a:lnTo>
                <a:lnTo>
                  <a:pt x="3476" y="4675"/>
                </a:lnTo>
                <a:lnTo>
                  <a:pt x="3416" y="4585"/>
                </a:lnTo>
                <a:lnTo>
                  <a:pt x="3326" y="4525"/>
                </a:lnTo>
                <a:close/>
                <a:moveTo>
                  <a:pt x="150" y="4555"/>
                </a:moveTo>
                <a:lnTo>
                  <a:pt x="60" y="4615"/>
                </a:lnTo>
                <a:lnTo>
                  <a:pt x="0" y="4705"/>
                </a:lnTo>
                <a:lnTo>
                  <a:pt x="0" y="4795"/>
                </a:lnTo>
                <a:lnTo>
                  <a:pt x="0" y="4885"/>
                </a:lnTo>
                <a:lnTo>
                  <a:pt x="60" y="4975"/>
                </a:lnTo>
                <a:lnTo>
                  <a:pt x="150" y="5005"/>
                </a:lnTo>
                <a:lnTo>
                  <a:pt x="240" y="5035"/>
                </a:lnTo>
                <a:lnTo>
                  <a:pt x="330" y="5005"/>
                </a:lnTo>
                <a:lnTo>
                  <a:pt x="420" y="4975"/>
                </a:lnTo>
                <a:lnTo>
                  <a:pt x="480" y="4885"/>
                </a:lnTo>
                <a:lnTo>
                  <a:pt x="480" y="4795"/>
                </a:lnTo>
                <a:lnTo>
                  <a:pt x="480" y="4705"/>
                </a:lnTo>
                <a:lnTo>
                  <a:pt x="420" y="4615"/>
                </a:lnTo>
                <a:lnTo>
                  <a:pt x="330" y="4555"/>
                </a:lnTo>
                <a:close/>
                <a:moveTo>
                  <a:pt x="150" y="6024"/>
                </a:moveTo>
                <a:lnTo>
                  <a:pt x="60" y="6084"/>
                </a:lnTo>
                <a:lnTo>
                  <a:pt x="0" y="6173"/>
                </a:lnTo>
                <a:lnTo>
                  <a:pt x="0" y="6263"/>
                </a:lnTo>
                <a:lnTo>
                  <a:pt x="0" y="6353"/>
                </a:lnTo>
                <a:lnTo>
                  <a:pt x="60" y="6443"/>
                </a:lnTo>
                <a:lnTo>
                  <a:pt x="150" y="6473"/>
                </a:lnTo>
                <a:lnTo>
                  <a:pt x="240" y="6503"/>
                </a:lnTo>
                <a:lnTo>
                  <a:pt x="330" y="6473"/>
                </a:lnTo>
                <a:lnTo>
                  <a:pt x="420" y="6443"/>
                </a:lnTo>
                <a:lnTo>
                  <a:pt x="480" y="6353"/>
                </a:lnTo>
                <a:lnTo>
                  <a:pt x="480" y="6263"/>
                </a:lnTo>
                <a:lnTo>
                  <a:pt x="480" y="6173"/>
                </a:lnTo>
                <a:lnTo>
                  <a:pt x="420" y="6084"/>
                </a:lnTo>
                <a:lnTo>
                  <a:pt x="330" y="6024"/>
                </a:lnTo>
                <a:close/>
                <a:moveTo>
                  <a:pt x="1648" y="6024"/>
                </a:moveTo>
                <a:lnTo>
                  <a:pt x="1558" y="6084"/>
                </a:lnTo>
                <a:lnTo>
                  <a:pt x="1528" y="6173"/>
                </a:lnTo>
                <a:lnTo>
                  <a:pt x="1498" y="6263"/>
                </a:lnTo>
                <a:lnTo>
                  <a:pt x="1528" y="6353"/>
                </a:lnTo>
                <a:lnTo>
                  <a:pt x="1558" y="6443"/>
                </a:lnTo>
                <a:lnTo>
                  <a:pt x="1648" y="6473"/>
                </a:lnTo>
                <a:lnTo>
                  <a:pt x="1738" y="6503"/>
                </a:lnTo>
                <a:lnTo>
                  <a:pt x="1828" y="6473"/>
                </a:lnTo>
                <a:lnTo>
                  <a:pt x="1918" y="6443"/>
                </a:lnTo>
                <a:lnTo>
                  <a:pt x="1978" y="6353"/>
                </a:lnTo>
                <a:lnTo>
                  <a:pt x="1978" y="6263"/>
                </a:lnTo>
                <a:lnTo>
                  <a:pt x="1978" y="6173"/>
                </a:lnTo>
                <a:lnTo>
                  <a:pt x="1918" y="6084"/>
                </a:lnTo>
                <a:lnTo>
                  <a:pt x="1828" y="6024"/>
                </a:lnTo>
                <a:close/>
                <a:moveTo>
                  <a:pt x="3147" y="6024"/>
                </a:moveTo>
                <a:lnTo>
                  <a:pt x="3057" y="6084"/>
                </a:lnTo>
                <a:lnTo>
                  <a:pt x="3027" y="6173"/>
                </a:lnTo>
                <a:lnTo>
                  <a:pt x="2997" y="6263"/>
                </a:lnTo>
                <a:lnTo>
                  <a:pt x="3027" y="6353"/>
                </a:lnTo>
                <a:lnTo>
                  <a:pt x="3057" y="6443"/>
                </a:lnTo>
                <a:lnTo>
                  <a:pt x="3147" y="6473"/>
                </a:lnTo>
                <a:lnTo>
                  <a:pt x="3236" y="6503"/>
                </a:lnTo>
                <a:lnTo>
                  <a:pt x="3326" y="6473"/>
                </a:lnTo>
                <a:lnTo>
                  <a:pt x="3416" y="6443"/>
                </a:lnTo>
                <a:lnTo>
                  <a:pt x="3476" y="6353"/>
                </a:lnTo>
                <a:lnTo>
                  <a:pt x="3476" y="6263"/>
                </a:lnTo>
                <a:lnTo>
                  <a:pt x="3476" y="6173"/>
                </a:lnTo>
                <a:lnTo>
                  <a:pt x="3416" y="6084"/>
                </a:lnTo>
                <a:lnTo>
                  <a:pt x="3326" y="60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3"/>
          <p:cNvSpPr/>
          <p:nvPr/>
        </p:nvSpPr>
        <p:spPr>
          <a:xfrm>
            <a:off x="7416491" y="4586814"/>
            <a:ext cx="1007507" cy="567056"/>
          </a:xfrm>
          <a:custGeom>
            <a:avLst/>
            <a:gdLst/>
            <a:ahLst/>
            <a:cxnLst/>
            <a:rect l="l" t="t" r="r" b="b"/>
            <a:pathLst>
              <a:path w="15762" h="8871" extrusionOk="0">
                <a:moveTo>
                  <a:pt x="0" y="0"/>
                </a:moveTo>
                <a:lnTo>
                  <a:pt x="0" y="8870"/>
                </a:lnTo>
                <a:lnTo>
                  <a:pt x="2757" y="8870"/>
                </a:lnTo>
                <a:lnTo>
                  <a:pt x="2787" y="8331"/>
                </a:lnTo>
                <a:lnTo>
                  <a:pt x="2847" y="7821"/>
                </a:lnTo>
                <a:lnTo>
                  <a:pt x="2967" y="7342"/>
                </a:lnTo>
                <a:lnTo>
                  <a:pt x="3147" y="6862"/>
                </a:lnTo>
                <a:lnTo>
                  <a:pt x="3356" y="6413"/>
                </a:lnTo>
                <a:lnTo>
                  <a:pt x="3626" y="5993"/>
                </a:lnTo>
                <a:lnTo>
                  <a:pt x="3926" y="5574"/>
                </a:lnTo>
                <a:lnTo>
                  <a:pt x="4255" y="5214"/>
                </a:lnTo>
                <a:lnTo>
                  <a:pt x="4615" y="4885"/>
                </a:lnTo>
                <a:lnTo>
                  <a:pt x="5004" y="4585"/>
                </a:lnTo>
                <a:lnTo>
                  <a:pt x="5424" y="4345"/>
                </a:lnTo>
                <a:lnTo>
                  <a:pt x="5873" y="4136"/>
                </a:lnTo>
                <a:lnTo>
                  <a:pt x="6353" y="3956"/>
                </a:lnTo>
                <a:lnTo>
                  <a:pt x="6862" y="3836"/>
                </a:lnTo>
                <a:lnTo>
                  <a:pt x="7372" y="3746"/>
                </a:lnTo>
                <a:lnTo>
                  <a:pt x="7881" y="3716"/>
                </a:lnTo>
                <a:lnTo>
                  <a:pt x="8420" y="3746"/>
                </a:lnTo>
                <a:lnTo>
                  <a:pt x="8930" y="3836"/>
                </a:lnTo>
                <a:lnTo>
                  <a:pt x="9409" y="3956"/>
                </a:lnTo>
                <a:lnTo>
                  <a:pt x="9889" y="4136"/>
                </a:lnTo>
                <a:lnTo>
                  <a:pt x="10338" y="4345"/>
                </a:lnTo>
                <a:lnTo>
                  <a:pt x="10758" y="4585"/>
                </a:lnTo>
                <a:lnTo>
                  <a:pt x="11147" y="4885"/>
                </a:lnTo>
                <a:lnTo>
                  <a:pt x="11507" y="5214"/>
                </a:lnTo>
                <a:lnTo>
                  <a:pt x="11837" y="5574"/>
                </a:lnTo>
                <a:lnTo>
                  <a:pt x="12136" y="5993"/>
                </a:lnTo>
                <a:lnTo>
                  <a:pt x="12406" y="6413"/>
                </a:lnTo>
                <a:lnTo>
                  <a:pt x="12616" y="6862"/>
                </a:lnTo>
                <a:lnTo>
                  <a:pt x="12795" y="7342"/>
                </a:lnTo>
                <a:lnTo>
                  <a:pt x="12915" y="7821"/>
                </a:lnTo>
                <a:lnTo>
                  <a:pt x="13005" y="8331"/>
                </a:lnTo>
                <a:lnTo>
                  <a:pt x="13005" y="8870"/>
                </a:lnTo>
                <a:lnTo>
                  <a:pt x="15762" y="8870"/>
                </a:lnTo>
                <a:lnTo>
                  <a:pt x="157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3"/>
          <p:cNvSpPr/>
          <p:nvPr/>
        </p:nvSpPr>
        <p:spPr>
          <a:xfrm>
            <a:off x="719988" y="4584002"/>
            <a:ext cx="1232936" cy="572699"/>
          </a:xfrm>
          <a:custGeom>
            <a:avLst/>
            <a:gdLst/>
            <a:ahLst/>
            <a:cxnLst/>
            <a:rect l="l" t="t" r="r" b="b"/>
            <a:pathLst>
              <a:path w="8871" h="4436" extrusionOk="0">
                <a:moveTo>
                  <a:pt x="4435" y="0"/>
                </a:moveTo>
                <a:lnTo>
                  <a:pt x="3986" y="30"/>
                </a:lnTo>
                <a:lnTo>
                  <a:pt x="3536" y="90"/>
                </a:lnTo>
                <a:lnTo>
                  <a:pt x="3117" y="210"/>
                </a:lnTo>
                <a:lnTo>
                  <a:pt x="2727" y="360"/>
                </a:lnTo>
                <a:lnTo>
                  <a:pt x="2338" y="540"/>
                </a:lnTo>
                <a:lnTo>
                  <a:pt x="1978" y="749"/>
                </a:lnTo>
                <a:lnTo>
                  <a:pt x="1619" y="1019"/>
                </a:lnTo>
                <a:lnTo>
                  <a:pt x="1319" y="1289"/>
                </a:lnTo>
                <a:lnTo>
                  <a:pt x="1019" y="1618"/>
                </a:lnTo>
                <a:lnTo>
                  <a:pt x="780" y="1948"/>
                </a:lnTo>
                <a:lnTo>
                  <a:pt x="540" y="2308"/>
                </a:lnTo>
                <a:lnTo>
                  <a:pt x="360" y="2697"/>
                </a:lnTo>
                <a:lnTo>
                  <a:pt x="210" y="3117"/>
                </a:lnTo>
                <a:lnTo>
                  <a:pt x="90" y="3536"/>
                </a:lnTo>
                <a:lnTo>
                  <a:pt x="30" y="3986"/>
                </a:lnTo>
                <a:lnTo>
                  <a:pt x="0" y="4435"/>
                </a:lnTo>
                <a:lnTo>
                  <a:pt x="8870" y="4435"/>
                </a:lnTo>
                <a:lnTo>
                  <a:pt x="8840" y="3986"/>
                </a:lnTo>
                <a:lnTo>
                  <a:pt x="8780" y="3536"/>
                </a:lnTo>
                <a:lnTo>
                  <a:pt x="8690" y="3117"/>
                </a:lnTo>
                <a:lnTo>
                  <a:pt x="8541" y="2697"/>
                </a:lnTo>
                <a:lnTo>
                  <a:pt x="8331" y="2308"/>
                </a:lnTo>
                <a:lnTo>
                  <a:pt x="8121" y="1948"/>
                </a:lnTo>
                <a:lnTo>
                  <a:pt x="7851" y="1618"/>
                </a:lnTo>
                <a:lnTo>
                  <a:pt x="7582" y="1289"/>
                </a:lnTo>
                <a:lnTo>
                  <a:pt x="7252" y="1019"/>
                </a:lnTo>
                <a:lnTo>
                  <a:pt x="6922" y="749"/>
                </a:lnTo>
                <a:lnTo>
                  <a:pt x="6563" y="540"/>
                </a:lnTo>
                <a:lnTo>
                  <a:pt x="6173" y="360"/>
                </a:lnTo>
                <a:lnTo>
                  <a:pt x="5754" y="210"/>
                </a:lnTo>
                <a:lnTo>
                  <a:pt x="5334" y="90"/>
                </a:lnTo>
                <a:lnTo>
                  <a:pt x="4885" y="30"/>
                </a:lnTo>
                <a:lnTo>
                  <a:pt x="44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3"/>
          <p:cNvSpPr/>
          <p:nvPr/>
        </p:nvSpPr>
        <p:spPr>
          <a:xfrm rot="-4217235">
            <a:off x="-2121318" y="-66116"/>
            <a:ext cx="4197566" cy="2125835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3"/>
          <p:cNvSpPr/>
          <p:nvPr/>
        </p:nvSpPr>
        <p:spPr>
          <a:xfrm rot="1864730">
            <a:off x="6098781" y="-1433164"/>
            <a:ext cx="4197583" cy="2125843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3"/>
          <p:cNvSpPr/>
          <p:nvPr/>
        </p:nvSpPr>
        <p:spPr>
          <a:xfrm>
            <a:off x="5991092" y="4586836"/>
            <a:ext cx="199198" cy="201079"/>
          </a:xfrm>
          <a:custGeom>
            <a:avLst/>
            <a:gdLst/>
            <a:ahLst/>
            <a:cxnLst/>
            <a:rect l="l" t="t" r="r" b="b"/>
            <a:pathLst>
              <a:path w="3177" h="3207" extrusionOk="0">
                <a:moveTo>
                  <a:pt x="1589" y="180"/>
                </a:moveTo>
                <a:lnTo>
                  <a:pt x="3027" y="1619"/>
                </a:lnTo>
                <a:lnTo>
                  <a:pt x="1589" y="3027"/>
                </a:lnTo>
                <a:lnTo>
                  <a:pt x="180" y="1619"/>
                </a:lnTo>
                <a:lnTo>
                  <a:pt x="1589" y="180"/>
                </a:lnTo>
                <a:close/>
                <a:moveTo>
                  <a:pt x="1589" y="1"/>
                </a:moveTo>
                <a:lnTo>
                  <a:pt x="1" y="1619"/>
                </a:lnTo>
                <a:lnTo>
                  <a:pt x="1589" y="3207"/>
                </a:lnTo>
                <a:lnTo>
                  <a:pt x="3177" y="1619"/>
                </a:lnTo>
                <a:lnTo>
                  <a:pt x="1589" y="1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3"/>
          <p:cNvSpPr/>
          <p:nvPr/>
        </p:nvSpPr>
        <p:spPr>
          <a:xfrm rot="10800000">
            <a:off x="8770098" y="3610519"/>
            <a:ext cx="135577" cy="271080"/>
          </a:xfrm>
          <a:custGeom>
            <a:avLst/>
            <a:gdLst/>
            <a:ahLst/>
            <a:cxnLst/>
            <a:rect l="l" t="t" r="r" b="b"/>
            <a:pathLst>
              <a:path w="3477" h="6953" extrusionOk="0">
                <a:moveTo>
                  <a:pt x="0" y="1"/>
                </a:moveTo>
                <a:lnTo>
                  <a:pt x="0" y="6952"/>
                </a:lnTo>
                <a:lnTo>
                  <a:pt x="3476" y="347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3"/>
          <p:cNvSpPr/>
          <p:nvPr/>
        </p:nvSpPr>
        <p:spPr>
          <a:xfrm>
            <a:off x="2713595" y="4603989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3"/>
          <p:cNvSpPr/>
          <p:nvPr/>
        </p:nvSpPr>
        <p:spPr>
          <a:xfrm>
            <a:off x="311838" y="3211558"/>
            <a:ext cx="165403" cy="191737"/>
          </a:xfrm>
          <a:custGeom>
            <a:avLst/>
            <a:gdLst/>
            <a:ahLst/>
            <a:cxnLst/>
            <a:rect l="l" t="t" r="r" b="b"/>
            <a:pathLst>
              <a:path w="2638" h="3058" extrusionOk="0">
                <a:moveTo>
                  <a:pt x="1" y="1"/>
                </a:moveTo>
                <a:lnTo>
                  <a:pt x="1" y="3057"/>
                </a:lnTo>
                <a:lnTo>
                  <a:pt x="2637" y="152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3"/>
          <p:cNvSpPr/>
          <p:nvPr/>
        </p:nvSpPr>
        <p:spPr>
          <a:xfrm>
            <a:off x="8801889" y="1801897"/>
            <a:ext cx="71999" cy="71999"/>
          </a:xfrm>
          <a:custGeom>
            <a:avLst/>
            <a:gdLst/>
            <a:ahLst/>
            <a:cxnLst/>
            <a:rect l="l" t="t" r="r" b="b"/>
            <a:pathLst>
              <a:path w="3747" h="3747" extrusionOk="0">
                <a:moveTo>
                  <a:pt x="1889" y="1"/>
                </a:moveTo>
                <a:lnTo>
                  <a:pt x="1679" y="31"/>
                </a:lnTo>
                <a:lnTo>
                  <a:pt x="1499" y="60"/>
                </a:lnTo>
                <a:lnTo>
                  <a:pt x="1319" y="90"/>
                </a:lnTo>
                <a:lnTo>
                  <a:pt x="1140" y="150"/>
                </a:lnTo>
                <a:lnTo>
                  <a:pt x="840" y="330"/>
                </a:lnTo>
                <a:lnTo>
                  <a:pt x="570" y="570"/>
                </a:lnTo>
                <a:lnTo>
                  <a:pt x="330" y="840"/>
                </a:lnTo>
                <a:lnTo>
                  <a:pt x="151" y="1169"/>
                </a:lnTo>
                <a:lnTo>
                  <a:pt x="91" y="1319"/>
                </a:lnTo>
                <a:lnTo>
                  <a:pt x="61" y="1499"/>
                </a:lnTo>
                <a:lnTo>
                  <a:pt x="31" y="1679"/>
                </a:lnTo>
                <a:lnTo>
                  <a:pt x="1" y="1888"/>
                </a:lnTo>
                <a:lnTo>
                  <a:pt x="31" y="2068"/>
                </a:lnTo>
                <a:lnTo>
                  <a:pt x="61" y="2248"/>
                </a:lnTo>
                <a:lnTo>
                  <a:pt x="91" y="2428"/>
                </a:lnTo>
                <a:lnTo>
                  <a:pt x="151" y="2608"/>
                </a:lnTo>
                <a:lnTo>
                  <a:pt x="330" y="2937"/>
                </a:lnTo>
                <a:lnTo>
                  <a:pt x="570" y="3207"/>
                </a:lnTo>
                <a:lnTo>
                  <a:pt x="840" y="3447"/>
                </a:lnTo>
                <a:lnTo>
                  <a:pt x="1140" y="3596"/>
                </a:lnTo>
                <a:lnTo>
                  <a:pt x="1319" y="3656"/>
                </a:lnTo>
                <a:lnTo>
                  <a:pt x="1499" y="3716"/>
                </a:lnTo>
                <a:lnTo>
                  <a:pt x="1679" y="3746"/>
                </a:lnTo>
                <a:lnTo>
                  <a:pt x="2068" y="3746"/>
                </a:lnTo>
                <a:lnTo>
                  <a:pt x="2248" y="3716"/>
                </a:lnTo>
                <a:lnTo>
                  <a:pt x="2428" y="3656"/>
                </a:lnTo>
                <a:lnTo>
                  <a:pt x="2608" y="3596"/>
                </a:lnTo>
                <a:lnTo>
                  <a:pt x="2937" y="3447"/>
                </a:lnTo>
                <a:lnTo>
                  <a:pt x="3207" y="3207"/>
                </a:lnTo>
                <a:lnTo>
                  <a:pt x="3417" y="2937"/>
                </a:lnTo>
                <a:lnTo>
                  <a:pt x="3597" y="2608"/>
                </a:lnTo>
                <a:lnTo>
                  <a:pt x="3657" y="2428"/>
                </a:lnTo>
                <a:lnTo>
                  <a:pt x="3717" y="2248"/>
                </a:lnTo>
                <a:lnTo>
                  <a:pt x="3747" y="2068"/>
                </a:lnTo>
                <a:lnTo>
                  <a:pt x="3747" y="1888"/>
                </a:lnTo>
                <a:lnTo>
                  <a:pt x="3747" y="1679"/>
                </a:lnTo>
                <a:lnTo>
                  <a:pt x="3717" y="1499"/>
                </a:lnTo>
                <a:lnTo>
                  <a:pt x="3657" y="1319"/>
                </a:lnTo>
                <a:lnTo>
                  <a:pt x="3597" y="1169"/>
                </a:lnTo>
                <a:lnTo>
                  <a:pt x="3417" y="840"/>
                </a:lnTo>
                <a:lnTo>
                  <a:pt x="3207" y="570"/>
                </a:lnTo>
                <a:lnTo>
                  <a:pt x="2937" y="330"/>
                </a:lnTo>
                <a:lnTo>
                  <a:pt x="2608" y="150"/>
                </a:lnTo>
                <a:lnTo>
                  <a:pt x="2428" y="90"/>
                </a:lnTo>
                <a:lnTo>
                  <a:pt x="2248" y="60"/>
                </a:lnTo>
                <a:lnTo>
                  <a:pt x="2068" y="31"/>
                </a:lnTo>
                <a:lnTo>
                  <a:pt x="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3"/>
          <p:cNvSpPr/>
          <p:nvPr/>
        </p:nvSpPr>
        <p:spPr>
          <a:xfrm>
            <a:off x="239839" y="1551522"/>
            <a:ext cx="71999" cy="71999"/>
          </a:xfrm>
          <a:custGeom>
            <a:avLst/>
            <a:gdLst/>
            <a:ahLst/>
            <a:cxnLst/>
            <a:rect l="l" t="t" r="r" b="b"/>
            <a:pathLst>
              <a:path w="3747" h="3747" extrusionOk="0">
                <a:moveTo>
                  <a:pt x="1889" y="1"/>
                </a:moveTo>
                <a:lnTo>
                  <a:pt x="1679" y="31"/>
                </a:lnTo>
                <a:lnTo>
                  <a:pt x="1499" y="60"/>
                </a:lnTo>
                <a:lnTo>
                  <a:pt x="1319" y="90"/>
                </a:lnTo>
                <a:lnTo>
                  <a:pt x="1140" y="150"/>
                </a:lnTo>
                <a:lnTo>
                  <a:pt x="840" y="330"/>
                </a:lnTo>
                <a:lnTo>
                  <a:pt x="570" y="570"/>
                </a:lnTo>
                <a:lnTo>
                  <a:pt x="330" y="840"/>
                </a:lnTo>
                <a:lnTo>
                  <a:pt x="151" y="1169"/>
                </a:lnTo>
                <a:lnTo>
                  <a:pt x="91" y="1319"/>
                </a:lnTo>
                <a:lnTo>
                  <a:pt x="61" y="1499"/>
                </a:lnTo>
                <a:lnTo>
                  <a:pt x="31" y="1679"/>
                </a:lnTo>
                <a:lnTo>
                  <a:pt x="1" y="1888"/>
                </a:lnTo>
                <a:lnTo>
                  <a:pt x="31" y="2068"/>
                </a:lnTo>
                <a:lnTo>
                  <a:pt x="61" y="2248"/>
                </a:lnTo>
                <a:lnTo>
                  <a:pt x="91" y="2428"/>
                </a:lnTo>
                <a:lnTo>
                  <a:pt x="151" y="2608"/>
                </a:lnTo>
                <a:lnTo>
                  <a:pt x="330" y="2937"/>
                </a:lnTo>
                <a:lnTo>
                  <a:pt x="570" y="3207"/>
                </a:lnTo>
                <a:lnTo>
                  <a:pt x="840" y="3447"/>
                </a:lnTo>
                <a:lnTo>
                  <a:pt x="1140" y="3596"/>
                </a:lnTo>
                <a:lnTo>
                  <a:pt x="1319" y="3656"/>
                </a:lnTo>
                <a:lnTo>
                  <a:pt x="1499" y="3716"/>
                </a:lnTo>
                <a:lnTo>
                  <a:pt x="1679" y="3746"/>
                </a:lnTo>
                <a:lnTo>
                  <a:pt x="2068" y="3746"/>
                </a:lnTo>
                <a:lnTo>
                  <a:pt x="2248" y="3716"/>
                </a:lnTo>
                <a:lnTo>
                  <a:pt x="2428" y="3656"/>
                </a:lnTo>
                <a:lnTo>
                  <a:pt x="2608" y="3596"/>
                </a:lnTo>
                <a:lnTo>
                  <a:pt x="2937" y="3447"/>
                </a:lnTo>
                <a:lnTo>
                  <a:pt x="3207" y="3207"/>
                </a:lnTo>
                <a:lnTo>
                  <a:pt x="3417" y="2937"/>
                </a:lnTo>
                <a:lnTo>
                  <a:pt x="3597" y="2608"/>
                </a:lnTo>
                <a:lnTo>
                  <a:pt x="3657" y="2428"/>
                </a:lnTo>
                <a:lnTo>
                  <a:pt x="3717" y="2248"/>
                </a:lnTo>
                <a:lnTo>
                  <a:pt x="3747" y="2068"/>
                </a:lnTo>
                <a:lnTo>
                  <a:pt x="3747" y="1888"/>
                </a:lnTo>
                <a:lnTo>
                  <a:pt x="3747" y="1679"/>
                </a:lnTo>
                <a:lnTo>
                  <a:pt x="3717" y="1499"/>
                </a:lnTo>
                <a:lnTo>
                  <a:pt x="3657" y="1319"/>
                </a:lnTo>
                <a:lnTo>
                  <a:pt x="3597" y="1169"/>
                </a:lnTo>
                <a:lnTo>
                  <a:pt x="3417" y="840"/>
                </a:lnTo>
                <a:lnTo>
                  <a:pt x="3207" y="570"/>
                </a:lnTo>
                <a:lnTo>
                  <a:pt x="2937" y="330"/>
                </a:lnTo>
                <a:lnTo>
                  <a:pt x="2608" y="150"/>
                </a:lnTo>
                <a:lnTo>
                  <a:pt x="2428" y="90"/>
                </a:lnTo>
                <a:lnTo>
                  <a:pt x="2248" y="60"/>
                </a:lnTo>
                <a:lnTo>
                  <a:pt x="2068" y="31"/>
                </a:lnTo>
                <a:lnTo>
                  <a:pt x="18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33"/>
          <p:cNvGrpSpPr/>
          <p:nvPr/>
        </p:nvGrpSpPr>
        <p:grpSpPr>
          <a:xfrm>
            <a:off x="4532988" y="198879"/>
            <a:ext cx="257176" cy="195499"/>
            <a:chOff x="3191963" y="1517679"/>
            <a:chExt cx="257176" cy="195499"/>
          </a:xfrm>
        </p:grpSpPr>
        <p:sp>
          <p:nvSpPr>
            <p:cNvPr id="938" name="Google Shape;938;p33"/>
            <p:cNvSpPr/>
            <p:nvPr/>
          </p:nvSpPr>
          <p:spPr>
            <a:xfrm>
              <a:off x="3279975" y="1517679"/>
              <a:ext cx="169165" cy="195499"/>
            </a:xfrm>
            <a:custGeom>
              <a:avLst/>
              <a:gdLst/>
              <a:ahLst/>
              <a:cxnLst/>
              <a:rect l="l" t="t" r="r" b="b"/>
              <a:pathLst>
                <a:path w="2698" h="3118" extrusionOk="0">
                  <a:moveTo>
                    <a:pt x="120" y="210"/>
                  </a:moveTo>
                  <a:lnTo>
                    <a:pt x="2457" y="1559"/>
                  </a:lnTo>
                  <a:lnTo>
                    <a:pt x="120" y="2907"/>
                  </a:lnTo>
                  <a:lnTo>
                    <a:pt x="120" y="210"/>
                  </a:lnTo>
                  <a:close/>
                  <a:moveTo>
                    <a:pt x="0" y="1"/>
                  </a:moveTo>
                  <a:lnTo>
                    <a:pt x="0" y="3117"/>
                  </a:lnTo>
                  <a:lnTo>
                    <a:pt x="2697" y="15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3191963" y="1519571"/>
              <a:ext cx="165403" cy="191737"/>
            </a:xfrm>
            <a:custGeom>
              <a:avLst/>
              <a:gdLst/>
              <a:ahLst/>
              <a:cxnLst/>
              <a:rect l="l" t="t" r="r" b="b"/>
              <a:pathLst>
                <a:path w="2638" h="3058" extrusionOk="0">
                  <a:moveTo>
                    <a:pt x="1" y="1"/>
                  </a:moveTo>
                  <a:lnTo>
                    <a:pt x="1" y="3057"/>
                  </a:lnTo>
                  <a:lnTo>
                    <a:pt x="2637" y="15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4"/>
          <p:cNvSpPr/>
          <p:nvPr/>
        </p:nvSpPr>
        <p:spPr>
          <a:xfrm rot="10800000">
            <a:off x="271373" y="2946506"/>
            <a:ext cx="135577" cy="271080"/>
          </a:xfrm>
          <a:custGeom>
            <a:avLst/>
            <a:gdLst/>
            <a:ahLst/>
            <a:cxnLst/>
            <a:rect l="l" t="t" r="r" b="b"/>
            <a:pathLst>
              <a:path w="3477" h="6953" extrusionOk="0">
                <a:moveTo>
                  <a:pt x="0" y="1"/>
                </a:moveTo>
                <a:lnTo>
                  <a:pt x="0" y="6952"/>
                </a:lnTo>
                <a:lnTo>
                  <a:pt x="3476" y="3476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4"/>
          <p:cNvSpPr/>
          <p:nvPr/>
        </p:nvSpPr>
        <p:spPr>
          <a:xfrm>
            <a:off x="6201695" y="167039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4"/>
          <p:cNvSpPr/>
          <p:nvPr/>
        </p:nvSpPr>
        <p:spPr>
          <a:xfrm>
            <a:off x="8732436" y="1330506"/>
            <a:ext cx="135577" cy="271080"/>
          </a:xfrm>
          <a:custGeom>
            <a:avLst/>
            <a:gdLst/>
            <a:ahLst/>
            <a:cxnLst/>
            <a:rect l="l" t="t" r="r" b="b"/>
            <a:pathLst>
              <a:path w="3477" h="6953" extrusionOk="0">
                <a:moveTo>
                  <a:pt x="0" y="1"/>
                </a:moveTo>
                <a:lnTo>
                  <a:pt x="0" y="6952"/>
                </a:lnTo>
                <a:lnTo>
                  <a:pt x="3476" y="3476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4"/>
          <p:cNvSpPr/>
          <p:nvPr/>
        </p:nvSpPr>
        <p:spPr>
          <a:xfrm rot="10800000">
            <a:off x="386487" y="-33198"/>
            <a:ext cx="1232936" cy="572699"/>
          </a:xfrm>
          <a:custGeom>
            <a:avLst/>
            <a:gdLst/>
            <a:ahLst/>
            <a:cxnLst/>
            <a:rect l="l" t="t" r="r" b="b"/>
            <a:pathLst>
              <a:path w="8871" h="4436" extrusionOk="0">
                <a:moveTo>
                  <a:pt x="4435" y="0"/>
                </a:moveTo>
                <a:lnTo>
                  <a:pt x="3986" y="30"/>
                </a:lnTo>
                <a:lnTo>
                  <a:pt x="3536" y="90"/>
                </a:lnTo>
                <a:lnTo>
                  <a:pt x="3117" y="210"/>
                </a:lnTo>
                <a:lnTo>
                  <a:pt x="2727" y="360"/>
                </a:lnTo>
                <a:lnTo>
                  <a:pt x="2338" y="540"/>
                </a:lnTo>
                <a:lnTo>
                  <a:pt x="1978" y="749"/>
                </a:lnTo>
                <a:lnTo>
                  <a:pt x="1619" y="1019"/>
                </a:lnTo>
                <a:lnTo>
                  <a:pt x="1319" y="1289"/>
                </a:lnTo>
                <a:lnTo>
                  <a:pt x="1019" y="1618"/>
                </a:lnTo>
                <a:lnTo>
                  <a:pt x="780" y="1948"/>
                </a:lnTo>
                <a:lnTo>
                  <a:pt x="540" y="2308"/>
                </a:lnTo>
                <a:lnTo>
                  <a:pt x="360" y="2697"/>
                </a:lnTo>
                <a:lnTo>
                  <a:pt x="210" y="3117"/>
                </a:lnTo>
                <a:lnTo>
                  <a:pt x="90" y="3536"/>
                </a:lnTo>
                <a:lnTo>
                  <a:pt x="30" y="3986"/>
                </a:lnTo>
                <a:lnTo>
                  <a:pt x="0" y="4435"/>
                </a:lnTo>
                <a:lnTo>
                  <a:pt x="8870" y="4435"/>
                </a:lnTo>
                <a:lnTo>
                  <a:pt x="8840" y="3986"/>
                </a:lnTo>
                <a:lnTo>
                  <a:pt x="8780" y="3536"/>
                </a:lnTo>
                <a:lnTo>
                  <a:pt x="8690" y="3117"/>
                </a:lnTo>
                <a:lnTo>
                  <a:pt x="8541" y="2697"/>
                </a:lnTo>
                <a:lnTo>
                  <a:pt x="8331" y="2308"/>
                </a:lnTo>
                <a:lnTo>
                  <a:pt x="8121" y="1948"/>
                </a:lnTo>
                <a:lnTo>
                  <a:pt x="7851" y="1618"/>
                </a:lnTo>
                <a:lnTo>
                  <a:pt x="7582" y="1289"/>
                </a:lnTo>
                <a:lnTo>
                  <a:pt x="7252" y="1019"/>
                </a:lnTo>
                <a:lnTo>
                  <a:pt x="6922" y="749"/>
                </a:lnTo>
                <a:lnTo>
                  <a:pt x="6563" y="540"/>
                </a:lnTo>
                <a:lnTo>
                  <a:pt x="6173" y="360"/>
                </a:lnTo>
                <a:lnTo>
                  <a:pt x="5754" y="210"/>
                </a:lnTo>
                <a:lnTo>
                  <a:pt x="5334" y="90"/>
                </a:lnTo>
                <a:lnTo>
                  <a:pt x="4885" y="30"/>
                </a:lnTo>
                <a:lnTo>
                  <a:pt x="44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4"/>
          <p:cNvSpPr/>
          <p:nvPr/>
        </p:nvSpPr>
        <p:spPr>
          <a:xfrm rot="10800000">
            <a:off x="7860491" y="-27561"/>
            <a:ext cx="1007507" cy="567056"/>
          </a:xfrm>
          <a:custGeom>
            <a:avLst/>
            <a:gdLst/>
            <a:ahLst/>
            <a:cxnLst/>
            <a:rect l="l" t="t" r="r" b="b"/>
            <a:pathLst>
              <a:path w="15762" h="8871" extrusionOk="0">
                <a:moveTo>
                  <a:pt x="0" y="0"/>
                </a:moveTo>
                <a:lnTo>
                  <a:pt x="0" y="8870"/>
                </a:lnTo>
                <a:lnTo>
                  <a:pt x="2757" y="8870"/>
                </a:lnTo>
                <a:lnTo>
                  <a:pt x="2787" y="8331"/>
                </a:lnTo>
                <a:lnTo>
                  <a:pt x="2847" y="7821"/>
                </a:lnTo>
                <a:lnTo>
                  <a:pt x="2967" y="7342"/>
                </a:lnTo>
                <a:lnTo>
                  <a:pt x="3147" y="6862"/>
                </a:lnTo>
                <a:lnTo>
                  <a:pt x="3356" y="6413"/>
                </a:lnTo>
                <a:lnTo>
                  <a:pt x="3626" y="5993"/>
                </a:lnTo>
                <a:lnTo>
                  <a:pt x="3926" y="5574"/>
                </a:lnTo>
                <a:lnTo>
                  <a:pt x="4255" y="5214"/>
                </a:lnTo>
                <a:lnTo>
                  <a:pt x="4615" y="4885"/>
                </a:lnTo>
                <a:lnTo>
                  <a:pt x="5004" y="4585"/>
                </a:lnTo>
                <a:lnTo>
                  <a:pt x="5424" y="4345"/>
                </a:lnTo>
                <a:lnTo>
                  <a:pt x="5873" y="4136"/>
                </a:lnTo>
                <a:lnTo>
                  <a:pt x="6353" y="3956"/>
                </a:lnTo>
                <a:lnTo>
                  <a:pt x="6862" y="3836"/>
                </a:lnTo>
                <a:lnTo>
                  <a:pt x="7372" y="3746"/>
                </a:lnTo>
                <a:lnTo>
                  <a:pt x="7881" y="3716"/>
                </a:lnTo>
                <a:lnTo>
                  <a:pt x="8420" y="3746"/>
                </a:lnTo>
                <a:lnTo>
                  <a:pt x="8930" y="3836"/>
                </a:lnTo>
                <a:lnTo>
                  <a:pt x="9409" y="3956"/>
                </a:lnTo>
                <a:lnTo>
                  <a:pt x="9889" y="4136"/>
                </a:lnTo>
                <a:lnTo>
                  <a:pt x="10338" y="4345"/>
                </a:lnTo>
                <a:lnTo>
                  <a:pt x="10758" y="4585"/>
                </a:lnTo>
                <a:lnTo>
                  <a:pt x="11147" y="4885"/>
                </a:lnTo>
                <a:lnTo>
                  <a:pt x="11507" y="5214"/>
                </a:lnTo>
                <a:lnTo>
                  <a:pt x="11837" y="5574"/>
                </a:lnTo>
                <a:lnTo>
                  <a:pt x="12136" y="5993"/>
                </a:lnTo>
                <a:lnTo>
                  <a:pt x="12406" y="6413"/>
                </a:lnTo>
                <a:lnTo>
                  <a:pt x="12616" y="6862"/>
                </a:lnTo>
                <a:lnTo>
                  <a:pt x="12795" y="7342"/>
                </a:lnTo>
                <a:lnTo>
                  <a:pt x="12915" y="7821"/>
                </a:lnTo>
                <a:lnTo>
                  <a:pt x="13005" y="8331"/>
                </a:lnTo>
                <a:lnTo>
                  <a:pt x="13005" y="8870"/>
                </a:lnTo>
                <a:lnTo>
                  <a:pt x="15762" y="8870"/>
                </a:lnTo>
                <a:lnTo>
                  <a:pt x="157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4"/>
          <p:cNvSpPr/>
          <p:nvPr/>
        </p:nvSpPr>
        <p:spPr>
          <a:xfrm rot="7363808">
            <a:off x="6566993" y="2965325"/>
            <a:ext cx="4197483" cy="2125792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4"/>
          <p:cNvSpPr/>
          <p:nvPr/>
        </p:nvSpPr>
        <p:spPr>
          <a:xfrm rot="-7363808" flipH="1">
            <a:off x="-1759569" y="2965325"/>
            <a:ext cx="4197483" cy="2125792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4"/>
          <p:cNvSpPr/>
          <p:nvPr/>
        </p:nvSpPr>
        <p:spPr>
          <a:xfrm>
            <a:off x="2349880" y="155436"/>
            <a:ext cx="199198" cy="201079"/>
          </a:xfrm>
          <a:custGeom>
            <a:avLst/>
            <a:gdLst/>
            <a:ahLst/>
            <a:cxnLst/>
            <a:rect l="l" t="t" r="r" b="b"/>
            <a:pathLst>
              <a:path w="3177" h="3207" extrusionOk="0">
                <a:moveTo>
                  <a:pt x="1589" y="180"/>
                </a:moveTo>
                <a:lnTo>
                  <a:pt x="3027" y="1619"/>
                </a:lnTo>
                <a:lnTo>
                  <a:pt x="1589" y="3027"/>
                </a:lnTo>
                <a:lnTo>
                  <a:pt x="180" y="1619"/>
                </a:lnTo>
                <a:lnTo>
                  <a:pt x="1589" y="180"/>
                </a:lnTo>
                <a:close/>
                <a:moveTo>
                  <a:pt x="1589" y="1"/>
                </a:moveTo>
                <a:lnTo>
                  <a:pt x="1" y="1619"/>
                </a:lnTo>
                <a:lnTo>
                  <a:pt x="1589" y="3207"/>
                </a:lnTo>
                <a:lnTo>
                  <a:pt x="3177" y="1619"/>
                </a:lnTo>
                <a:lnTo>
                  <a:pt x="1589" y="1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4"/>
          <p:cNvSpPr/>
          <p:nvPr/>
        </p:nvSpPr>
        <p:spPr>
          <a:xfrm>
            <a:off x="8700617" y="3284886"/>
            <a:ext cx="199198" cy="201079"/>
          </a:xfrm>
          <a:custGeom>
            <a:avLst/>
            <a:gdLst/>
            <a:ahLst/>
            <a:cxnLst/>
            <a:rect l="l" t="t" r="r" b="b"/>
            <a:pathLst>
              <a:path w="3177" h="3207" extrusionOk="0">
                <a:moveTo>
                  <a:pt x="1589" y="180"/>
                </a:moveTo>
                <a:lnTo>
                  <a:pt x="3027" y="1619"/>
                </a:lnTo>
                <a:lnTo>
                  <a:pt x="1589" y="3027"/>
                </a:lnTo>
                <a:lnTo>
                  <a:pt x="180" y="1619"/>
                </a:lnTo>
                <a:lnTo>
                  <a:pt x="1589" y="180"/>
                </a:lnTo>
                <a:close/>
                <a:moveTo>
                  <a:pt x="1589" y="1"/>
                </a:moveTo>
                <a:lnTo>
                  <a:pt x="1" y="1619"/>
                </a:lnTo>
                <a:lnTo>
                  <a:pt x="1589" y="3207"/>
                </a:lnTo>
                <a:lnTo>
                  <a:pt x="3177" y="1619"/>
                </a:lnTo>
                <a:lnTo>
                  <a:pt x="1589" y="1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4"/>
          <p:cNvSpPr/>
          <p:nvPr/>
        </p:nvSpPr>
        <p:spPr>
          <a:xfrm>
            <a:off x="271370" y="1423714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3"/>
          <p:cNvSpPr/>
          <p:nvPr/>
        </p:nvSpPr>
        <p:spPr>
          <a:xfrm>
            <a:off x="719988" y="4584002"/>
            <a:ext cx="1232936" cy="572699"/>
          </a:xfrm>
          <a:custGeom>
            <a:avLst/>
            <a:gdLst/>
            <a:ahLst/>
            <a:cxnLst/>
            <a:rect l="l" t="t" r="r" b="b"/>
            <a:pathLst>
              <a:path w="8871" h="4436" extrusionOk="0">
                <a:moveTo>
                  <a:pt x="4435" y="0"/>
                </a:moveTo>
                <a:lnTo>
                  <a:pt x="3986" y="30"/>
                </a:lnTo>
                <a:lnTo>
                  <a:pt x="3536" y="90"/>
                </a:lnTo>
                <a:lnTo>
                  <a:pt x="3117" y="210"/>
                </a:lnTo>
                <a:lnTo>
                  <a:pt x="2727" y="360"/>
                </a:lnTo>
                <a:lnTo>
                  <a:pt x="2338" y="540"/>
                </a:lnTo>
                <a:lnTo>
                  <a:pt x="1978" y="749"/>
                </a:lnTo>
                <a:lnTo>
                  <a:pt x="1619" y="1019"/>
                </a:lnTo>
                <a:lnTo>
                  <a:pt x="1319" y="1289"/>
                </a:lnTo>
                <a:lnTo>
                  <a:pt x="1019" y="1618"/>
                </a:lnTo>
                <a:lnTo>
                  <a:pt x="780" y="1948"/>
                </a:lnTo>
                <a:lnTo>
                  <a:pt x="540" y="2308"/>
                </a:lnTo>
                <a:lnTo>
                  <a:pt x="360" y="2697"/>
                </a:lnTo>
                <a:lnTo>
                  <a:pt x="210" y="3117"/>
                </a:lnTo>
                <a:lnTo>
                  <a:pt x="90" y="3536"/>
                </a:lnTo>
                <a:lnTo>
                  <a:pt x="30" y="3986"/>
                </a:lnTo>
                <a:lnTo>
                  <a:pt x="0" y="4435"/>
                </a:lnTo>
                <a:lnTo>
                  <a:pt x="8870" y="4435"/>
                </a:lnTo>
                <a:lnTo>
                  <a:pt x="8840" y="3986"/>
                </a:lnTo>
                <a:lnTo>
                  <a:pt x="8780" y="3536"/>
                </a:lnTo>
                <a:lnTo>
                  <a:pt x="8690" y="3117"/>
                </a:lnTo>
                <a:lnTo>
                  <a:pt x="8541" y="2697"/>
                </a:lnTo>
                <a:lnTo>
                  <a:pt x="8331" y="2308"/>
                </a:lnTo>
                <a:lnTo>
                  <a:pt x="8121" y="1948"/>
                </a:lnTo>
                <a:lnTo>
                  <a:pt x="7851" y="1618"/>
                </a:lnTo>
                <a:lnTo>
                  <a:pt x="7582" y="1289"/>
                </a:lnTo>
                <a:lnTo>
                  <a:pt x="7252" y="1019"/>
                </a:lnTo>
                <a:lnTo>
                  <a:pt x="6922" y="749"/>
                </a:lnTo>
                <a:lnTo>
                  <a:pt x="6563" y="540"/>
                </a:lnTo>
                <a:lnTo>
                  <a:pt x="6173" y="360"/>
                </a:lnTo>
                <a:lnTo>
                  <a:pt x="5754" y="210"/>
                </a:lnTo>
                <a:lnTo>
                  <a:pt x="5334" y="90"/>
                </a:lnTo>
                <a:lnTo>
                  <a:pt x="4885" y="30"/>
                </a:lnTo>
                <a:lnTo>
                  <a:pt x="44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3"/>
          <p:cNvSpPr/>
          <p:nvPr/>
        </p:nvSpPr>
        <p:spPr>
          <a:xfrm rot="-4217235">
            <a:off x="-2121318" y="-66116"/>
            <a:ext cx="4197566" cy="2125835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3"/>
          <p:cNvSpPr/>
          <p:nvPr/>
        </p:nvSpPr>
        <p:spPr>
          <a:xfrm rot="1864730">
            <a:off x="6098781" y="-1433164"/>
            <a:ext cx="4197583" cy="2125843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3"/>
          <p:cNvSpPr/>
          <p:nvPr/>
        </p:nvSpPr>
        <p:spPr>
          <a:xfrm>
            <a:off x="5991092" y="4586836"/>
            <a:ext cx="199198" cy="201079"/>
          </a:xfrm>
          <a:custGeom>
            <a:avLst/>
            <a:gdLst/>
            <a:ahLst/>
            <a:cxnLst/>
            <a:rect l="l" t="t" r="r" b="b"/>
            <a:pathLst>
              <a:path w="3177" h="3207" extrusionOk="0">
                <a:moveTo>
                  <a:pt x="1589" y="180"/>
                </a:moveTo>
                <a:lnTo>
                  <a:pt x="3027" y="1619"/>
                </a:lnTo>
                <a:lnTo>
                  <a:pt x="1589" y="3027"/>
                </a:lnTo>
                <a:lnTo>
                  <a:pt x="180" y="1619"/>
                </a:lnTo>
                <a:lnTo>
                  <a:pt x="1589" y="180"/>
                </a:lnTo>
                <a:close/>
                <a:moveTo>
                  <a:pt x="1589" y="1"/>
                </a:moveTo>
                <a:lnTo>
                  <a:pt x="1" y="1619"/>
                </a:lnTo>
                <a:lnTo>
                  <a:pt x="1589" y="3207"/>
                </a:lnTo>
                <a:lnTo>
                  <a:pt x="3177" y="1619"/>
                </a:lnTo>
                <a:lnTo>
                  <a:pt x="1589" y="1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3"/>
          <p:cNvSpPr/>
          <p:nvPr/>
        </p:nvSpPr>
        <p:spPr>
          <a:xfrm rot="10800000">
            <a:off x="8666323" y="4644294"/>
            <a:ext cx="135577" cy="271080"/>
          </a:xfrm>
          <a:custGeom>
            <a:avLst/>
            <a:gdLst/>
            <a:ahLst/>
            <a:cxnLst/>
            <a:rect l="l" t="t" r="r" b="b"/>
            <a:pathLst>
              <a:path w="3477" h="6953" extrusionOk="0">
                <a:moveTo>
                  <a:pt x="0" y="1"/>
                </a:moveTo>
                <a:lnTo>
                  <a:pt x="0" y="6952"/>
                </a:lnTo>
                <a:lnTo>
                  <a:pt x="3476" y="347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3"/>
          <p:cNvSpPr/>
          <p:nvPr/>
        </p:nvSpPr>
        <p:spPr>
          <a:xfrm>
            <a:off x="2713595" y="4603989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3"/>
          <p:cNvSpPr/>
          <p:nvPr/>
        </p:nvSpPr>
        <p:spPr>
          <a:xfrm>
            <a:off x="249413" y="4452558"/>
            <a:ext cx="165403" cy="191737"/>
          </a:xfrm>
          <a:custGeom>
            <a:avLst/>
            <a:gdLst/>
            <a:ahLst/>
            <a:cxnLst/>
            <a:rect l="l" t="t" r="r" b="b"/>
            <a:pathLst>
              <a:path w="2638" h="3058" extrusionOk="0">
                <a:moveTo>
                  <a:pt x="1" y="1"/>
                </a:moveTo>
                <a:lnTo>
                  <a:pt x="1" y="3057"/>
                </a:lnTo>
                <a:lnTo>
                  <a:pt x="2637" y="152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3"/>
          <p:cNvSpPr/>
          <p:nvPr/>
        </p:nvSpPr>
        <p:spPr>
          <a:xfrm>
            <a:off x="8801889" y="1801897"/>
            <a:ext cx="71999" cy="71999"/>
          </a:xfrm>
          <a:custGeom>
            <a:avLst/>
            <a:gdLst/>
            <a:ahLst/>
            <a:cxnLst/>
            <a:rect l="l" t="t" r="r" b="b"/>
            <a:pathLst>
              <a:path w="3747" h="3747" extrusionOk="0">
                <a:moveTo>
                  <a:pt x="1889" y="1"/>
                </a:moveTo>
                <a:lnTo>
                  <a:pt x="1679" y="31"/>
                </a:lnTo>
                <a:lnTo>
                  <a:pt x="1499" y="60"/>
                </a:lnTo>
                <a:lnTo>
                  <a:pt x="1319" y="90"/>
                </a:lnTo>
                <a:lnTo>
                  <a:pt x="1140" y="150"/>
                </a:lnTo>
                <a:lnTo>
                  <a:pt x="840" y="330"/>
                </a:lnTo>
                <a:lnTo>
                  <a:pt x="570" y="570"/>
                </a:lnTo>
                <a:lnTo>
                  <a:pt x="330" y="840"/>
                </a:lnTo>
                <a:lnTo>
                  <a:pt x="151" y="1169"/>
                </a:lnTo>
                <a:lnTo>
                  <a:pt x="91" y="1319"/>
                </a:lnTo>
                <a:lnTo>
                  <a:pt x="61" y="1499"/>
                </a:lnTo>
                <a:lnTo>
                  <a:pt x="31" y="1679"/>
                </a:lnTo>
                <a:lnTo>
                  <a:pt x="1" y="1888"/>
                </a:lnTo>
                <a:lnTo>
                  <a:pt x="31" y="2068"/>
                </a:lnTo>
                <a:lnTo>
                  <a:pt x="61" y="2248"/>
                </a:lnTo>
                <a:lnTo>
                  <a:pt x="91" y="2428"/>
                </a:lnTo>
                <a:lnTo>
                  <a:pt x="151" y="2608"/>
                </a:lnTo>
                <a:lnTo>
                  <a:pt x="330" y="2937"/>
                </a:lnTo>
                <a:lnTo>
                  <a:pt x="570" y="3207"/>
                </a:lnTo>
                <a:lnTo>
                  <a:pt x="840" y="3447"/>
                </a:lnTo>
                <a:lnTo>
                  <a:pt x="1140" y="3596"/>
                </a:lnTo>
                <a:lnTo>
                  <a:pt x="1319" y="3656"/>
                </a:lnTo>
                <a:lnTo>
                  <a:pt x="1499" y="3716"/>
                </a:lnTo>
                <a:lnTo>
                  <a:pt x="1679" y="3746"/>
                </a:lnTo>
                <a:lnTo>
                  <a:pt x="2068" y="3746"/>
                </a:lnTo>
                <a:lnTo>
                  <a:pt x="2248" y="3716"/>
                </a:lnTo>
                <a:lnTo>
                  <a:pt x="2428" y="3656"/>
                </a:lnTo>
                <a:lnTo>
                  <a:pt x="2608" y="3596"/>
                </a:lnTo>
                <a:lnTo>
                  <a:pt x="2937" y="3447"/>
                </a:lnTo>
                <a:lnTo>
                  <a:pt x="3207" y="3207"/>
                </a:lnTo>
                <a:lnTo>
                  <a:pt x="3417" y="2937"/>
                </a:lnTo>
                <a:lnTo>
                  <a:pt x="3597" y="2608"/>
                </a:lnTo>
                <a:lnTo>
                  <a:pt x="3657" y="2428"/>
                </a:lnTo>
                <a:lnTo>
                  <a:pt x="3717" y="2248"/>
                </a:lnTo>
                <a:lnTo>
                  <a:pt x="3747" y="2068"/>
                </a:lnTo>
                <a:lnTo>
                  <a:pt x="3747" y="1888"/>
                </a:lnTo>
                <a:lnTo>
                  <a:pt x="3747" y="1679"/>
                </a:lnTo>
                <a:lnTo>
                  <a:pt x="3717" y="1499"/>
                </a:lnTo>
                <a:lnTo>
                  <a:pt x="3657" y="1319"/>
                </a:lnTo>
                <a:lnTo>
                  <a:pt x="3597" y="1169"/>
                </a:lnTo>
                <a:lnTo>
                  <a:pt x="3417" y="840"/>
                </a:lnTo>
                <a:lnTo>
                  <a:pt x="3207" y="570"/>
                </a:lnTo>
                <a:lnTo>
                  <a:pt x="2937" y="330"/>
                </a:lnTo>
                <a:lnTo>
                  <a:pt x="2608" y="150"/>
                </a:lnTo>
                <a:lnTo>
                  <a:pt x="2428" y="90"/>
                </a:lnTo>
                <a:lnTo>
                  <a:pt x="2248" y="60"/>
                </a:lnTo>
                <a:lnTo>
                  <a:pt x="2068" y="31"/>
                </a:lnTo>
                <a:lnTo>
                  <a:pt x="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23"/>
          <p:cNvSpPr txBox="1">
            <a:spLocks noGrp="1"/>
          </p:cNvSpPr>
          <p:nvPr>
            <p:ph type="subTitle" idx="1"/>
          </p:nvPr>
        </p:nvSpPr>
        <p:spPr>
          <a:xfrm>
            <a:off x="4923075" y="2769699"/>
            <a:ext cx="26400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23"/>
          <p:cNvSpPr txBox="1">
            <a:spLocks noGrp="1"/>
          </p:cNvSpPr>
          <p:nvPr>
            <p:ph type="subTitle" idx="2"/>
          </p:nvPr>
        </p:nvSpPr>
        <p:spPr>
          <a:xfrm>
            <a:off x="1580900" y="2769699"/>
            <a:ext cx="26400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23"/>
          <p:cNvSpPr txBox="1">
            <a:spLocks noGrp="1"/>
          </p:cNvSpPr>
          <p:nvPr>
            <p:ph type="subTitle" idx="3"/>
          </p:nvPr>
        </p:nvSpPr>
        <p:spPr>
          <a:xfrm>
            <a:off x="1580911" y="2341438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4" name="Google Shape;574;p23"/>
          <p:cNvSpPr txBox="1">
            <a:spLocks noGrp="1"/>
          </p:cNvSpPr>
          <p:nvPr>
            <p:ph type="subTitle" idx="4"/>
          </p:nvPr>
        </p:nvSpPr>
        <p:spPr>
          <a:xfrm>
            <a:off x="4923089" y="2341438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5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29"/>
          <p:cNvGrpSpPr/>
          <p:nvPr/>
        </p:nvGrpSpPr>
        <p:grpSpPr>
          <a:xfrm>
            <a:off x="240351" y="4386031"/>
            <a:ext cx="435946" cy="435946"/>
            <a:chOff x="2945425" y="3311575"/>
            <a:chExt cx="154350" cy="154350"/>
          </a:xfrm>
        </p:grpSpPr>
        <p:sp>
          <p:nvSpPr>
            <p:cNvPr id="740" name="Google Shape;740;p29"/>
            <p:cNvSpPr/>
            <p:nvPr/>
          </p:nvSpPr>
          <p:spPr>
            <a:xfrm>
              <a:off x="29454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29454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2973875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3002350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30308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3002350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30308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3087000" y="34539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3087000" y="33115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270" y="0"/>
                  </a:moveTo>
                  <a:lnTo>
                    <a:pt x="151" y="30"/>
                  </a:lnTo>
                  <a:lnTo>
                    <a:pt x="9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60" y="3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3087000" y="33400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3059300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29454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2973875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3087000" y="33685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3059300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29454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2973875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1" y="0"/>
                  </a:moveTo>
                  <a:lnTo>
                    <a:pt x="6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3087000" y="33969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151" y="0"/>
                  </a:moveTo>
                  <a:lnTo>
                    <a:pt x="9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3059300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29454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30308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3002350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0" y="0"/>
                  </a:moveTo>
                  <a:lnTo>
                    <a:pt x="61" y="6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2973875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1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29454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2973875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1" y="0"/>
                  </a:moveTo>
                  <a:lnTo>
                    <a:pt x="151" y="30"/>
                  </a:lnTo>
                  <a:lnTo>
                    <a:pt x="6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90"/>
                  </a:lnTo>
                  <a:lnTo>
                    <a:pt x="331" y="3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3002350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2973875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3002350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1" y="9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30308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3002350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30308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3059300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1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30308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3059300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3087000" y="34254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1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3059300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29"/>
          <p:cNvSpPr/>
          <p:nvPr/>
        </p:nvSpPr>
        <p:spPr>
          <a:xfrm rot="-2973048" flipH="1">
            <a:off x="6736455" y="2790753"/>
            <a:ext cx="4197577" cy="2125840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9"/>
          <p:cNvSpPr/>
          <p:nvPr/>
        </p:nvSpPr>
        <p:spPr>
          <a:xfrm rot="9270701" flipH="1">
            <a:off x="-1385586" y="-781322"/>
            <a:ext cx="4197612" cy="2125858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9"/>
          <p:cNvSpPr/>
          <p:nvPr/>
        </p:nvSpPr>
        <p:spPr>
          <a:xfrm rot="5400000">
            <a:off x="-330112" y="3701177"/>
            <a:ext cx="1232936" cy="572699"/>
          </a:xfrm>
          <a:custGeom>
            <a:avLst/>
            <a:gdLst/>
            <a:ahLst/>
            <a:cxnLst/>
            <a:rect l="l" t="t" r="r" b="b"/>
            <a:pathLst>
              <a:path w="8871" h="4436" extrusionOk="0">
                <a:moveTo>
                  <a:pt x="4435" y="0"/>
                </a:moveTo>
                <a:lnTo>
                  <a:pt x="3986" y="30"/>
                </a:lnTo>
                <a:lnTo>
                  <a:pt x="3536" y="90"/>
                </a:lnTo>
                <a:lnTo>
                  <a:pt x="3117" y="210"/>
                </a:lnTo>
                <a:lnTo>
                  <a:pt x="2727" y="360"/>
                </a:lnTo>
                <a:lnTo>
                  <a:pt x="2338" y="540"/>
                </a:lnTo>
                <a:lnTo>
                  <a:pt x="1978" y="749"/>
                </a:lnTo>
                <a:lnTo>
                  <a:pt x="1619" y="1019"/>
                </a:lnTo>
                <a:lnTo>
                  <a:pt x="1319" y="1289"/>
                </a:lnTo>
                <a:lnTo>
                  <a:pt x="1019" y="1618"/>
                </a:lnTo>
                <a:lnTo>
                  <a:pt x="780" y="1948"/>
                </a:lnTo>
                <a:lnTo>
                  <a:pt x="540" y="2308"/>
                </a:lnTo>
                <a:lnTo>
                  <a:pt x="360" y="2697"/>
                </a:lnTo>
                <a:lnTo>
                  <a:pt x="210" y="3117"/>
                </a:lnTo>
                <a:lnTo>
                  <a:pt x="90" y="3536"/>
                </a:lnTo>
                <a:lnTo>
                  <a:pt x="30" y="3986"/>
                </a:lnTo>
                <a:lnTo>
                  <a:pt x="0" y="4435"/>
                </a:lnTo>
                <a:lnTo>
                  <a:pt x="8870" y="4435"/>
                </a:lnTo>
                <a:lnTo>
                  <a:pt x="8840" y="3986"/>
                </a:lnTo>
                <a:lnTo>
                  <a:pt x="8780" y="3536"/>
                </a:lnTo>
                <a:lnTo>
                  <a:pt x="8690" y="3117"/>
                </a:lnTo>
                <a:lnTo>
                  <a:pt x="8541" y="2697"/>
                </a:lnTo>
                <a:lnTo>
                  <a:pt x="8331" y="2308"/>
                </a:lnTo>
                <a:lnTo>
                  <a:pt x="8121" y="1948"/>
                </a:lnTo>
                <a:lnTo>
                  <a:pt x="7851" y="1618"/>
                </a:lnTo>
                <a:lnTo>
                  <a:pt x="7582" y="1289"/>
                </a:lnTo>
                <a:lnTo>
                  <a:pt x="7252" y="1019"/>
                </a:lnTo>
                <a:lnTo>
                  <a:pt x="6922" y="749"/>
                </a:lnTo>
                <a:lnTo>
                  <a:pt x="6563" y="540"/>
                </a:lnTo>
                <a:lnTo>
                  <a:pt x="6173" y="360"/>
                </a:lnTo>
                <a:lnTo>
                  <a:pt x="5754" y="210"/>
                </a:lnTo>
                <a:lnTo>
                  <a:pt x="5334" y="90"/>
                </a:lnTo>
                <a:lnTo>
                  <a:pt x="4885" y="30"/>
                </a:lnTo>
                <a:lnTo>
                  <a:pt x="44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9"/>
          <p:cNvSpPr/>
          <p:nvPr/>
        </p:nvSpPr>
        <p:spPr>
          <a:xfrm rot="-5400000">
            <a:off x="8356716" y="759714"/>
            <a:ext cx="1007507" cy="567056"/>
          </a:xfrm>
          <a:custGeom>
            <a:avLst/>
            <a:gdLst/>
            <a:ahLst/>
            <a:cxnLst/>
            <a:rect l="l" t="t" r="r" b="b"/>
            <a:pathLst>
              <a:path w="15762" h="8871" extrusionOk="0">
                <a:moveTo>
                  <a:pt x="0" y="0"/>
                </a:moveTo>
                <a:lnTo>
                  <a:pt x="0" y="8870"/>
                </a:lnTo>
                <a:lnTo>
                  <a:pt x="2757" y="8870"/>
                </a:lnTo>
                <a:lnTo>
                  <a:pt x="2787" y="8331"/>
                </a:lnTo>
                <a:lnTo>
                  <a:pt x="2847" y="7821"/>
                </a:lnTo>
                <a:lnTo>
                  <a:pt x="2967" y="7342"/>
                </a:lnTo>
                <a:lnTo>
                  <a:pt x="3147" y="6862"/>
                </a:lnTo>
                <a:lnTo>
                  <a:pt x="3356" y="6413"/>
                </a:lnTo>
                <a:lnTo>
                  <a:pt x="3626" y="5993"/>
                </a:lnTo>
                <a:lnTo>
                  <a:pt x="3926" y="5574"/>
                </a:lnTo>
                <a:lnTo>
                  <a:pt x="4255" y="5214"/>
                </a:lnTo>
                <a:lnTo>
                  <a:pt x="4615" y="4885"/>
                </a:lnTo>
                <a:lnTo>
                  <a:pt x="5004" y="4585"/>
                </a:lnTo>
                <a:lnTo>
                  <a:pt x="5424" y="4345"/>
                </a:lnTo>
                <a:lnTo>
                  <a:pt x="5873" y="4136"/>
                </a:lnTo>
                <a:lnTo>
                  <a:pt x="6353" y="3956"/>
                </a:lnTo>
                <a:lnTo>
                  <a:pt x="6862" y="3836"/>
                </a:lnTo>
                <a:lnTo>
                  <a:pt x="7372" y="3746"/>
                </a:lnTo>
                <a:lnTo>
                  <a:pt x="7881" y="3716"/>
                </a:lnTo>
                <a:lnTo>
                  <a:pt x="8420" y="3746"/>
                </a:lnTo>
                <a:lnTo>
                  <a:pt x="8930" y="3836"/>
                </a:lnTo>
                <a:lnTo>
                  <a:pt x="9409" y="3956"/>
                </a:lnTo>
                <a:lnTo>
                  <a:pt x="9889" y="4136"/>
                </a:lnTo>
                <a:lnTo>
                  <a:pt x="10338" y="4345"/>
                </a:lnTo>
                <a:lnTo>
                  <a:pt x="10758" y="4585"/>
                </a:lnTo>
                <a:lnTo>
                  <a:pt x="11147" y="4885"/>
                </a:lnTo>
                <a:lnTo>
                  <a:pt x="11507" y="5214"/>
                </a:lnTo>
                <a:lnTo>
                  <a:pt x="11837" y="5574"/>
                </a:lnTo>
                <a:lnTo>
                  <a:pt x="12136" y="5993"/>
                </a:lnTo>
                <a:lnTo>
                  <a:pt x="12406" y="6413"/>
                </a:lnTo>
                <a:lnTo>
                  <a:pt x="12616" y="6862"/>
                </a:lnTo>
                <a:lnTo>
                  <a:pt x="12795" y="7342"/>
                </a:lnTo>
                <a:lnTo>
                  <a:pt x="12915" y="7821"/>
                </a:lnTo>
                <a:lnTo>
                  <a:pt x="13005" y="8331"/>
                </a:lnTo>
                <a:lnTo>
                  <a:pt x="13005" y="8870"/>
                </a:lnTo>
                <a:lnTo>
                  <a:pt x="15762" y="8870"/>
                </a:lnTo>
                <a:lnTo>
                  <a:pt x="157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9"/>
          <p:cNvSpPr/>
          <p:nvPr/>
        </p:nvSpPr>
        <p:spPr>
          <a:xfrm>
            <a:off x="8537175" y="1300163"/>
            <a:ext cx="212340" cy="397199"/>
          </a:xfrm>
          <a:custGeom>
            <a:avLst/>
            <a:gdLst/>
            <a:ahLst/>
            <a:cxnLst/>
            <a:rect l="l" t="t" r="r" b="b"/>
            <a:pathLst>
              <a:path w="3477" h="6504" extrusionOk="0">
                <a:moveTo>
                  <a:pt x="240" y="1"/>
                </a:moveTo>
                <a:lnTo>
                  <a:pt x="150" y="31"/>
                </a:lnTo>
                <a:lnTo>
                  <a:pt x="60" y="91"/>
                </a:lnTo>
                <a:lnTo>
                  <a:pt x="0" y="150"/>
                </a:lnTo>
                <a:lnTo>
                  <a:pt x="0" y="270"/>
                </a:lnTo>
                <a:lnTo>
                  <a:pt x="0" y="360"/>
                </a:lnTo>
                <a:lnTo>
                  <a:pt x="60" y="420"/>
                </a:lnTo>
                <a:lnTo>
                  <a:pt x="150" y="480"/>
                </a:lnTo>
                <a:lnTo>
                  <a:pt x="240" y="510"/>
                </a:lnTo>
                <a:lnTo>
                  <a:pt x="330" y="480"/>
                </a:lnTo>
                <a:lnTo>
                  <a:pt x="420" y="420"/>
                </a:lnTo>
                <a:lnTo>
                  <a:pt x="480" y="360"/>
                </a:lnTo>
                <a:lnTo>
                  <a:pt x="480" y="270"/>
                </a:lnTo>
                <a:lnTo>
                  <a:pt x="480" y="150"/>
                </a:lnTo>
                <a:lnTo>
                  <a:pt x="420" y="91"/>
                </a:lnTo>
                <a:lnTo>
                  <a:pt x="330" y="31"/>
                </a:lnTo>
                <a:lnTo>
                  <a:pt x="240" y="1"/>
                </a:lnTo>
                <a:close/>
                <a:moveTo>
                  <a:pt x="1738" y="1"/>
                </a:moveTo>
                <a:lnTo>
                  <a:pt x="1648" y="31"/>
                </a:lnTo>
                <a:lnTo>
                  <a:pt x="1558" y="91"/>
                </a:lnTo>
                <a:lnTo>
                  <a:pt x="1528" y="150"/>
                </a:lnTo>
                <a:lnTo>
                  <a:pt x="1498" y="270"/>
                </a:lnTo>
                <a:lnTo>
                  <a:pt x="1528" y="360"/>
                </a:lnTo>
                <a:lnTo>
                  <a:pt x="1558" y="420"/>
                </a:lnTo>
                <a:lnTo>
                  <a:pt x="1648" y="480"/>
                </a:lnTo>
                <a:lnTo>
                  <a:pt x="1738" y="510"/>
                </a:lnTo>
                <a:lnTo>
                  <a:pt x="1828" y="480"/>
                </a:lnTo>
                <a:lnTo>
                  <a:pt x="1918" y="420"/>
                </a:lnTo>
                <a:lnTo>
                  <a:pt x="1978" y="360"/>
                </a:lnTo>
                <a:lnTo>
                  <a:pt x="1978" y="270"/>
                </a:lnTo>
                <a:lnTo>
                  <a:pt x="1978" y="150"/>
                </a:lnTo>
                <a:lnTo>
                  <a:pt x="1918" y="91"/>
                </a:lnTo>
                <a:lnTo>
                  <a:pt x="1828" y="31"/>
                </a:lnTo>
                <a:lnTo>
                  <a:pt x="1738" y="1"/>
                </a:lnTo>
                <a:close/>
                <a:moveTo>
                  <a:pt x="3236" y="1"/>
                </a:moveTo>
                <a:lnTo>
                  <a:pt x="3147" y="31"/>
                </a:lnTo>
                <a:lnTo>
                  <a:pt x="3057" y="91"/>
                </a:lnTo>
                <a:lnTo>
                  <a:pt x="3027" y="150"/>
                </a:lnTo>
                <a:lnTo>
                  <a:pt x="2997" y="270"/>
                </a:lnTo>
                <a:lnTo>
                  <a:pt x="3027" y="360"/>
                </a:lnTo>
                <a:lnTo>
                  <a:pt x="3057" y="420"/>
                </a:lnTo>
                <a:lnTo>
                  <a:pt x="3147" y="480"/>
                </a:lnTo>
                <a:lnTo>
                  <a:pt x="3236" y="510"/>
                </a:lnTo>
                <a:lnTo>
                  <a:pt x="3326" y="480"/>
                </a:lnTo>
                <a:lnTo>
                  <a:pt x="3416" y="420"/>
                </a:lnTo>
                <a:lnTo>
                  <a:pt x="3476" y="360"/>
                </a:lnTo>
                <a:lnTo>
                  <a:pt x="3476" y="270"/>
                </a:lnTo>
                <a:lnTo>
                  <a:pt x="3476" y="150"/>
                </a:lnTo>
                <a:lnTo>
                  <a:pt x="3416" y="91"/>
                </a:lnTo>
                <a:lnTo>
                  <a:pt x="3326" y="31"/>
                </a:lnTo>
                <a:lnTo>
                  <a:pt x="3236" y="1"/>
                </a:lnTo>
                <a:close/>
                <a:moveTo>
                  <a:pt x="150" y="1529"/>
                </a:moveTo>
                <a:lnTo>
                  <a:pt x="60" y="1589"/>
                </a:lnTo>
                <a:lnTo>
                  <a:pt x="0" y="1679"/>
                </a:lnTo>
                <a:lnTo>
                  <a:pt x="0" y="1769"/>
                </a:lnTo>
                <a:lnTo>
                  <a:pt x="0" y="1858"/>
                </a:lnTo>
                <a:lnTo>
                  <a:pt x="60" y="1948"/>
                </a:lnTo>
                <a:lnTo>
                  <a:pt x="150" y="2008"/>
                </a:lnTo>
                <a:lnTo>
                  <a:pt x="330" y="2008"/>
                </a:lnTo>
                <a:lnTo>
                  <a:pt x="420" y="1948"/>
                </a:lnTo>
                <a:lnTo>
                  <a:pt x="480" y="1858"/>
                </a:lnTo>
                <a:lnTo>
                  <a:pt x="480" y="1769"/>
                </a:lnTo>
                <a:lnTo>
                  <a:pt x="480" y="1679"/>
                </a:lnTo>
                <a:lnTo>
                  <a:pt x="420" y="1589"/>
                </a:lnTo>
                <a:lnTo>
                  <a:pt x="330" y="1529"/>
                </a:lnTo>
                <a:close/>
                <a:moveTo>
                  <a:pt x="1738" y="1499"/>
                </a:moveTo>
                <a:lnTo>
                  <a:pt x="1648" y="1529"/>
                </a:lnTo>
                <a:lnTo>
                  <a:pt x="1558" y="1589"/>
                </a:lnTo>
                <a:lnTo>
                  <a:pt x="1528" y="1649"/>
                </a:lnTo>
                <a:lnTo>
                  <a:pt x="1498" y="1769"/>
                </a:lnTo>
                <a:lnTo>
                  <a:pt x="1528" y="1858"/>
                </a:lnTo>
                <a:lnTo>
                  <a:pt x="1558" y="1918"/>
                </a:lnTo>
                <a:lnTo>
                  <a:pt x="1648" y="1978"/>
                </a:lnTo>
                <a:lnTo>
                  <a:pt x="1738" y="2008"/>
                </a:lnTo>
                <a:lnTo>
                  <a:pt x="1828" y="1978"/>
                </a:lnTo>
                <a:lnTo>
                  <a:pt x="1918" y="1918"/>
                </a:lnTo>
                <a:lnTo>
                  <a:pt x="1978" y="1858"/>
                </a:lnTo>
                <a:lnTo>
                  <a:pt x="1978" y="1769"/>
                </a:lnTo>
                <a:lnTo>
                  <a:pt x="1978" y="1649"/>
                </a:lnTo>
                <a:lnTo>
                  <a:pt x="1918" y="1589"/>
                </a:lnTo>
                <a:lnTo>
                  <a:pt x="1828" y="1529"/>
                </a:lnTo>
                <a:lnTo>
                  <a:pt x="1738" y="1499"/>
                </a:lnTo>
                <a:close/>
                <a:moveTo>
                  <a:pt x="3236" y="1499"/>
                </a:moveTo>
                <a:lnTo>
                  <a:pt x="3147" y="1529"/>
                </a:lnTo>
                <a:lnTo>
                  <a:pt x="3057" y="1589"/>
                </a:lnTo>
                <a:lnTo>
                  <a:pt x="3027" y="1649"/>
                </a:lnTo>
                <a:lnTo>
                  <a:pt x="2997" y="1769"/>
                </a:lnTo>
                <a:lnTo>
                  <a:pt x="3027" y="1858"/>
                </a:lnTo>
                <a:lnTo>
                  <a:pt x="3057" y="1918"/>
                </a:lnTo>
                <a:lnTo>
                  <a:pt x="3147" y="1978"/>
                </a:lnTo>
                <a:lnTo>
                  <a:pt x="3236" y="2008"/>
                </a:lnTo>
                <a:lnTo>
                  <a:pt x="3326" y="1978"/>
                </a:lnTo>
                <a:lnTo>
                  <a:pt x="3416" y="1918"/>
                </a:lnTo>
                <a:lnTo>
                  <a:pt x="3476" y="1858"/>
                </a:lnTo>
                <a:lnTo>
                  <a:pt x="3476" y="1769"/>
                </a:lnTo>
                <a:lnTo>
                  <a:pt x="3476" y="1649"/>
                </a:lnTo>
                <a:lnTo>
                  <a:pt x="3416" y="1589"/>
                </a:lnTo>
                <a:lnTo>
                  <a:pt x="3326" y="1529"/>
                </a:lnTo>
                <a:lnTo>
                  <a:pt x="3236" y="1499"/>
                </a:lnTo>
                <a:close/>
                <a:moveTo>
                  <a:pt x="1648" y="3027"/>
                </a:moveTo>
                <a:lnTo>
                  <a:pt x="1558" y="3087"/>
                </a:lnTo>
                <a:lnTo>
                  <a:pt x="1528" y="3177"/>
                </a:lnTo>
                <a:lnTo>
                  <a:pt x="1498" y="3267"/>
                </a:lnTo>
                <a:lnTo>
                  <a:pt x="1528" y="3357"/>
                </a:lnTo>
                <a:lnTo>
                  <a:pt x="1558" y="3447"/>
                </a:lnTo>
                <a:lnTo>
                  <a:pt x="1648" y="3507"/>
                </a:lnTo>
                <a:lnTo>
                  <a:pt x="1828" y="3507"/>
                </a:lnTo>
                <a:lnTo>
                  <a:pt x="1918" y="3447"/>
                </a:lnTo>
                <a:lnTo>
                  <a:pt x="1978" y="3357"/>
                </a:lnTo>
                <a:lnTo>
                  <a:pt x="1978" y="3267"/>
                </a:lnTo>
                <a:lnTo>
                  <a:pt x="1978" y="3177"/>
                </a:lnTo>
                <a:lnTo>
                  <a:pt x="1918" y="3087"/>
                </a:lnTo>
                <a:lnTo>
                  <a:pt x="1828" y="3027"/>
                </a:lnTo>
                <a:close/>
                <a:moveTo>
                  <a:pt x="3236" y="2997"/>
                </a:moveTo>
                <a:lnTo>
                  <a:pt x="3147" y="3027"/>
                </a:lnTo>
                <a:lnTo>
                  <a:pt x="3057" y="3087"/>
                </a:lnTo>
                <a:lnTo>
                  <a:pt x="3027" y="3177"/>
                </a:lnTo>
                <a:lnTo>
                  <a:pt x="2997" y="3267"/>
                </a:lnTo>
                <a:lnTo>
                  <a:pt x="3027" y="3357"/>
                </a:lnTo>
                <a:lnTo>
                  <a:pt x="3057" y="3447"/>
                </a:lnTo>
                <a:lnTo>
                  <a:pt x="3147" y="3477"/>
                </a:lnTo>
                <a:lnTo>
                  <a:pt x="3236" y="3507"/>
                </a:lnTo>
                <a:lnTo>
                  <a:pt x="3326" y="3477"/>
                </a:lnTo>
                <a:lnTo>
                  <a:pt x="3416" y="3447"/>
                </a:lnTo>
                <a:lnTo>
                  <a:pt x="3476" y="3357"/>
                </a:lnTo>
                <a:lnTo>
                  <a:pt x="3476" y="3267"/>
                </a:lnTo>
                <a:lnTo>
                  <a:pt x="3476" y="3177"/>
                </a:lnTo>
                <a:lnTo>
                  <a:pt x="3416" y="3087"/>
                </a:lnTo>
                <a:lnTo>
                  <a:pt x="3326" y="3027"/>
                </a:lnTo>
                <a:lnTo>
                  <a:pt x="3236" y="2997"/>
                </a:lnTo>
                <a:close/>
                <a:moveTo>
                  <a:pt x="240" y="3027"/>
                </a:moveTo>
                <a:lnTo>
                  <a:pt x="150" y="3057"/>
                </a:lnTo>
                <a:lnTo>
                  <a:pt x="60" y="3117"/>
                </a:lnTo>
                <a:lnTo>
                  <a:pt x="0" y="3177"/>
                </a:lnTo>
                <a:lnTo>
                  <a:pt x="0" y="3267"/>
                </a:lnTo>
                <a:lnTo>
                  <a:pt x="0" y="3387"/>
                </a:lnTo>
                <a:lnTo>
                  <a:pt x="60" y="3447"/>
                </a:lnTo>
                <a:lnTo>
                  <a:pt x="150" y="3507"/>
                </a:lnTo>
                <a:lnTo>
                  <a:pt x="240" y="3537"/>
                </a:lnTo>
                <a:lnTo>
                  <a:pt x="330" y="3507"/>
                </a:lnTo>
                <a:lnTo>
                  <a:pt x="420" y="3447"/>
                </a:lnTo>
                <a:lnTo>
                  <a:pt x="480" y="3387"/>
                </a:lnTo>
                <a:lnTo>
                  <a:pt x="480" y="3267"/>
                </a:lnTo>
                <a:lnTo>
                  <a:pt x="480" y="3177"/>
                </a:lnTo>
                <a:lnTo>
                  <a:pt x="420" y="3117"/>
                </a:lnTo>
                <a:lnTo>
                  <a:pt x="330" y="3057"/>
                </a:lnTo>
                <a:lnTo>
                  <a:pt x="240" y="3027"/>
                </a:lnTo>
                <a:close/>
                <a:moveTo>
                  <a:pt x="1648" y="4525"/>
                </a:moveTo>
                <a:lnTo>
                  <a:pt x="1558" y="4585"/>
                </a:lnTo>
                <a:lnTo>
                  <a:pt x="1528" y="4675"/>
                </a:lnTo>
                <a:lnTo>
                  <a:pt x="1498" y="4765"/>
                </a:lnTo>
                <a:lnTo>
                  <a:pt x="1528" y="4855"/>
                </a:lnTo>
                <a:lnTo>
                  <a:pt x="1558" y="4945"/>
                </a:lnTo>
                <a:lnTo>
                  <a:pt x="1648" y="4975"/>
                </a:lnTo>
                <a:lnTo>
                  <a:pt x="1738" y="5005"/>
                </a:lnTo>
                <a:lnTo>
                  <a:pt x="1828" y="4975"/>
                </a:lnTo>
                <a:lnTo>
                  <a:pt x="1918" y="4945"/>
                </a:lnTo>
                <a:lnTo>
                  <a:pt x="1978" y="4855"/>
                </a:lnTo>
                <a:lnTo>
                  <a:pt x="1978" y="4765"/>
                </a:lnTo>
                <a:lnTo>
                  <a:pt x="1978" y="4675"/>
                </a:lnTo>
                <a:lnTo>
                  <a:pt x="1918" y="4585"/>
                </a:lnTo>
                <a:lnTo>
                  <a:pt x="1828" y="4525"/>
                </a:lnTo>
                <a:close/>
                <a:moveTo>
                  <a:pt x="3147" y="4525"/>
                </a:moveTo>
                <a:lnTo>
                  <a:pt x="3057" y="4585"/>
                </a:lnTo>
                <a:lnTo>
                  <a:pt x="3027" y="4675"/>
                </a:lnTo>
                <a:lnTo>
                  <a:pt x="2997" y="4765"/>
                </a:lnTo>
                <a:lnTo>
                  <a:pt x="3027" y="4855"/>
                </a:lnTo>
                <a:lnTo>
                  <a:pt x="3057" y="4945"/>
                </a:lnTo>
                <a:lnTo>
                  <a:pt x="3147" y="4975"/>
                </a:lnTo>
                <a:lnTo>
                  <a:pt x="3236" y="5005"/>
                </a:lnTo>
                <a:lnTo>
                  <a:pt x="3326" y="4975"/>
                </a:lnTo>
                <a:lnTo>
                  <a:pt x="3416" y="4945"/>
                </a:lnTo>
                <a:lnTo>
                  <a:pt x="3476" y="4855"/>
                </a:lnTo>
                <a:lnTo>
                  <a:pt x="3476" y="4765"/>
                </a:lnTo>
                <a:lnTo>
                  <a:pt x="3476" y="4675"/>
                </a:lnTo>
                <a:lnTo>
                  <a:pt x="3416" y="4585"/>
                </a:lnTo>
                <a:lnTo>
                  <a:pt x="3326" y="4525"/>
                </a:lnTo>
                <a:close/>
                <a:moveTo>
                  <a:pt x="150" y="4555"/>
                </a:moveTo>
                <a:lnTo>
                  <a:pt x="60" y="4615"/>
                </a:lnTo>
                <a:lnTo>
                  <a:pt x="0" y="4705"/>
                </a:lnTo>
                <a:lnTo>
                  <a:pt x="0" y="4795"/>
                </a:lnTo>
                <a:lnTo>
                  <a:pt x="0" y="4885"/>
                </a:lnTo>
                <a:lnTo>
                  <a:pt x="60" y="4975"/>
                </a:lnTo>
                <a:lnTo>
                  <a:pt x="150" y="5005"/>
                </a:lnTo>
                <a:lnTo>
                  <a:pt x="240" y="5035"/>
                </a:lnTo>
                <a:lnTo>
                  <a:pt x="330" y="5005"/>
                </a:lnTo>
                <a:lnTo>
                  <a:pt x="420" y="4975"/>
                </a:lnTo>
                <a:lnTo>
                  <a:pt x="480" y="4885"/>
                </a:lnTo>
                <a:lnTo>
                  <a:pt x="480" y="4795"/>
                </a:lnTo>
                <a:lnTo>
                  <a:pt x="480" y="4705"/>
                </a:lnTo>
                <a:lnTo>
                  <a:pt x="420" y="4615"/>
                </a:lnTo>
                <a:lnTo>
                  <a:pt x="330" y="4555"/>
                </a:lnTo>
                <a:close/>
                <a:moveTo>
                  <a:pt x="150" y="6024"/>
                </a:moveTo>
                <a:lnTo>
                  <a:pt x="60" y="6084"/>
                </a:lnTo>
                <a:lnTo>
                  <a:pt x="0" y="6173"/>
                </a:lnTo>
                <a:lnTo>
                  <a:pt x="0" y="6263"/>
                </a:lnTo>
                <a:lnTo>
                  <a:pt x="0" y="6353"/>
                </a:lnTo>
                <a:lnTo>
                  <a:pt x="60" y="6443"/>
                </a:lnTo>
                <a:lnTo>
                  <a:pt x="150" y="6473"/>
                </a:lnTo>
                <a:lnTo>
                  <a:pt x="240" y="6503"/>
                </a:lnTo>
                <a:lnTo>
                  <a:pt x="330" y="6473"/>
                </a:lnTo>
                <a:lnTo>
                  <a:pt x="420" y="6443"/>
                </a:lnTo>
                <a:lnTo>
                  <a:pt x="480" y="6353"/>
                </a:lnTo>
                <a:lnTo>
                  <a:pt x="480" y="6263"/>
                </a:lnTo>
                <a:lnTo>
                  <a:pt x="480" y="6173"/>
                </a:lnTo>
                <a:lnTo>
                  <a:pt x="420" y="6084"/>
                </a:lnTo>
                <a:lnTo>
                  <a:pt x="330" y="6024"/>
                </a:lnTo>
                <a:close/>
                <a:moveTo>
                  <a:pt x="1648" y="6024"/>
                </a:moveTo>
                <a:lnTo>
                  <a:pt x="1558" y="6084"/>
                </a:lnTo>
                <a:lnTo>
                  <a:pt x="1528" y="6173"/>
                </a:lnTo>
                <a:lnTo>
                  <a:pt x="1498" y="6263"/>
                </a:lnTo>
                <a:lnTo>
                  <a:pt x="1528" y="6353"/>
                </a:lnTo>
                <a:lnTo>
                  <a:pt x="1558" y="6443"/>
                </a:lnTo>
                <a:lnTo>
                  <a:pt x="1648" y="6473"/>
                </a:lnTo>
                <a:lnTo>
                  <a:pt x="1738" y="6503"/>
                </a:lnTo>
                <a:lnTo>
                  <a:pt x="1828" y="6473"/>
                </a:lnTo>
                <a:lnTo>
                  <a:pt x="1918" y="6443"/>
                </a:lnTo>
                <a:lnTo>
                  <a:pt x="1978" y="6353"/>
                </a:lnTo>
                <a:lnTo>
                  <a:pt x="1978" y="6263"/>
                </a:lnTo>
                <a:lnTo>
                  <a:pt x="1978" y="6173"/>
                </a:lnTo>
                <a:lnTo>
                  <a:pt x="1918" y="6084"/>
                </a:lnTo>
                <a:lnTo>
                  <a:pt x="1828" y="6024"/>
                </a:lnTo>
                <a:close/>
                <a:moveTo>
                  <a:pt x="3147" y="6024"/>
                </a:moveTo>
                <a:lnTo>
                  <a:pt x="3057" y="6084"/>
                </a:lnTo>
                <a:lnTo>
                  <a:pt x="3027" y="6173"/>
                </a:lnTo>
                <a:lnTo>
                  <a:pt x="2997" y="6263"/>
                </a:lnTo>
                <a:lnTo>
                  <a:pt x="3027" y="6353"/>
                </a:lnTo>
                <a:lnTo>
                  <a:pt x="3057" y="6443"/>
                </a:lnTo>
                <a:lnTo>
                  <a:pt x="3147" y="6473"/>
                </a:lnTo>
                <a:lnTo>
                  <a:pt x="3236" y="6503"/>
                </a:lnTo>
                <a:lnTo>
                  <a:pt x="3326" y="6473"/>
                </a:lnTo>
                <a:lnTo>
                  <a:pt x="3416" y="6443"/>
                </a:lnTo>
                <a:lnTo>
                  <a:pt x="3476" y="6353"/>
                </a:lnTo>
                <a:lnTo>
                  <a:pt x="3476" y="6263"/>
                </a:lnTo>
                <a:lnTo>
                  <a:pt x="3476" y="6173"/>
                </a:lnTo>
                <a:lnTo>
                  <a:pt x="3416" y="6084"/>
                </a:lnTo>
                <a:lnTo>
                  <a:pt x="3326" y="60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9"/>
          <p:cNvSpPr/>
          <p:nvPr/>
        </p:nvSpPr>
        <p:spPr>
          <a:xfrm>
            <a:off x="5814683" y="4896489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9"/>
          <p:cNvSpPr/>
          <p:nvPr/>
        </p:nvSpPr>
        <p:spPr>
          <a:xfrm>
            <a:off x="3146227" y="4896497"/>
            <a:ext cx="71999" cy="71999"/>
          </a:xfrm>
          <a:custGeom>
            <a:avLst/>
            <a:gdLst/>
            <a:ahLst/>
            <a:cxnLst/>
            <a:rect l="l" t="t" r="r" b="b"/>
            <a:pathLst>
              <a:path w="3747" h="3747" extrusionOk="0">
                <a:moveTo>
                  <a:pt x="1889" y="1"/>
                </a:moveTo>
                <a:lnTo>
                  <a:pt x="1679" y="31"/>
                </a:lnTo>
                <a:lnTo>
                  <a:pt x="1499" y="60"/>
                </a:lnTo>
                <a:lnTo>
                  <a:pt x="1319" y="90"/>
                </a:lnTo>
                <a:lnTo>
                  <a:pt x="1140" y="150"/>
                </a:lnTo>
                <a:lnTo>
                  <a:pt x="840" y="330"/>
                </a:lnTo>
                <a:lnTo>
                  <a:pt x="570" y="570"/>
                </a:lnTo>
                <a:lnTo>
                  <a:pt x="330" y="840"/>
                </a:lnTo>
                <a:lnTo>
                  <a:pt x="151" y="1169"/>
                </a:lnTo>
                <a:lnTo>
                  <a:pt x="91" y="1319"/>
                </a:lnTo>
                <a:lnTo>
                  <a:pt x="61" y="1499"/>
                </a:lnTo>
                <a:lnTo>
                  <a:pt x="31" y="1679"/>
                </a:lnTo>
                <a:lnTo>
                  <a:pt x="1" y="1888"/>
                </a:lnTo>
                <a:lnTo>
                  <a:pt x="31" y="2068"/>
                </a:lnTo>
                <a:lnTo>
                  <a:pt x="61" y="2248"/>
                </a:lnTo>
                <a:lnTo>
                  <a:pt x="91" y="2428"/>
                </a:lnTo>
                <a:lnTo>
                  <a:pt x="151" y="2608"/>
                </a:lnTo>
                <a:lnTo>
                  <a:pt x="330" y="2937"/>
                </a:lnTo>
                <a:lnTo>
                  <a:pt x="570" y="3207"/>
                </a:lnTo>
                <a:lnTo>
                  <a:pt x="840" y="3447"/>
                </a:lnTo>
                <a:lnTo>
                  <a:pt x="1140" y="3596"/>
                </a:lnTo>
                <a:lnTo>
                  <a:pt x="1319" y="3656"/>
                </a:lnTo>
                <a:lnTo>
                  <a:pt x="1499" y="3716"/>
                </a:lnTo>
                <a:lnTo>
                  <a:pt x="1679" y="3746"/>
                </a:lnTo>
                <a:lnTo>
                  <a:pt x="2068" y="3746"/>
                </a:lnTo>
                <a:lnTo>
                  <a:pt x="2248" y="3716"/>
                </a:lnTo>
                <a:lnTo>
                  <a:pt x="2428" y="3656"/>
                </a:lnTo>
                <a:lnTo>
                  <a:pt x="2608" y="3596"/>
                </a:lnTo>
                <a:lnTo>
                  <a:pt x="2937" y="3447"/>
                </a:lnTo>
                <a:lnTo>
                  <a:pt x="3207" y="3207"/>
                </a:lnTo>
                <a:lnTo>
                  <a:pt x="3417" y="2937"/>
                </a:lnTo>
                <a:lnTo>
                  <a:pt x="3597" y="2608"/>
                </a:lnTo>
                <a:lnTo>
                  <a:pt x="3657" y="2428"/>
                </a:lnTo>
                <a:lnTo>
                  <a:pt x="3717" y="2248"/>
                </a:lnTo>
                <a:lnTo>
                  <a:pt x="3747" y="2068"/>
                </a:lnTo>
                <a:lnTo>
                  <a:pt x="3747" y="1888"/>
                </a:lnTo>
                <a:lnTo>
                  <a:pt x="3747" y="1679"/>
                </a:lnTo>
                <a:lnTo>
                  <a:pt x="3717" y="1499"/>
                </a:lnTo>
                <a:lnTo>
                  <a:pt x="3657" y="1319"/>
                </a:lnTo>
                <a:lnTo>
                  <a:pt x="3597" y="1169"/>
                </a:lnTo>
                <a:lnTo>
                  <a:pt x="3417" y="840"/>
                </a:lnTo>
                <a:lnTo>
                  <a:pt x="3207" y="570"/>
                </a:lnTo>
                <a:lnTo>
                  <a:pt x="2937" y="330"/>
                </a:lnTo>
                <a:lnTo>
                  <a:pt x="2608" y="150"/>
                </a:lnTo>
                <a:lnTo>
                  <a:pt x="2428" y="90"/>
                </a:lnTo>
                <a:lnTo>
                  <a:pt x="2248" y="60"/>
                </a:lnTo>
                <a:lnTo>
                  <a:pt x="2068" y="31"/>
                </a:lnTo>
                <a:lnTo>
                  <a:pt x="18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29"/>
          <p:cNvGrpSpPr/>
          <p:nvPr/>
        </p:nvGrpSpPr>
        <p:grpSpPr>
          <a:xfrm>
            <a:off x="7394213" y="141779"/>
            <a:ext cx="257176" cy="195499"/>
            <a:chOff x="3191963" y="1517679"/>
            <a:chExt cx="257176" cy="195499"/>
          </a:xfrm>
        </p:grpSpPr>
        <p:sp>
          <p:nvSpPr>
            <p:cNvPr id="784" name="Google Shape;784;p29"/>
            <p:cNvSpPr/>
            <p:nvPr/>
          </p:nvSpPr>
          <p:spPr>
            <a:xfrm>
              <a:off x="3279975" y="1517679"/>
              <a:ext cx="169165" cy="195499"/>
            </a:xfrm>
            <a:custGeom>
              <a:avLst/>
              <a:gdLst/>
              <a:ahLst/>
              <a:cxnLst/>
              <a:rect l="l" t="t" r="r" b="b"/>
              <a:pathLst>
                <a:path w="2698" h="3118" extrusionOk="0">
                  <a:moveTo>
                    <a:pt x="120" y="210"/>
                  </a:moveTo>
                  <a:lnTo>
                    <a:pt x="2457" y="1559"/>
                  </a:lnTo>
                  <a:lnTo>
                    <a:pt x="120" y="2907"/>
                  </a:lnTo>
                  <a:lnTo>
                    <a:pt x="120" y="210"/>
                  </a:lnTo>
                  <a:close/>
                  <a:moveTo>
                    <a:pt x="0" y="1"/>
                  </a:moveTo>
                  <a:lnTo>
                    <a:pt x="0" y="3117"/>
                  </a:lnTo>
                  <a:lnTo>
                    <a:pt x="2697" y="15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3191963" y="1519571"/>
              <a:ext cx="165403" cy="191737"/>
            </a:xfrm>
            <a:custGeom>
              <a:avLst/>
              <a:gdLst/>
              <a:ahLst/>
              <a:cxnLst/>
              <a:rect l="l" t="t" r="r" b="b"/>
              <a:pathLst>
                <a:path w="2638" h="3058" extrusionOk="0">
                  <a:moveTo>
                    <a:pt x="1" y="1"/>
                  </a:moveTo>
                  <a:lnTo>
                    <a:pt x="1" y="3057"/>
                  </a:lnTo>
                  <a:lnTo>
                    <a:pt x="2637" y="15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29"/>
          <p:cNvSpPr txBox="1">
            <a:spLocks noGrp="1"/>
          </p:cNvSpPr>
          <p:nvPr>
            <p:ph type="subTitle" idx="1"/>
          </p:nvPr>
        </p:nvSpPr>
        <p:spPr>
          <a:xfrm>
            <a:off x="1054100" y="2238150"/>
            <a:ext cx="20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9"/>
          <p:cNvSpPr txBox="1">
            <a:spLocks noGrp="1"/>
          </p:cNvSpPr>
          <p:nvPr>
            <p:ph type="subTitle" idx="2"/>
          </p:nvPr>
        </p:nvSpPr>
        <p:spPr>
          <a:xfrm>
            <a:off x="3528000" y="2238150"/>
            <a:ext cx="208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29"/>
          <p:cNvSpPr txBox="1">
            <a:spLocks noGrp="1"/>
          </p:cNvSpPr>
          <p:nvPr>
            <p:ph type="subTitle" idx="3"/>
          </p:nvPr>
        </p:nvSpPr>
        <p:spPr>
          <a:xfrm>
            <a:off x="1054100" y="4031300"/>
            <a:ext cx="20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9"/>
          <p:cNvSpPr txBox="1">
            <a:spLocks noGrp="1"/>
          </p:cNvSpPr>
          <p:nvPr>
            <p:ph type="subTitle" idx="4"/>
          </p:nvPr>
        </p:nvSpPr>
        <p:spPr>
          <a:xfrm>
            <a:off x="3528000" y="4031300"/>
            <a:ext cx="208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9"/>
          <p:cNvSpPr txBox="1">
            <a:spLocks noGrp="1"/>
          </p:cNvSpPr>
          <p:nvPr>
            <p:ph type="subTitle" idx="5"/>
          </p:nvPr>
        </p:nvSpPr>
        <p:spPr>
          <a:xfrm>
            <a:off x="5993800" y="2238150"/>
            <a:ext cx="20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29"/>
          <p:cNvSpPr txBox="1">
            <a:spLocks noGrp="1"/>
          </p:cNvSpPr>
          <p:nvPr>
            <p:ph type="subTitle" idx="6"/>
          </p:nvPr>
        </p:nvSpPr>
        <p:spPr>
          <a:xfrm>
            <a:off x="5993800" y="4031300"/>
            <a:ext cx="20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29"/>
          <p:cNvSpPr txBox="1">
            <a:spLocks noGrp="1"/>
          </p:cNvSpPr>
          <p:nvPr>
            <p:ph type="subTitle" idx="7"/>
          </p:nvPr>
        </p:nvSpPr>
        <p:spPr>
          <a:xfrm>
            <a:off x="1058225" y="1730550"/>
            <a:ext cx="20880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4" name="Google Shape;794;p29"/>
          <p:cNvSpPr txBox="1">
            <a:spLocks noGrp="1"/>
          </p:cNvSpPr>
          <p:nvPr>
            <p:ph type="subTitle" idx="8"/>
          </p:nvPr>
        </p:nvSpPr>
        <p:spPr>
          <a:xfrm>
            <a:off x="3532109" y="1730550"/>
            <a:ext cx="20799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5" name="Google Shape;795;p29"/>
          <p:cNvSpPr txBox="1">
            <a:spLocks noGrp="1"/>
          </p:cNvSpPr>
          <p:nvPr>
            <p:ph type="subTitle" idx="9"/>
          </p:nvPr>
        </p:nvSpPr>
        <p:spPr>
          <a:xfrm>
            <a:off x="5997925" y="1730550"/>
            <a:ext cx="20880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6" name="Google Shape;796;p29"/>
          <p:cNvSpPr txBox="1">
            <a:spLocks noGrp="1"/>
          </p:cNvSpPr>
          <p:nvPr>
            <p:ph type="subTitle" idx="13"/>
          </p:nvPr>
        </p:nvSpPr>
        <p:spPr>
          <a:xfrm>
            <a:off x="1058225" y="3523675"/>
            <a:ext cx="20880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7" name="Google Shape;797;p29"/>
          <p:cNvSpPr txBox="1">
            <a:spLocks noGrp="1"/>
          </p:cNvSpPr>
          <p:nvPr>
            <p:ph type="subTitle" idx="14"/>
          </p:nvPr>
        </p:nvSpPr>
        <p:spPr>
          <a:xfrm>
            <a:off x="3532109" y="3523675"/>
            <a:ext cx="20799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5"/>
          </p:nvPr>
        </p:nvSpPr>
        <p:spPr>
          <a:xfrm>
            <a:off x="5997925" y="3523675"/>
            <a:ext cx="20880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535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/>
          <p:nvPr/>
        </p:nvSpPr>
        <p:spPr>
          <a:xfrm rot="10800000">
            <a:off x="271373" y="2946506"/>
            <a:ext cx="135577" cy="271080"/>
          </a:xfrm>
          <a:custGeom>
            <a:avLst/>
            <a:gdLst/>
            <a:ahLst/>
            <a:cxnLst/>
            <a:rect l="l" t="t" r="r" b="b"/>
            <a:pathLst>
              <a:path w="3477" h="6953" extrusionOk="0">
                <a:moveTo>
                  <a:pt x="0" y="1"/>
                </a:moveTo>
                <a:lnTo>
                  <a:pt x="0" y="6952"/>
                </a:lnTo>
                <a:lnTo>
                  <a:pt x="3476" y="3476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"/>
          <p:cNvSpPr/>
          <p:nvPr/>
        </p:nvSpPr>
        <p:spPr>
          <a:xfrm>
            <a:off x="6201695" y="167039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"/>
          <p:cNvSpPr/>
          <p:nvPr/>
        </p:nvSpPr>
        <p:spPr>
          <a:xfrm>
            <a:off x="8732436" y="1330506"/>
            <a:ext cx="135577" cy="271080"/>
          </a:xfrm>
          <a:custGeom>
            <a:avLst/>
            <a:gdLst/>
            <a:ahLst/>
            <a:cxnLst/>
            <a:rect l="l" t="t" r="r" b="b"/>
            <a:pathLst>
              <a:path w="3477" h="6953" extrusionOk="0">
                <a:moveTo>
                  <a:pt x="0" y="1"/>
                </a:moveTo>
                <a:lnTo>
                  <a:pt x="0" y="6952"/>
                </a:lnTo>
                <a:lnTo>
                  <a:pt x="3476" y="3476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"/>
          <p:cNvSpPr/>
          <p:nvPr/>
        </p:nvSpPr>
        <p:spPr>
          <a:xfrm rot="10800000">
            <a:off x="386487" y="-33198"/>
            <a:ext cx="1232936" cy="572699"/>
          </a:xfrm>
          <a:custGeom>
            <a:avLst/>
            <a:gdLst/>
            <a:ahLst/>
            <a:cxnLst/>
            <a:rect l="l" t="t" r="r" b="b"/>
            <a:pathLst>
              <a:path w="8871" h="4436" extrusionOk="0">
                <a:moveTo>
                  <a:pt x="4435" y="0"/>
                </a:moveTo>
                <a:lnTo>
                  <a:pt x="3986" y="30"/>
                </a:lnTo>
                <a:lnTo>
                  <a:pt x="3536" y="90"/>
                </a:lnTo>
                <a:lnTo>
                  <a:pt x="3117" y="210"/>
                </a:lnTo>
                <a:lnTo>
                  <a:pt x="2727" y="360"/>
                </a:lnTo>
                <a:lnTo>
                  <a:pt x="2338" y="540"/>
                </a:lnTo>
                <a:lnTo>
                  <a:pt x="1978" y="749"/>
                </a:lnTo>
                <a:lnTo>
                  <a:pt x="1619" y="1019"/>
                </a:lnTo>
                <a:lnTo>
                  <a:pt x="1319" y="1289"/>
                </a:lnTo>
                <a:lnTo>
                  <a:pt x="1019" y="1618"/>
                </a:lnTo>
                <a:lnTo>
                  <a:pt x="780" y="1948"/>
                </a:lnTo>
                <a:lnTo>
                  <a:pt x="540" y="2308"/>
                </a:lnTo>
                <a:lnTo>
                  <a:pt x="360" y="2697"/>
                </a:lnTo>
                <a:lnTo>
                  <a:pt x="210" y="3117"/>
                </a:lnTo>
                <a:lnTo>
                  <a:pt x="90" y="3536"/>
                </a:lnTo>
                <a:lnTo>
                  <a:pt x="30" y="3986"/>
                </a:lnTo>
                <a:lnTo>
                  <a:pt x="0" y="4435"/>
                </a:lnTo>
                <a:lnTo>
                  <a:pt x="8870" y="4435"/>
                </a:lnTo>
                <a:lnTo>
                  <a:pt x="8840" y="3986"/>
                </a:lnTo>
                <a:lnTo>
                  <a:pt x="8780" y="3536"/>
                </a:lnTo>
                <a:lnTo>
                  <a:pt x="8690" y="3117"/>
                </a:lnTo>
                <a:lnTo>
                  <a:pt x="8541" y="2697"/>
                </a:lnTo>
                <a:lnTo>
                  <a:pt x="8331" y="2308"/>
                </a:lnTo>
                <a:lnTo>
                  <a:pt x="8121" y="1948"/>
                </a:lnTo>
                <a:lnTo>
                  <a:pt x="7851" y="1618"/>
                </a:lnTo>
                <a:lnTo>
                  <a:pt x="7582" y="1289"/>
                </a:lnTo>
                <a:lnTo>
                  <a:pt x="7252" y="1019"/>
                </a:lnTo>
                <a:lnTo>
                  <a:pt x="6922" y="749"/>
                </a:lnTo>
                <a:lnTo>
                  <a:pt x="6563" y="540"/>
                </a:lnTo>
                <a:lnTo>
                  <a:pt x="6173" y="360"/>
                </a:lnTo>
                <a:lnTo>
                  <a:pt x="5754" y="210"/>
                </a:lnTo>
                <a:lnTo>
                  <a:pt x="5334" y="90"/>
                </a:lnTo>
                <a:lnTo>
                  <a:pt x="4885" y="30"/>
                </a:lnTo>
                <a:lnTo>
                  <a:pt x="44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/>
          <p:nvPr/>
        </p:nvSpPr>
        <p:spPr>
          <a:xfrm rot="10800000">
            <a:off x="7860491" y="-27561"/>
            <a:ext cx="1007507" cy="567056"/>
          </a:xfrm>
          <a:custGeom>
            <a:avLst/>
            <a:gdLst/>
            <a:ahLst/>
            <a:cxnLst/>
            <a:rect l="l" t="t" r="r" b="b"/>
            <a:pathLst>
              <a:path w="15762" h="8871" extrusionOk="0">
                <a:moveTo>
                  <a:pt x="0" y="0"/>
                </a:moveTo>
                <a:lnTo>
                  <a:pt x="0" y="8870"/>
                </a:lnTo>
                <a:lnTo>
                  <a:pt x="2757" y="8870"/>
                </a:lnTo>
                <a:lnTo>
                  <a:pt x="2787" y="8331"/>
                </a:lnTo>
                <a:lnTo>
                  <a:pt x="2847" y="7821"/>
                </a:lnTo>
                <a:lnTo>
                  <a:pt x="2967" y="7342"/>
                </a:lnTo>
                <a:lnTo>
                  <a:pt x="3147" y="6862"/>
                </a:lnTo>
                <a:lnTo>
                  <a:pt x="3356" y="6413"/>
                </a:lnTo>
                <a:lnTo>
                  <a:pt x="3626" y="5993"/>
                </a:lnTo>
                <a:lnTo>
                  <a:pt x="3926" y="5574"/>
                </a:lnTo>
                <a:lnTo>
                  <a:pt x="4255" y="5214"/>
                </a:lnTo>
                <a:lnTo>
                  <a:pt x="4615" y="4885"/>
                </a:lnTo>
                <a:lnTo>
                  <a:pt x="5004" y="4585"/>
                </a:lnTo>
                <a:lnTo>
                  <a:pt x="5424" y="4345"/>
                </a:lnTo>
                <a:lnTo>
                  <a:pt x="5873" y="4136"/>
                </a:lnTo>
                <a:lnTo>
                  <a:pt x="6353" y="3956"/>
                </a:lnTo>
                <a:lnTo>
                  <a:pt x="6862" y="3836"/>
                </a:lnTo>
                <a:lnTo>
                  <a:pt x="7372" y="3746"/>
                </a:lnTo>
                <a:lnTo>
                  <a:pt x="7881" y="3716"/>
                </a:lnTo>
                <a:lnTo>
                  <a:pt x="8420" y="3746"/>
                </a:lnTo>
                <a:lnTo>
                  <a:pt x="8930" y="3836"/>
                </a:lnTo>
                <a:lnTo>
                  <a:pt x="9409" y="3956"/>
                </a:lnTo>
                <a:lnTo>
                  <a:pt x="9889" y="4136"/>
                </a:lnTo>
                <a:lnTo>
                  <a:pt x="10338" y="4345"/>
                </a:lnTo>
                <a:lnTo>
                  <a:pt x="10758" y="4585"/>
                </a:lnTo>
                <a:lnTo>
                  <a:pt x="11147" y="4885"/>
                </a:lnTo>
                <a:lnTo>
                  <a:pt x="11507" y="5214"/>
                </a:lnTo>
                <a:lnTo>
                  <a:pt x="11837" y="5574"/>
                </a:lnTo>
                <a:lnTo>
                  <a:pt x="12136" y="5993"/>
                </a:lnTo>
                <a:lnTo>
                  <a:pt x="12406" y="6413"/>
                </a:lnTo>
                <a:lnTo>
                  <a:pt x="12616" y="6862"/>
                </a:lnTo>
                <a:lnTo>
                  <a:pt x="12795" y="7342"/>
                </a:lnTo>
                <a:lnTo>
                  <a:pt x="12915" y="7821"/>
                </a:lnTo>
                <a:lnTo>
                  <a:pt x="13005" y="8331"/>
                </a:lnTo>
                <a:lnTo>
                  <a:pt x="13005" y="8870"/>
                </a:lnTo>
                <a:lnTo>
                  <a:pt x="15762" y="8870"/>
                </a:lnTo>
                <a:lnTo>
                  <a:pt x="157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"/>
          <p:cNvSpPr/>
          <p:nvPr/>
        </p:nvSpPr>
        <p:spPr>
          <a:xfrm rot="7363808">
            <a:off x="6566993" y="2965325"/>
            <a:ext cx="4197483" cy="2125792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"/>
          <p:cNvSpPr/>
          <p:nvPr/>
        </p:nvSpPr>
        <p:spPr>
          <a:xfrm rot="-7363808" flipH="1">
            <a:off x="-1759569" y="2965325"/>
            <a:ext cx="4197483" cy="2125792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"/>
          <p:cNvSpPr/>
          <p:nvPr/>
        </p:nvSpPr>
        <p:spPr>
          <a:xfrm>
            <a:off x="8700617" y="3284886"/>
            <a:ext cx="199198" cy="201079"/>
          </a:xfrm>
          <a:custGeom>
            <a:avLst/>
            <a:gdLst/>
            <a:ahLst/>
            <a:cxnLst/>
            <a:rect l="l" t="t" r="r" b="b"/>
            <a:pathLst>
              <a:path w="3177" h="3207" extrusionOk="0">
                <a:moveTo>
                  <a:pt x="1589" y="180"/>
                </a:moveTo>
                <a:lnTo>
                  <a:pt x="3027" y="1619"/>
                </a:lnTo>
                <a:lnTo>
                  <a:pt x="1589" y="3027"/>
                </a:lnTo>
                <a:lnTo>
                  <a:pt x="180" y="1619"/>
                </a:lnTo>
                <a:lnTo>
                  <a:pt x="1589" y="180"/>
                </a:lnTo>
                <a:close/>
                <a:moveTo>
                  <a:pt x="1589" y="1"/>
                </a:moveTo>
                <a:lnTo>
                  <a:pt x="1" y="1619"/>
                </a:lnTo>
                <a:lnTo>
                  <a:pt x="1589" y="3207"/>
                </a:lnTo>
                <a:lnTo>
                  <a:pt x="3177" y="1619"/>
                </a:lnTo>
                <a:lnTo>
                  <a:pt x="1589" y="1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8"/>
          <p:cNvSpPr/>
          <p:nvPr/>
        </p:nvSpPr>
        <p:spPr>
          <a:xfrm>
            <a:off x="271370" y="1423714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"/>
          <p:cNvSpPr txBox="1">
            <a:spLocks noGrp="1"/>
          </p:cNvSpPr>
          <p:nvPr>
            <p:ph type="title"/>
          </p:nvPr>
        </p:nvSpPr>
        <p:spPr>
          <a:xfrm>
            <a:off x="2590800" y="1601563"/>
            <a:ext cx="3962400" cy="16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858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9" r:id="rId4"/>
    <p:sldLayoutId id="2147483680" r:id="rId5"/>
    <p:sldLayoutId id="2147483684" r:id="rId6"/>
    <p:sldLayoutId id="2147483685" r:id="rId7"/>
    <p:sldLayoutId id="214748368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arxiv.org/abs/2206.0027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ibm.com/exchanges/data/all/fintabnet/" TargetMode="External"/><Relationship Id="rId5" Type="http://schemas.openxmlformats.org/officeDocument/2006/relationships/hyperlink" Target="https://www.kaggle.com/datasets/bsmock/pubtables-1m-structure" TargetMode="External"/><Relationship Id="rId4" Type="http://schemas.openxmlformats.org/officeDocument/2006/relationships/hyperlink" Target="https://cocodataset.org/#hom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1028;p38"/>
          <p:cNvGrpSpPr/>
          <p:nvPr/>
        </p:nvGrpSpPr>
        <p:grpSpPr>
          <a:xfrm>
            <a:off x="3708472" y="3647128"/>
            <a:ext cx="257176" cy="195499"/>
            <a:chOff x="1772963" y="4079904"/>
            <a:chExt cx="257176" cy="195499"/>
          </a:xfrm>
        </p:grpSpPr>
        <p:sp>
          <p:nvSpPr>
            <p:cNvPr id="1029" name="Google Shape;1029;p38"/>
            <p:cNvSpPr/>
            <p:nvPr/>
          </p:nvSpPr>
          <p:spPr>
            <a:xfrm>
              <a:off x="1860975" y="4079904"/>
              <a:ext cx="169165" cy="195499"/>
            </a:xfrm>
            <a:custGeom>
              <a:avLst/>
              <a:gdLst/>
              <a:ahLst/>
              <a:cxnLst/>
              <a:rect l="l" t="t" r="r" b="b"/>
              <a:pathLst>
                <a:path w="2698" h="3118" extrusionOk="0">
                  <a:moveTo>
                    <a:pt x="120" y="210"/>
                  </a:moveTo>
                  <a:lnTo>
                    <a:pt x="2457" y="1559"/>
                  </a:lnTo>
                  <a:lnTo>
                    <a:pt x="120" y="2907"/>
                  </a:lnTo>
                  <a:lnTo>
                    <a:pt x="120" y="210"/>
                  </a:lnTo>
                  <a:close/>
                  <a:moveTo>
                    <a:pt x="0" y="1"/>
                  </a:moveTo>
                  <a:lnTo>
                    <a:pt x="0" y="3117"/>
                  </a:lnTo>
                  <a:lnTo>
                    <a:pt x="2697" y="15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1772963" y="4081796"/>
              <a:ext cx="165403" cy="191737"/>
            </a:xfrm>
            <a:custGeom>
              <a:avLst/>
              <a:gdLst/>
              <a:ahLst/>
              <a:cxnLst/>
              <a:rect l="l" t="t" r="r" b="b"/>
              <a:pathLst>
                <a:path w="2638" h="3058" extrusionOk="0">
                  <a:moveTo>
                    <a:pt x="1" y="1"/>
                  </a:moveTo>
                  <a:lnTo>
                    <a:pt x="1" y="3057"/>
                  </a:lnTo>
                  <a:lnTo>
                    <a:pt x="2637" y="15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2" name="Google Shape;1042;p38"/>
          <p:cNvSpPr/>
          <p:nvPr/>
        </p:nvSpPr>
        <p:spPr>
          <a:xfrm>
            <a:off x="7856295" y="957214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8"/>
          <p:cNvSpPr/>
          <p:nvPr/>
        </p:nvSpPr>
        <p:spPr>
          <a:xfrm>
            <a:off x="3371177" y="3312597"/>
            <a:ext cx="71999" cy="71999"/>
          </a:xfrm>
          <a:custGeom>
            <a:avLst/>
            <a:gdLst/>
            <a:ahLst/>
            <a:cxnLst/>
            <a:rect l="l" t="t" r="r" b="b"/>
            <a:pathLst>
              <a:path w="3747" h="3747" extrusionOk="0">
                <a:moveTo>
                  <a:pt x="1889" y="1"/>
                </a:moveTo>
                <a:lnTo>
                  <a:pt x="1679" y="31"/>
                </a:lnTo>
                <a:lnTo>
                  <a:pt x="1499" y="60"/>
                </a:lnTo>
                <a:lnTo>
                  <a:pt x="1319" y="90"/>
                </a:lnTo>
                <a:lnTo>
                  <a:pt x="1140" y="150"/>
                </a:lnTo>
                <a:lnTo>
                  <a:pt x="840" y="330"/>
                </a:lnTo>
                <a:lnTo>
                  <a:pt x="570" y="570"/>
                </a:lnTo>
                <a:lnTo>
                  <a:pt x="330" y="840"/>
                </a:lnTo>
                <a:lnTo>
                  <a:pt x="151" y="1169"/>
                </a:lnTo>
                <a:lnTo>
                  <a:pt x="91" y="1319"/>
                </a:lnTo>
                <a:lnTo>
                  <a:pt x="61" y="1499"/>
                </a:lnTo>
                <a:lnTo>
                  <a:pt x="31" y="1679"/>
                </a:lnTo>
                <a:lnTo>
                  <a:pt x="1" y="1888"/>
                </a:lnTo>
                <a:lnTo>
                  <a:pt x="31" y="2068"/>
                </a:lnTo>
                <a:lnTo>
                  <a:pt x="61" y="2248"/>
                </a:lnTo>
                <a:lnTo>
                  <a:pt x="91" y="2428"/>
                </a:lnTo>
                <a:lnTo>
                  <a:pt x="151" y="2608"/>
                </a:lnTo>
                <a:lnTo>
                  <a:pt x="330" y="2937"/>
                </a:lnTo>
                <a:lnTo>
                  <a:pt x="570" y="3207"/>
                </a:lnTo>
                <a:lnTo>
                  <a:pt x="840" y="3447"/>
                </a:lnTo>
                <a:lnTo>
                  <a:pt x="1140" y="3596"/>
                </a:lnTo>
                <a:lnTo>
                  <a:pt x="1319" y="3656"/>
                </a:lnTo>
                <a:lnTo>
                  <a:pt x="1499" y="3716"/>
                </a:lnTo>
                <a:lnTo>
                  <a:pt x="1679" y="3746"/>
                </a:lnTo>
                <a:lnTo>
                  <a:pt x="2068" y="3746"/>
                </a:lnTo>
                <a:lnTo>
                  <a:pt x="2248" y="3716"/>
                </a:lnTo>
                <a:lnTo>
                  <a:pt x="2428" y="3656"/>
                </a:lnTo>
                <a:lnTo>
                  <a:pt x="2608" y="3596"/>
                </a:lnTo>
                <a:lnTo>
                  <a:pt x="2937" y="3447"/>
                </a:lnTo>
                <a:lnTo>
                  <a:pt x="3207" y="3207"/>
                </a:lnTo>
                <a:lnTo>
                  <a:pt x="3417" y="2937"/>
                </a:lnTo>
                <a:lnTo>
                  <a:pt x="3597" y="2608"/>
                </a:lnTo>
                <a:lnTo>
                  <a:pt x="3657" y="2428"/>
                </a:lnTo>
                <a:lnTo>
                  <a:pt x="3717" y="2248"/>
                </a:lnTo>
                <a:lnTo>
                  <a:pt x="3747" y="2068"/>
                </a:lnTo>
                <a:lnTo>
                  <a:pt x="3747" y="1888"/>
                </a:lnTo>
                <a:lnTo>
                  <a:pt x="3747" y="1679"/>
                </a:lnTo>
                <a:lnTo>
                  <a:pt x="3717" y="1499"/>
                </a:lnTo>
                <a:lnTo>
                  <a:pt x="3657" y="1319"/>
                </a:lnTo>
                <a:lnTo>
                  <a:pt x="3597" y="1169"/>
                </a:lnTo>
                <a:lnTo>
                  <a:pt x="3417" y="840"/>
                </a:lnTo>
                <a:lnTo>
                  <a:pt x="3207" y="570"/>
                </a:lnTo>
                <a:lnTo>
                  <a:pt x="2937" y="330"/>
                </a:lnTo>
                <a:lnTo>
                  <a:pt x="2608" y="150"/>
                </a:lnTo>
                <a:lnTo>
                  <a:pt x="2428" y="90"/>
                </a:lnTo>
                <a:lnTo>
                  <a:pt x="2248" y="60"/>
                </a:lnTo>
                <a:lnTo>
                  <a:pt x="2068" y="31"/>
                </a:lnTo>
                <a:lnTo>
                  <a:pt x="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38"/>
          <p:cNvSpPr txBox="1">
            <a:spLocks noGrp="1"/>
          </p:cNvSpPr>
          <p:nvPr>
            <p:ph type="ctrTitle"/>
          </p:nvPr>
        </p:nvSpPr>
        <p:spPr>
          <a:xfrm>
            <a:off x="773102" y="404293"/>
            <a:ext cx="7598877" cy="551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IN" sz="2400" dirty="0"/>
              <a:t>Vision GNN-Powered Object Detection</a:t>
            </a:r>
            <a:endParaRPr sz="2400" dirty="0"/>
          </a:p>
        </p:txBody>
      </p:sp>
      <p:sp>
        <p:nvSpPr>
          <p:cNvPr id="1101" name="Google Shape;1101;p38"/>
          <p:cNvSpPr txBox="1">
            <a:spLocks noGrp="1"/>
          </p:cNvSpPr>
          <p:nvPr>
            <p:ph type="subTitle" idx="1"/>
          </p:nvPr>
        </p:nvSpPr>
        <p:spPr>
          <a:xfrm>
            <a:off x="3439560" y="760305"/>
            <a:ext cx="30186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Sagar Prakash Barad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378396" y="1162982"/>
            <a:ext cx="6388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>
                <a:latin typeface="Questrial" panose="020B0604020202020204" charset="0"/>
              </a:rPr>
              <a:t>Harnessing Vision GNNs as Backbone Feature Extractors for RetinaNet and Mask </a:t>
            </a:r>
            <a:r>
              <a:rPr lang="en-US" sz="1200" dirty="0" smtClean="0">
                <a:latin typeface="Questrial" panose="020B0604020202020204" charset="0"/>
              </a:rPr>
              <a:t>R-CNNs</a:t>
            </a:r>
            <a:endParaRPr lang="en-IN" sz="1200" dirty="0">
              <a:latin typeface="Questrial" panose="020B0604020202020204" charset="0"/>
            </a:endParaRPr>
          </a:p>
        </p:txBody>
      </p:sp>
      <p:pic>
        <p:nvPicPr>
          <p:cNvPr id="144" name="Picture 143" descr="vig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30" y="1486605"/>
            <a:ext cx="6746622" cy="19519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942824" y="3482596"/>
            <a:ext cx="5333394" cy="62619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585648" y="3595937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RetinaNet </a:t>
            </a:r>
            <a:endParaRPr lang="en-IN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5648" y="3590990"/>
            <a:ext cx="2220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trike="sngStrike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ResNet</a:t>
            </a:r>
            <a:r>
              <a:rPr lang="en-IN" dirty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</a:t>
            </a:r>
            <a:r>
              <a:rPr lang="en-IN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+ FPN + Focal Loss</a:t>
            </a:r>
            <a:endParaRPr lang="en-IN" strike="sngStrike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0447" y="3801016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Vision GNN</a:t>
            </a:r>
            <a:endParaRPr lang="en-IN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812" y="4248974"/>
            <a:ext cx="79594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Questrial" panose="020B0604020202020204" charset="0"/>
              </a:rPr>
              <a:t>Dataset(s) </a:t>
            </a:r>
            <a:r>
              <a:rPr lang="en-US" sz="1100" b="1" dirty="0" smtClean="0">
                <a:latin typeface="Questrial" panose="020B0604020202020204" charset="0"/>
              </a:rPr>
              <a:t>– </a:t>
            </a:r>
            <a:r>
              <a:rPr lang="en-US" sz="1100" b="1" dirty="0" smtClean="0">
                <a:latin typeface="Questrial" panose="020B0604020202020204" charset="0"/>
                <a:hlinkClick r:id="rId4"/>
              </a:rPr>
              <a:t>COCO Dataset</a:t>
            </a:r>
            <a:r>
              <a:rPr lang="en-US" sz="1100" b="1" dirty="0" smtClean="0">
                <a:latin typeface="Questrial" panose="020B0604020202020204" charset="0"/>
              </a:rPr>
              <a:t>, </a:t>
            </a:r>
            <a:r>
              <a:rPr lang="en-US" sz="1100" b="1" dirty="0" smtClean="0">
                <a:latin typeface="Questrial" panose="020B0604020202020204" charset="0"/>
                <a:hlinkClick r:id="rId5"/>
              </a:rPr>
              <a:t>PubTables 1M Dataset</a:t>
            </a:r>
            <a:r>
              <a:rPr lang="en-US" sz="1100" b="1" dirty="0" smtClean="0">
                <a:latin typeface="Questrial" panose="020B0604020202020204" charset="0"/>
              </a:rPr>
              <a:t>, </a:t>
            </a:r>
            <a:r>
              <a:rPr lang="en-US" sz="1100" b="1" dirty="0" smtClean="0">
                <a:latin typeface="Questrial" panose="020B0604020202020204" charset="0"/>
                <a:hlinkClick r:id="rId6"/>
              </a:rPr>
              <a:t>FinTab </a:t>
            </a:r>
            <a:r>
              <a:rPr lang="en-US" sz="1100" b="1" dirty="0">
                <a:latin typeface="Questrial" panose="020B0604020202020204" charset="0"/>
                <a:hlinkClick r:id="rId6"/>
              </a:rPr>
              <a:t>Dataset</a:t>
            </a:r>
            <a:endParaRPr lang="en-IN" sz="1100" b="1" dirty="0">
              <a:latin typeface="Questrial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4685286"/>
            <a:ext cx="6587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dirty="0"/>
              <a:t>Wang, X., Liu, Z., Zhang, S., Li, B., Wang, T., &amp; Zhang, J. (2022). Vision GNN: An Image is Worth Graph of Nodes. </a:t>
            </a:r>
            <a:r>
              <a:rPr lang="en-US" sz="900" i="1" dirty="0"/>
              <a:t>Advances in Neural Information Processing Systems, 35</a:t>
            </a:r>
            <a:r>
              <a:rPr lang="en-US" sz="900" dirty="0"/>
              <a:t>. Retrieved from </a:t>
            </a:r>
            <a:r>
              <a:rPr lang="en-US" sz="900" u="sng" dirty="0">
                <a:hlinkClick r:id="rId7"/>
              </a:rPr>
              <a:t>https://arxiv.org/abs/2206.00272</a:t>
            </a:r>
            <a:endParaRPr lang="en-IN" sz="900" dirty="0">
              <a:latin typeface="Questrial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3750" y="80640"/>
            <a:ext cx="7704000" cy="572700"/>
          </a:xfrm>
        </p:spPr>
        <p:txBody>
          <a:bodyPr/>
          <a:lstStyle/>
          <a:p>
            <a:r>
              <a:rPr lang="en-IN" sz="3200" dirty="0" smtClean="0"/>
              <a:t>Vision GNN Works by…</a:t>
            </a:r>
            <a:endParaRPr lang="en-IN" sz="3200" dirty="0"/>
          </a:p>
        </p:txBody>
      </p:sp>
      <p:sp>
        <p:nvSpPr>
          <p:cNvPr id="10" name="Google Shape;1195;p44"/>
          <p:cNvSpPr/>
          <p:nvPr/>
        </p:nvSpPr>
        <p:spPr>
          <a:xfrm rot="2966505" flipH="1">
            <a:off x="6338986" y="-118673"/>
            <a:ext cx="4197528" cy="2125815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8" y="1493135"/>
            <a:ext cx="2495208" cy="25263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463" y="3070278"/>
            <a:ext cx="5258534" cy="885949"/>
          </a:xfrm>
          <a:prstGeom prst="rect">
            <a:avLst/>
          </a:prstGeom>
        </p:spPr>
      </p:pic>
      <p:sp>
        <p:nvSpPr>
          <p:cNvPr id="12" name="Trapezoid 11"/>
          <p:cNvSpPr/>
          <p:nvPr/>
        </p:nvSpPr>
        <p:spPr>
          <a:xfrm>
            <a:off x="5099652" y="1163375"/>
            <a:ext cx="1603715" cy="1532445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606586" y="1558515"/>
            <a:ext cx="1174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dk1"/>
                </a:solidFill>
                <a:latin typeface="OCR-B 10 BT" panose="020B0601020202020204" pitchFamily="34" charset="0"/>
                <a:ea typeface="Questrial"/>
                <a:cs typeface="Questrial"/>
                <a:sym typeface="Questrial"/>
              </a:rPr>
              <a:t>CNN</a:t>
            </a:r>
            <a:endParaRPr lang="en-IN" dirty="0">
              <a:latin typeface="OCR-B 10 BT" panose="020B0601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59121" y="1793307"/>
            <a:ext cx="14543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Feature Extractor</a:t>
            </a:r>
            <a:endParaRPr lang="en-IN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770142" y="2671926"/>
            <a:ext cx="1512276" cy="47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526280" y="2671926"/>
            <a:ext cx="882748" cy="47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77020" y="2693777"/>
            <a:ext cx="31710" cy="35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02539" y="2679932"/>
            <a:ext cx="963424" cy="36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88848" y="2688315"/>
            <a:ext cx="1730742" cy="43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462081" y="3956227"/>
            <a:ext cx="393895" cy="400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4207351" y="3941662"/>
            <a:ext cx="393895" cy="400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5063451" y="3946845"/>
            <a:ext cx="393895" cy="400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5808721" y="3953382"/>
            <a:ext cx="393895" cy="400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7216725" y="3953382"/>
            <a:ext cx="393895" cy="400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8011233" y="3932419"/>
            <a:ext cx="393895" cy="400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3537386" y="3991638"/>
            <a:ext cx="232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1</a:t>
            </a:r>
            <a:endParaRPr lang="en-IN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80629" y="3982258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2</a:t>
            </a:r>
            <a:endParaRPr lang="en-IN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30243" y="3999957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200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N-1</a:t>
            </a:r>
            <a:endParaRPr lang="en-IN" sz="1200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70938" y="3988237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4</a:t>
            </a:r>
            <a:endParaRPr lang="en-IN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35823" y="3979281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3</a:t>
            </a:r>
            <a:endParaRPr lang="en-IN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066955" y="3996309"/>
            <a:ext cx="282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200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N</a:t>
            </a:r>
            <a:endParaRPr lang="en-IN" sz="1200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35481" y="4399671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3535038" y="4530969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3535914" y="4669301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3620937" y="4820675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/>
          <p:cNvSpPr/>
          <p:nvPr/>
        </p:nvSpPr>
        <p:spPr>
          <a:xfrm>
            <a:off x="3619032" y="4872110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3534009" y="4953146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4293091" y="4387002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4292648" y="4518300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4293524" y="4656632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/>
          <p:cNvSpPr/>
          <p:nvPr/>
        </p:nvSpPr>
        <p:spPr>
          <a:xfrm>
            <a:off x="4378547" y="4808006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4376642" y="4859441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>
            <a:off x="4291619" y="4940477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5131676" y="4380196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5131233" y="4511494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5132109" y="4649826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5217132" y="4801200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5215227" y="4852635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5130204" y="4933671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5894821" y="4387069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5894378" y="4518367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/>
          <p:cNvSpPr/>
          <p:nvPr/>
        </p:nvSpPr>
        <p:spPr>
          <a:xfrm>
            <a:off x="5895254" y="4656699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/>
          <p:cNvSpPr/>
          <p:nvPr/>
        </p:nvSpPr>
        <p:spPr>
          <a:xfrm>
            <a:off x="5980277" y="4808073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5978372" y="4859508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5893349" y="4940544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7304232" y="4387064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7303789" y="4518362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7304665" y="4656694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/>
          <p:cNvSpPr/>
          <p:nvPr/>
        </p:nvSpPr>
        <p:spPr>
          <a:xfrm>
            <a:off x="7389688" y="4808068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/>
          <p:cNvSpPr/>
          <p:nvPr/>
        </p:nvSpPr>
        <p:spPr>
          <a:xfrm>
            <a:off x="7387783" y="4859503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7302760" y="4940539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/>
          <p:cNvSpPr/>
          <p:nvPr/>
        </p:nvSpPr>
        <p:spPr>
          <a:xfrm>
            <a:off x="8094883" y="4400818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/>
          <p:cNvSpPr/>
          <p:nvPr/>
        </p:nvSpPr>
        <p:spPr>
          <a:xfrm>
            <a:off x="8094440" y="4532116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/>
          <p:cNvSpPr/>
          <p:nvPr/>
        </p:nvSpPr>
        <p:spPr>
          <a:xfrm>
            <a:off x="8095316" y="4670448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/>
          <p:cNvSpPr/>
          <p:nvPr/>
        </p:nvSpPr>
        <p:spPr>
          <a:xfrm>
            <a:off x="8180339" y="4821822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/>
          <p:cNvSpPr/>
          <p:nvPr/>
        </p:nvSpPr>
        <p:spPr>
          <a:xfrm>
            <a:off x="8178434" y="4873257"/>
            <a:ext cx="45719" cy="46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/>
          <p:cNvSpPr/>
          <p:nvPr/>
        </p:nvSpPr>
        <p:spPr>
          <a:xfrm>
            <a:off x="8093411" y="4954293"/>
            <a:ext cx="232756" cy="1266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012" y="972658"/>
            <a:ext cx="2513206" cy="2394070"/>
          </a:xfrm>
          <a:prstGeom prst="rect">
            <a:avLst/>
          </a:prstGeom>
        </p:spPr>
      </p:pic>
      <p:sp>
        <p:nvSpPr>
          <p:cNvPr id="1200" name="Google Shape;1200;p45"/>
          <p:cNvSpPr txBox="1">
            <a:spLocks noGrp="1"/>
          </p:cNvSpPr>
          <p:nvPr>
            <p:ph type="title"/>
          </p:nvPr>
        </p:nvSpPr>
        <p:spPr>
          <a:xfrm>
            <a:off x="846609" y="-614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Graph Represnation</a:t>
            </a:r>
            <a:endParaRPr dirty="0"/>
          </a:p>
        </p:txBody>
      </p:sp>
      <p:sp>
        <p:nvSpPr>
          <p:cNvPr id="1203" name="Google Shape;1203;p45"/>
          <p:cNvSpPr txBox="1">
            <a:spLocks noGrp="1"/>
          </p:cNvSpPr>
          <p:nvPr>
            <p:ph type="subTitle" idx="3"/>
          </p:nvPr>
        </p:nvSpPr>
        <p:spPr>
          <a:xfrm>
            <a:off x="5999895" y="3214241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Directed Graph</a:t>
            </a:r>
            <a:endParaRPr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85115" y="1513666"/>
            <a:ext cx="1734000" cy="1738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192" y="916386"/>
            <a:ext cx="1314126" cy="265979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497416" y="2169693"/>
            <a:ext cx="1012874" cy="13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66955" y="2169693"/>
            <a:ext cx="77739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77431" y="4215245"/>
            <a:ext cx="28833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Generalized </a:t>
            </a:r>
            <a:r>
              <a:rPr lang="en-US" dirty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Data Structure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Flexibility </a:t>
            </a:r>
            <a:r>
              <a:rPr lang="en-US" dirty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for Complex Objects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Part-Object </a:t>
            </a:r>
            <a:r>
              <a:rPr lang="en-US" dirty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Relationships</a:t>
            </a:r>
            <a:endParaRPr lang="en-US" dirty="0">
              <a:solidFill>
                <a:srgbClr val="37415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28" name="Google Shape;1203;p45"/>
          <p:cNvSpPr txBox="1">
            <a:spLocks noGrp="1"/>
          </p:cNvSpPr>
          <p:nvPr>
            <p:ph type="subTitle" idx="3"/>
          </p:nvPr>
        </p:nvSpPr>
        <p:spPr>
          <a:xfrm>
            <a:off x="3048017" y="3741321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Benefits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90636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5"/>
          <p:cNvSpPr txBox="1">
            <a:spLocks noGrp="1"/>
          </p:cNvSpPr>
          <p:nvPr>
            <p:ph type="title"/>
          </p:nvPr>
        </p:nvSpPr>
        <p:spPr>
          <a:xfrm>
            <a:off x="846609" y="-614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Graph Convolution</a:t>
            </a:r>
            <a:br>
              <a:rPr lang="en" dirty="0" smtClean="0"/>
            </a:b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78" y="773904"/>
            <a:ext cx="4671686" cy="2141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466" y="810578"/>
            <a:ext cx="2634586" cy="21682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503" y="3368958"/>
            <a:ext cx="3598753" cy="15529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178" y="3418196"/>
            <a:ext cx="4029637" cy="112410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10924" y="2941381"/>
            <a:ext cx="9369083" cy="301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IN" sz="800" b="1" i="1" dirty="0" err="1">
                <a:latin typeface="Times New Roman" panose="02020603050405020304" pitchFamily="18" charset="0"/>
              </a:rPr>
              <a:t>Heidari</a:t>
            </a:r>
            <a:r>
              <a:rPr lang="en-IN" sz="800" b="1" i="1" dirty="0">
                <a:latin typeface="Times New Roman" panose="02020603050405020304" pitchFamily="18" charset="0"/>
              </a:rPr>
              <a:t>, N. (2020, March 27). Progressive Graph Convolutional networks for Semi-Supervised Node Classification. arXiv.org. https://arxiv.org/abs/2003.12277</a:t>
            </a:r>
            <a:endParaRPr lang="en-IN" sz="800" b="1" i="1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7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38" y="589099"/>
            <a:ext cx="6538304" cy="21062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412" y="2977250"/>
            <a:ext cx="6739411" cy="1618965"/>
          </a:xfrm>
          <a:prstGeom prst="rect">
            <a:avLst/>
          </a:prstGeom>
        </p:spPr>
      </p:pic>
      <p:sp>
        <p:nvSpPr>
          <p:cNvPr id="12" name="Google Shape;1200;p45"/>
          <p:cNvSpPr txBox="1">
            <a:spLocks noGrp="1"/>
          </p:cNvSpPr>
          <p:nvPr>
            <p:ph type="title"/>
          </p:nvPr>
        </p:nvSpPr>
        <p:spPr>
          <a:xfrm>
            <a:off x="846609" y="-614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Comparision with CNNS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001209" y="4781796"/>
            <a:ext cx="69853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Both, C., </a:t>
            </a:r>
            <a:r>
              <a:rPr lang="en-US" sz="800" b="1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Dehmamy</a:t>
            </a:r>
            <a:r>
              <a:rPr lang="en-US" sz="800" b="1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N., Yu, R. et al. Accelerating network layouts using graph neural networks. Nat </a:t>
            </a:r>
            <a:r>
              <a:rPr lang="en-US" sz="800" b="1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800" b="1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14, 1560 (2023). https://doi.org/10.1038/s41467-023-37189-2</a:t>
            </a:r>
            <a:endParaRPr lang="en-IN" sz="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6609" y="2583063"/>
            <a:ext cx="11331615" cy="301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IN" sz="800" b="1" i="1" dirty="0" err="1">
                <a:latin typeface="Times New Roman" panose="02020603050405020304" pitchFamily="18" charset="0"/>
              </a:rPr>
              <a:t>Sapireddy</a:t>
            </a:r>
            <a:r>
              <a:rPr lang="en-IN" sz="800" b="1" i="1" dirty="0">
                <a:latin typeface="Times New Roman" panose="02020603050405020304" pitchFamily="18" charset="0"/>
              </a:rPr>
              <a:t>, S. R. (2023, July 1). ReSNEt-50: Introduction - </a:t>
            </a:r>
            <a:r>
              <a:rPr lang="en-IN" sz="800" b="1" i="1" dirty="0" err="1">
                <a:latin typeface="Times New Roman" panose="02020603050405020304" pitchFamily="18" charset="0"/>
              </a:rPr>
              <a:t>Srinivas</a:t>
            </a:r>
            <a:r>
              <a:rPr lang="en-IN" sz="800" b="1" i="1" dirty="0">
                <a:latin typeface="Times New Roman" panose="02020603050405020304" pitchFamily="18" charset="0"/>
              </a:rPr>
              <a:t> Rahul </a:t>
            </a:r>
            <a:r>
              <a:rPr lang="en-IN" sz="800" b="1" i="1" dirty="0" err="1">
                <a:latin typeface="Times New Roman" panose="02020603050405020304" pitchFamily="18" charset="0"/>
              </a:rPr>
              <a:t>Sapireddy</a:t>
            </a:r>
            <a:r>
              <a:rPr lang="en-IN" sz="800" b="1" i="1" dirty="0">
                <a:latin typeface="Times New Roman" panose="02020603050405020304" pitchFamily="18" charset="0"/>
              </a:rPr>
              <a:t> - Medium. Medium. https://srsapireddy.medium.com/resnet-50-introduction-b5435fdba66f</a:t>
            </a:r>
            <a:endParaRPr lang="en-IN" sz="800" b="1" i="1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16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8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ViG Models</a:t>
            </a:r>
            <a:endParaRPr dirty="0"/>
          </a:p>
        </p:txBody>
      </p:sp>
      <p:sp>
        <p:nvSpPr>
          <p:cNvPr id="15" name="Round Diagonal Corner Rectangle 14"/>
          <p:cNvSpPr/>
          <p:nvPr/>
        </p:nvSpPr>
        <p:spPr>
          <a:xfrm>
            <a:off x="868102" y="775507"/>
            <a:ext cx="2141315" cy="1354238"/>
          </a:xfrm>
          <a:prstGeom prst="round2Diag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ViG</a:t>
            </a:r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-Ti</a:t>
            </a:r>
          </a:p>
          <a:p>
            <a:pPr algn="ctr"/>
            <a:endParaRPr lang="en-IN" sz="1600" b="1" dirty="0" smtClean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  <a:p>
            <a:pPr algn="ctr"/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Flops(B): </a:t>
            </a:r>
            <a:r>
              <a:rPr lang="en-IN" sz="1600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7.1</a:t>
            </a:r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</a:t>
            </a:r>
          </a:p>
          <a:p>
            <a:pPr algn="ctr"/>
            <a:r>
              <a:rPr lang="en-IN" sz="1600" b="1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Params</a:t>
            </a:r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(M)</a:t>
            </a:r>
            <a:r>
              <a:rPr lang="en-IN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: </a:t>
            </a:r>
            <a:r>
              <a:rPr lang="en-IN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1.3</a:t>
            </a:r>
            <a:endParaRPr lang="en-IN" dirty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59" name="Round Diagonal Corner Rectangle 58"/>
          <p:cNvSpPr/>
          <p:nvPr/>
        </p:nvSpPr>
        <p:spPr>
          <a:xfrm>
            <a:off x="3613231" y="775507"/>
            <a:ext cx="2141315" cy="1354238"/>
          </a:xfrm>
          <a:prstGeom prst="round2Diag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ViG</a:t>
            </a:r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-S</a:t>
            </a:r>
          </a:p>
          <a:p>
            <a:pPr algn="ctr"/>
            <a:endParaRPr lang="en-IN" sz="1600" b="1" dirty="0" smtClean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  <a:p>
            <a:pPr algn="ctr"/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Flops(B): </a:t>
            </a:r>
            <a:r>
              <a:rPr lang="en-IN" sz="1600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4.5</a:t>
            </a:r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</a:t>
            </a:r>
            <a:endParaRPr lang="en-IN" sz="1600" b="1" dirty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  <a:p>
            <a:pPr algn="ctr"/>
            <a:r>
              <a:rPr lang="en-IN" sz="1600" b="1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Params</a:t>
            </a:r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(M): </a:t>
            </a:r>
            <a:r>
              <a:rPr lang="en-IN" sz="1600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22.7</a:t>
            </a:r>
            <a:endParaRPr lang="en-IN" sz="1600" dirty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60" name="Round Diagonal Corner Rectangle 59"/>
          <p:cNvSpPr/>
          <p:nvPr/>
        </p:nvSpPr>
        <p:spPr>
          <a:xfrm>
            <a:off x="6150016" y="775507"/>
            <a:ext cx="2141315" cy="1354238"/>
          </a:xfrm>
          <a:prstGeom prst="round2Diag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ViG</a:t>
            </a:r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-B</a:t>
            </a:r>
          </a:p>
          <a:p>
            <a:pPr algn="ctr"/>
            <a:endParaRPr lang="en-IN" sz="1600" b="1" dirty="0" smtClean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  <a:p>
            <a:pPr algn="ctr"/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Flops(B): </a:t>
            </a:r>
            <a:r>
              <a:rPr lang="en-IN" sz="1600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17.7</a:t>
            </a:r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</a:t>
            </a:r>
            <a:endParaRPr lang="en-IN" sz="1600" b="1" dirty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  <a:p>
            <a:pPr algn="ctr"/>
            <a:r>
              <a:rPr lang="en-IN" sz="1600" b="1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Params</a:t>
            </a:r>
            <a:r>
              <a:rPr lang="en-IN" sz="1600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(M): </a:t>
            </a:r>
            <a:r>
              <a:rPr lang="en-IN" sz="1600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86.8</a:t>
            </a:r>
            <a:endParaRPr lang="en-IN" sz="1600" dirty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848100" y="2746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ound Single Corner Rectangle 17"/>
          <p:cNvSpPr/>
          <p:nvPr/>
        </p:nvSpPr>
        <p:spPr>
          <a:xfrm>
            <a:off x="891249" y="2384385"/>
            <a:ext cx="2048718" cy="128479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ResNet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-18</a:t>
            </a: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Flops(B): </a:t>
            </a:r>
            <a:r>
              <a:rPr lang="en-IN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1.82</a:t>
            </a:r>
            <a:endParaRPr lang="en-IN" dirty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  <a:p>
            <a:pPr algn="ctr"/>
            <a:r>
              <a:rPr lang="en-IN" b="1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Params</a:t>
            </a:r>
            <a:r>
              <a:rPr lang="en-IN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(M6): </a:t>
            </a:r>
            <a:r>
              <a:rPr lang="en-IN" dirty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11.7 </a:t>
            </a:r>
          </a:p>
          <a:p>
            <a:pPr algn="ctr"/>
            <a:endParaRPr lang="en-I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dirty="0"/>
          </a:p>
        </p:txBody>
      </p:sp>
      <p:sp>
        <p:nvSpPr>
          <p:cNvPr id="66" name="Round Single Corner Rectangle 65"/>
          <p:cNvSpPr/>
          <p:nvPr/>
        </p:nvSpPr>
        <p:spPr>
          <a:xfrm>
            <a:off x="3636378" y="2384385"/>
            <a:ext cx="2048718" cy="128479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ResNet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-50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Flops(B): </a:t>
            </a:r>
            <a:r>
              <a:rPr lang="en-IN" dirty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3.86</a:t>
            </a:r>
            <a:endParaRPr lang="en-IN" b="1" dirty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  <a:p>
            <a:pPr algn="ctr"/>
            <a:r>
              <a:rPr lang="en-IN" b="1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Params</a:t>
            </a:r>
            <a:r>
              <a:rPr lang="en-IN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(M): </a:t>
            </a:r>
            <a:r>
              <a:rPr lang="en-IN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25.6</a:t>
            </a:r>
            <a:endParaRPr lang="en-IN" dirty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67" name="Round Single Corner Rectangle 66"/>
          <p:cNvSpPr/>
          <p:nvPr/>
        </p:nvSpPr>
        <p:spPr>
          <a:xfrm>
            <a:off x="6173163" y="2384385"/>
            <a:ext cx="2048718" cy="128479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ResNet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Flops(B): </a:t>
            </a:r>
            <a:r>
              <a:rPr lang="en-IN" dirty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7.1</a:t>
            </a:r>
            <a:r>
              <a:rPr lang="en-IN" b="1" dirty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</a:t>
            </a:r>
          </a:p>
          <a:p>
            <a:pPr algn="ctr"/>
            <a:r>
              <a:rPr lang="en-IN" b="1" dirty="0" err="1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Params</a:t>
            </a:r>
            <a:r>
              <a:rPr lang="en-IN" b="1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(M): </a:t>
            </a:r>
            <a:r>
              <a:rPr lang="en-IN" dirty="0" smtClean="0">
                <a:solidFill>
                  <a:schemeClr val="tx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44.6</a:t>
            </a:r>
            <a:endParaRPr lang="en-IN" dirty="0">
              <a:solidFill>
                <a:schemeClr val="tx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79844"/>
              </p:ext>
            </p:extLst>
          </p:nvPr>
        </p:nvGraphicFramePr>
        <p:xfrm>
          <a:off x="2407538" y="3815384"/>
          <a:ext cx="4517985" cy="108151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05995"/>
                <a:gridCol w="1505995"/>
                <a:gridCol w="1505995"/>
              </a:tblGrid>
              <a:tr h="270379"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Model 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Depth 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Dimension D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</a:tr>
              <a:tr h="270379">
                <a:tc>
                  <a:txBody>
                    <a:bodyPr/>
                    <a:lstStyle/>
                    <a:p>
                      <a:pPr algn="ctr"/>
                      <a:r>
                        <a:rPr lang="en-IN" sz="900" dirty="0" err="1">
                          <a:effectLst/>
                        </a:rPr>
                        <a:t>ViG</a:t>
                      </a:r>
                      <a:r>
                        <a:rPr lang="en-IN" sz="900" dirty="0">
                          <a:effectLst/>
                        </a:rPr>
                        <a:t>-Ti 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12 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192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</a:tr>
              <a:tr h="270379">
                <a:tc>
                  <a:txBody>
                    <a:bodyPr/>
                    <a:lstStyle/>
                    <a:p>
                      <a:pPr algn="ctr"/>
                      <a:r>
                        <a:rPr lang="en-IN" sz="900" dirty="0" err="1">
                          <a:effectLst/>
                        </a:rPr>
                        <a:t>ViG</a:t>
                      </a:r>
                      <a:r>
                        <a:rPr lang="en-IN" sz="900" dirty="0">
                          <a:effectLst/>
                        </a:rPr>
                        <a:t>-S 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16 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320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</a:tr>
              <a:tr h="270379">
                <a:tc>
                  <a:txBody>
                    <a:bodyPr/>
                    <a:lstStyle/>
                    <a:p>
                      <a:pPr algn="ctr"/>
                      <a:r>
                        <a:rPr lang="en-IN" sz="900" dirty="0" err="1">
                          <a:effectLst/>
                        </a:rPr>
                        <a:t>iG</a:t>
                      </a:r>
                      <a:r>
                        <a:rPr lang="en-IN" sz="900" dirty="0">
                          <a:effectLst/>
                        </a:rPr>
                        <a:t>-B 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16 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640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15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" name="Google Shape;1310;p49"/>
          <p:cNvGrpSpPr/>
          <p:nvPr/>
        </p:nvGrpSpPr>
        <p:grpSpPr>
          <a:xfrm>
            <a:off x="4443401" y="1022579"/>
            <a:ext cx="257176" cy="195499"/>
            <a:chOff x="3191963" y="1517679"/>
            <a:chExt cx="257176" cy="195499"/>
          </a:xfrm>
        </p:grpSpPr>
        <p:sp>
          <p:nvSpPr>
            <p:cNvPr id="1311" name="Google Shape;1311;p49"/>
            <p:cNvSpPr/>
            <p:nvPr/>
          </p:nvSpPr>
          <p:spPr>
            <a:xfrm>
              <a:off x="3279975" y="1517679"/>
              <a:ext cx="169165" cy="195499"/>
            </a:xfrm>
            <a:custGeom>
              <a:avLst/>
              <a:gdLst/>
              <a:ahLst/>
              <a:cxnLst/>
              <a:rect l="l" t="t" r="r" b="b"/>
              <a:pathLst>
                <a:path w="2698" h="3118" extrusionOk="0">
                  <a:moveTo>
                    <a:pt x="120" y="210"/>
                  </a:moveTo>
                  <a:lnTo>
                    <a:pt x="2457" y="1559"/>
                  </a:lnTo>
                  <a:lnTo>
                    <a:pt x="120" y="2907"/>
                  </a:lnTo>
                  <a:lnTo>
                    <a:pt x="120" y="210"/>
                  </a:lnTo>
                  <a:close/>
                  <a:moveTo>
                    <a:pt x="0" y="1"/>
                  </a:moveTo>
                  <a:lnTo>
                    <a:pt x="0" y="3117"/>
                  </a:lnTo>
                  <a:lnTo>
                    <a:pt x="2697" y="15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3191963" y="1519571"/>
              <a:ext cx="165403" cy="191737"/>
            </a:xfrm>
            <a:custGeom>
              <a:avLst/>
              <a:gdLst/>
              <a:ahLst/>
              <a:cxnLst/>
              <a:rect l="l" t="t" r="r" b="b"/>
              <a:pathLst>
                <a:path w="2638" h="3058" extrusionOk="0">
                  <a:moveTo>
                    <a:pt x="1" y="1"/>
                  </a:moveTo>
                  <a:lnTo>
                    <a:pt x="1" y="3057"/>
                  </a:lnTo>
                  <a:lnTo>
                    <a:pt x="2637" y="15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21" name="Google Shape;1321;p49"/>
          <p:cNvCxnSpPr/>
          <p:nvPr/>
        </p:nvCxnSpPr>
        <p:spPr>
          <a:xfrm>
            <a:off x="2356175" y="4604000"/>
            <a:ext cx="444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00" y="613458"/>
            <a:ext cx="4616134" cy="3287210"/>
          </a:xfrm>
          <a:prstGeom prst="rect">
            <a:avLst/>
          </a:prstGeom>
        </p:spPr>
      </p:pic>
      <p:sp>
        <p:nvSpPr>
          <p:cNvPr id="18" name="Google Shape;1264;p48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Results on CIFAR </a:t>
            </a:r>
            <a:endParaRPr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671" y="1296050"/>
            <a:ext cx="3496163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" name="Google Shape;1310;p49"/>
          <p:cNvGrpSpPr/>
          <p:nvPr/>
        </p:nvGrpSpPr>
        <p:grpSpPr>
          <a:xfrm>
            <a:off x="4443401" y="1022579"/>
            <a:ext cx="257176" cy="195499"/>
            <a:chOff x="3191963" y="1517679"/>
            <a:chExt cx="257176" cy="195499"/>
          </a:xfrm>
        </p:grpSpPr>
        <p:sp>
          <p:nvSpPr>
            <p:cNvPr id="1311" name="Google Shape;1311;p49"/>
            <p:cNvSpPr/>
            <p:nvPr/>
          </p:nvSpPr>
          <p:spPr>
            <a:xfrm>
              <a:off x="3279975" y="1517679"/>
              <a:ext cx="169165" cy="195499"/>
            </a:xfrm>
            <a:custGeom>
              <a:avLst/>
              <a:gdLst/>
              <a:ahLst/>
              <a:cxnLst/>
              <a:rect l="l" t="t" r="r" b="b"/>
              <a:pathLst>
                <a:path w="2698" h="3118" extrusionOk="0">
                  <a:moveTo>
                    <a:pt x="120" y="210"/>
                  </a:moveTo>
                  <a:lnTo>
                    <a:pt x="2457" y="1559"/>
                  </a:lnTo>
                  <a:lnTo>
                    <a:pt x="120" y="2907"/>
                  </a:lnTo>
                  <a:lnTo>
                    <a:pt x="120" y="210"/>
                  </a:lnTo>
                  <a:close/>
                  <a:moveTo>
                    <a:pt x="0" y="1"/>
                  </a:moveTo>
                  <a:lnTo>
                    <a:pt x="0" y="3117"/>
                  </a:lnTo>
                  <a:lnTo>
                    <a:pt x="2697" y="15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3191963" y="1519571"/>
              <a:ext cx="165403" cy="191737"/>
            </a:xfrm>
            <a:custGeom>
              <a:avLst/>
              <a:gdLst/>
              <a:ahLst/>
              <a:cxnLst/>
              <a:rect l="l" t="t" r="r" b="b"/>
              <a:pathLst>
                <a:path w="2638" h="3058" extrusionOk="0">
                  <a:moveTo>
                    <a:pt x="1" y="1"/>
                  </a:moveTo>
                  <a:lnTo>
                    <a:pt x="1" y="3057"/>
                  </a:lnTo>
                  <a:lnTo>
                    <a:pt x="2637" y="15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21" name="Google Shape;1321;p49"/>
          <p:cNvCxnSpPr/>
          <p:nvPr/>
        </p:nvCxnSpPr>
        <p:spPr>
          <a:xfrm>
            <a:off x="2356175" y="4604000"/>
            <a:ext cx="444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264;p48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Results on ImageNet 1k </a:t>
            </a:r>
            <a:endParaRPr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63" y="1017408"/>
            <a:ext cx="5036388" cy="26823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477" y="1610540"/>
            <a:ext cx="3201789" cy="16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5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" name="Google Shape;1310;p49"/>
          <p:cNvGrpSpPr/>
          <p:nvPr/>
        </p:nvGrpSpPr>
        <p:grpSpPr>
          <a:xfrm>
            <a:off x="4443401" y="1022579"/>
            <a:ext cx="257176" cy="195499"/>
            <a:chOff x="3191963" y="1517679"/>
            <a:chExt cx="257176" cy="195499"/>
          </a:xfrm>
        </p:grpSpPr>
        <p:sp>
          <p:nvSpPr>
            <p:cNvPr id="1311" name="Google Shape;1311;p49"/>
            <p:cNvSpPr/>
            <p:nvPr/>
          </p:nvSpPr>
          <p:spPr>
            <a:xfrm>
              <a:off x="3279975" y="1517679"/>
              <a:ext cx="169165" cy="195499"/>
            </a:xfrm>
            <a:custGeom>
              <a:avLst/>
              <a:gdLst/>
              <a:ahLst/>
              <a:cxnLst/>
              <a:rect l="l" t="t" r="r" b="b"/>
              <a:pathLst>
                <a:path w="2698" h="3118" extrusionOk="0">
                  <a:moveTo>
                    <a:pt x="120" y="210"/>
                  </a:moveTo>
                  <a:lnTo>
                    <a:pt x="2457" y="1559"/>
                  </a:lnTo>
                  <a:lnTo>
                    <a:pt x="120" y="2907"/>
                  </a:lnTo>
                  <a:lnTo>
                    <a:pt x="120" y="210"/>
                  </a:lnTo>
                  <a:close/>
                  <a:moveTo>
                    <a:pt x="0" y="1"/>
                  </a:moveTo>
                  <a:lnTo>
                    <a:pt x="0" y="3117"/>
                  </a:lnTo>
                  <a:lnTo>
                    <a:pt x="2697" y="15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3191963" y="1519571"/>
              <a:ext cx="165403" cy="191737"/>
            </a:xfrm>
            <a:custGeom>
              <a:avLst/>
              <a:gdLst/>
              <a:ahLst/>
              <a:cxnLst/>
              <a:rect l="l" t="t" r="r" b="b"/>
              <a:pathLst>
                <a:path w="2638" h="3058" extrusionOk="0">
                  <a:moveTo>
                    <a:pt x="1" y="1"/>
                  </a:moveTo>
                  <a:lnTo>
                    <a:pt x="1" y="3057"/>
                  </a:lnTo>
                  <a:lnTo>
                    <a:pt x="2637" y="15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21" name="Google Shape;1321;p49"/>
          <p:cNvCxnSpPr/>
          <p:nvPr/>
        </p:nvCxnSpPr>
        <p:spPr>
          <a:xfrm>
            <a:off x="2356175" y="4604000"/>
            <a:ext cx="444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264;p48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Conclsuion</a:t>
            </a:r>
            <a:endParaRPr sz="3200" dirty="0"/>
          </a:p>
        </p:txBody>
      </p:sp>
      <p:sp>
        <p:nvSpPr>
          <p:cNvPr id="2" name="Rectangle 1"/>
          <p:cNvSpPr/>
          <p:nvPr/>
        </p:nvSpPr>
        <p:spPr>
          <a:xfrm>
            <a:off x="948942" y="1422444"/>
            <a:ext cx="71649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b="1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</a:t>
            </a:r>
            <a:r>
              <a:rPr lang="en-IN" b="1" dirty="0" err="1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ViG</a:t>
            </a:r>
            <a:r>
              <a:rPr lang="en-IN" b="1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</a:t>
            </a:r>
            <a:r>
              <a:rPr lang="en-IN" b="1" dirty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models (</a:t>
            </a:r>
            <a:r>
              <a:rPr lang="en-IN" b="1" dirty="0" err="1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ViG</a:t>
            </a:r>
            <a:r>
              <a:rPr lang="en-IN" b="1" dirty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-Ti, </a:t>
            </a:r>
            <a:r>
              <a:rPr lang="en-IN" b="1" dirty="0" err="1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ViG</a:t>
            </a:r>
            <a:r>
              <a:rPr lang="en-IN" b="1" dirty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-S, </a:t>
            </a:r>
            <a:r>
              <a:rPr lang="en-IN" b="1" dirty="0" err="1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ViG</a:t>
            </a:r>
            <a:r>
              <a:rPr lang="en-IN" b="1" dirty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-B) show promise in our training, with potential for comparable or superior performance to </a:t>
            </a:r>
            <a:r>
              <a:rPr lang="en-IN" b="1" dirty="0" err="1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ResNet</a:t>
            </a:r>
            <a:r>
              <a:rPr lang="en-IN" b="1" dirty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variants (ResNet-18, ResNet-50, ResNet-101) as we increase training epochs</a:t>
            </a:r>
            <a:r>
              <a:rPr lang="en-IN" b="1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.</a:t>
            </a:r>
          </a:p>
          <a:p>
            <a:endParaRPr lang="en-IN" b="1" dirty="0">
              <a:solidFill>
                <a:srgbClr val="37415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  <a:p>
            <a:r>
              <a:rPr lang="en-IN" b="1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2. </a:t>
            </a:r>
            <a:r>
              <a:rPr lang="en-IN" b="1" dirty="0" err="1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ViG</a:t>
            </a:r>
            <a:r>
              <a:rPr lang="en-IN" b="1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</a:t>
            </a:r>
            <a:r>
              <a:rPr lang="en-IN" b="1" dirty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models match </a:t>
            </a:r>
            <a:r>
              <a:rPr lang="en-IN" b="1" dirty="0" err="1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ResNet</a:t>
            </a:r>
            <a:r>
              <a:rPr lang="en-IN" b="1" dirty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models in size (FLOPs and parameters) but outperform them in image </a:t>
            </a:r>
            <a:r>
              <a:rPr lang="en-IN" b="1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classification. </a:t>
            </a:r>
            <a:endParaRPr lang="en-IN" b="1" dirty="0">
              <a:solidFill>
                <a:srgbClr val="37415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53098"/>
      </p:ext>
    </p:extLst>
  </p:cSld>
  <p:clrMapOvr>
    <a:masterClrMapping/>
  </p:clrMapOvr>
</p:sld>
</file>

<file path=ppt/theme/theme1.xml><?xml version="1.0" encoding="utf-8"?>
<a:theme xmlns:a="http://schemas.openxmlformats.org/drawingml/2006/main" name="Mechanical Engineering: Levers by Slidesgo">
  <a:themeElements>
    <a:clrScheme name="Simple Light">
      <a:dk1>
        <a:srgbClr val="1D0D00"/>
      </a:dk1>
      <a:lt1>
        <a:srgbClr val="FAFAFA"/>
      </a:lt1>
      <a:dk2>
        <a:srgbClr val="567AFB"/>
      </a:dk2>
      <a:lt2>
        <a:srgbClr val="FD521C"/>
      </a:lt2>
      <a:accent1>
        <a:srgbClr val="FF9116"/>
      </a:accent1>
      <a:accent2>
        <a:srgbClr val="FFC748"/>
      </a:accent2>
      <a:accent3>
        <a:srgbClr val="15B8A5"/>
      </a:accent3>
      <a:accent4>
        <a:srgbClr val="FFFFFF"/>
      </a:accent4>
      <a:accent5>
        <a:srgbClr val="FFFFFF"/>
      </a:accent5>
      <a:accent6>
        <a:srgbClr val="FFFFFF"/>
      </a:accent6>
      <a:hlink>
        <a:srgbClr val="1D0D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323</Words>
  <Application>Microsoft Office PowerPoint</Application>
  <PresentationFormat>On-screen Show (16:9)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Urbanist</vt:lpstr>
      <vt:lpstr>Nunito Light</vt:lpstr>
      <vt:lpstr>OCR-B 10 BT</vt:lpstr>
      <vt:lpstr>Times New Roman</vt:lpstr>
      <vt:lpstr>Bebas Neue</vt:lpstr>
      <vt:lpstr>Arial</vt:lpstr>
      <vt:lpstr>Questrial</vt:lpstr>
      <vt:lpstr>Mechanical Engineering: Levers by Slidesgo</vt:lpstr>
      <vt:lpstr>Vision GNN-Powered Object Detection</vt:lpstr>
      <vt:lpstr>Vision GNN Works by…</vt:lpstr>
      <vt:lpstr>Graph Represnation</vt:lpstr>
      <vt:lpstr>Graph Convolution </vt:lpstr>
      <vt:lpstr>Comparision with CNNS</vt:lpstr>
      <vt:lpstr>ViG Models</vt:lpstr>
      <vt:lpstr>Results on CIFAR </vt:lpstr>
      <vt:lpstr>Results on ImageNet 1k </vt:lpstr>
      <vt:lpstr>Conclsuion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Engineering: Levers</dc:title>
  <dc:creator>Sagar</dc:creator>
  <cp:lastModifiedBy>Microsoft account</cp:lastModifiedBy>
  <cp:revision>28</cp:revision>
  <dcterms:modified xsi:type="dcterms:W3CDTF">2023-10-02T17:09:13Z</dcterms:modified>
</cp:coreProperties>
</file>