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56" r:id="rId3"/>
    <p:sldId id="257" r:id="rId4"/>
    <p:sldId id="262" r:id="rId5"/>
    <p:sldId id="296" r:id="rId6"/>
    <p:sldId id="297" r:id="rId7"/>
    <p:sldId id="258" r:id="rId8"/>
    <p:sldId id="291" r:id="rId9"/>
    <p:sldId id="299" r:id="rId10"/>
    <p:sldId id="298" r:id="rId11"/>
    <p:sldId id="293" r:id="rId12"/>
    <p:sldId id="260" r:id="rId13"/>
    <p:sldId id="294" r:id="rId14"/>
    <p:sldId id="295" r:id="rId15"/>
    <p:sldId id="261" r:id="rId16"/>
    <p:sldId id="290" r:id="rId17"/>
  </p:sldIdLst>
  <p:sldSz cx="9144000" cy="5143500" type="screen16x9"/>
  <p:notesSz cx="6858000" cy="9144000"/>
  <p:embeddedFontLst>
    <p:embeddedFont>
      <p:font typeface="Actor" panose="020B0604020202020204" charset="0"/>
      <p:regular r:id="rId19"/>
    </p:embeddedFont>
    <p:embeddedFont>
      <p:font typeface="Aldrich" panose="020B0604020202020204" charset="0"/>
      <p:regular r:id="rId20"/>
    </p:embeddedFont>
    <p:embeddedFont>
      <p:font typeface="Anaheim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imelight" panose="020B0604020202020204" charset="0"/>
      <p:regular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Proxima Nova Semibold" panose="020B0604020202020204" charset="0"/>
      <p:regular r:id="rId31"/>
      <p:bold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292601-45F8-4D01-A5B8-FF389C3A3E13}">
  <a:tblStyle styleId="{F3292601-45F8-4D01-A5B8-FF389C3A3E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d1b6111b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d1b6111b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0cd8a10cc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0cd8a10cc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3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ba9a56302a_1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ba9a56302a_1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ba9a56302a_1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ba9a56302a_1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29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ba9a56302a_1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ba9a56302a_1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169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ba9a56302a_1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ba9a56302a_1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1ba9a56302a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3" name="Google Shape;2863;g1ba9a56302a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ba9a56302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1ba9a56302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ba9a56302a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ba9a56302a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ba9a56302a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ba9a56302a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3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ba9a56302a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ba9a56302a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3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ba9a56302a_1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ba9a56302a_1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0cd8a10cc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0cd8a10cc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9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0cd8a10cc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0cd8a10cc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48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vie Awards Ceremony Infographics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175" y="4261150"/>
            <a:ext cx="9158700" cy="8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912161" y="4081556"/>
            <a:ext cx="3319678" cy="1061716"/>
            <a:chOff x="355276" y="4028893"/>
            <a:chExt cx="3319678" cy="1165824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716205" y="-568208"/>
            <a:ext cx="8416123" cy="5061410"/>
            <a:chOff x="3164890" y="-351925"/>
            <a:chExt cx="8818235" cy="5303238"/>
          </a:xfrm>
        </p:grpSpPr>
        <p:sp>
          <p:nvSpPr>
            <p:cNvPr id="20" name="Google Shape;20;p2"/>
            <p:cNvSpPr/>
            <p:nvPr/>
          </p:nvSpPr>
          <p:spPr>
            <a:xfrm>
              <a:off x="3477075" y="-351925"/>
              <a:ext cx="8506050" cy="5069275"/>
            </a:xfrm>
            <a:custGeom>
              <a:avLst/>
              <a:gdLst/>
              <a:ahLst/>
              <a:cxnLst/>
              <a:rect l="l" t="t" r="r" b="b"/>
              <a:pathLst>
                <a:path w="340242" h="202771" extrusionOk="0">
                  <a:moveTo>
                    <a:pt x="0" y="191652"/>
                  </a:moveTo>
                  <a:lnTo>
                    <a:pt x="340242" y="0"/>
                  </a:lnTo>
                  <a:lnTo>
                    <a:pt x="336520" y="155502"/>
                  </a:lnTo>
                  <a:lnTo>
                    <a:pt x="8199" y="20277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1" name="Google Shape;21;p2"/>
            <p:cNvGrpSpPr/>
            <p:nvPr/>
          </p:nvGrpSpPr>
          <p:grpSpPr>
            <a:xfrm>
              <a:off x="3164890" y="4317752"/>
              <a:ext cx="647039" cy="633561"/>
              <a:chOff x="1378650" y="3785914"/>
              <a:chExt cx="647039" cy="633561"/>
            </a:xfrm>
          </p:grpSpPr>
          <p:sp>
            <p:nvSpPr>
              <p:cNvPr id="22" name="Google Shape;22;p2"/>
              <p:cNvSpPr/>
              <p:nvPr/>
            </p:nvSpPr>
            <p:spPr>
              <a:xfrm rot="975612">
                <a:off x="1463715" y="3847606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975612">
                <a:off x="1487744" y="4047127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975612">
                <a:off x="1673740" y="3895464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975612">
                <a:off x="1673804" y="3895020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8346728" y="147828"/>
            <a:ext cx="810234" cy="4739605"/>
            <a:chOff x="-182815" y="730725"/>
            <a:chExt cx="1067924" cy="1195300"/>
          </a:xfrm>
        </p:grpSpPr>
        <p:sp>
          <p:nvSpPr>
            <p:cNvPr id="31" name="Google Shape;31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-5497" y="147828"/>
            <a:ext cx="810234" cy="4739605"/>
            <a:chOff x="-182815" y="730725"/>
            <a:chExt cx="1067924" cy="1195300"/>
          </a:xfrm>
        </p:grpSpPr>
        <p:sp>
          <p:nvSpPr>
            <p:cNvPr id="37" name="Google Shape;37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417850" y="-823142"/>
            <a:ext cx="9978772" cy="1061710"/>
            <a:chOff x="193475" y="-693375"/>
            <a:chExt cx="7221575" cy="1382075"/>
          </a:xfrm>
        </p:grpSpPr>
        <p:sp>
          <p:nvSpPr>
            <p:cNvPr id="43" name="Google Shape;43;p2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762650" y="471650"/>
            <a:ext cx="5618700" cy="29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2518200" y="3430847"/>
            <a:ext cx="41076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1"/>
          <p:cNvSpPr/>
          <p:nvPr/>
        </p:nvSpPr>
        <p:spPr>
          <a:xfrm>
            <a:off x="-7175" y="3610750"/>
            <a:ext cx="91587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11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444" name="Google Shape;1444;p11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45" name="Google Shape;1445;p11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446" name="Google Shape;1446;p11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4" name="Google Shape;1454;p11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455" name="Google Shape;1455;p11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56" name="Google Shape;1456;p11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457" name="Google Shape;1457;p11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1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1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1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1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1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1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1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5" name="Google Shape;1465;p11"/>
          <p:cNvGrpSpPr/>
          <p:nvPr/>
        </p:nvGrpSpPr>
        <p:grpSpPr>
          <a:xfrm flipH="1">
            <a:off x="243246" y="2992495"/>
            <a:ext cx="1066143" cy="1184280"/>
            <a:chOff x="4808600" y="2772425"/>
            <a:chExt cx="1565325" cy="1738775"/>
          </a:xfrm>
        </p:grpSpPr>
        <p:sp>
          <p:nvSpPr>
            <p:cNvPr id="1466" name="Google Shape;1466;p11"/>
            <p:cNvSpPr/>
            <p:nvPr/>
          </p:nvSpPr>
          <p:spPr>
            <a:xfrm>
              <a:off x="4909500" y="2821625"/>
              <a:ext cx="29225" cy="130125"/>
            </a:xfrm>
            <a:custGeom>
              <a:avLst/>
              <a:gdLst/>
              <a:ahLst/>
              <a:cxnLst/>
              <a:rect l="l" t="t" r="r" b="b"/>
              <a:pathLst>
                <a:path w="1169" h="5205" extrusionOk="0">
                  <a:moveTo>
                    <a:pt x="1" y="1"/>
                  </a:moveTo>
                  <a:lnTo>
                    <a:pt x="1" y="5204"/>
                  </a:lnTo>
                  <a:lnTo>
                    <a:pt x="1168" y="520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4897000" y="2873325"/>
              <a:ext cx="52575" cy="912350"/>
            </a:xfrm>
            <a:custGeom>
              <a:avLst/>
              <a:gdLst/>
              <a:ahLst/>
              <a:cxnLst/>
              <a:rect l="l" t="t" r="r" b="b"/>
              <a:pathLst>
                <a:path w="2103" h="36494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35993"/>
                  </a:lnTo>
                  <a:cubicBezTo>
                    <a:pt x="1" y="36293"/>
                    <a:pt x="201" y="36494"/>
                    <a:pt x="501" y="36494"/>
                  </a:cubicBezTo>
                  <a:lnTo>
                    <a:pt x="1602" y="36494"/>
                  </a:lnTo>
                  <a:cubicBezTo>
                    <a:pt x="1869" y="36494"/>
                    <a:pt x="2102" y="36293"/>
                    <a:pt x="2102" y="35993"/>
                  </a:cubicBezTo>
                  <a:lnTo>
                    <a:pt x="2102" y="501"/>
                  </a:lnTo>
                  <a:cubicBezTo>
                    <a:pt x="2102" y="201"/>
                    <a:pt x="1869" y="1"/>
                    <a:pt x="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4854475" y="3762300"/>
              <a:ext cx="139275" cy="45900"/>
            </a:xfrm>
            <a:custGeom>
              <a:avLst/>
              <a:gdLst/>
              <a:ahLst/>
              <a:cxnLst/>
              <a:rect l="l" t="t" r="r" b="b"/>
              <a:pathLst>
                <a:path w="5571" h="1836" extrusionOk="0">
                  <a:moveTo>
                    <a:pt x="1034" y="1"/>
                  </a:moveTo>
                  <a:cubicBezTo>
                    <a:pt x="467" y="1"/>
                    <a:pt x="0" y="468"/>
                    <a:pt x="0" y="1068"/>
                  </a:cubicBezTo>
                  <a:lnTo>
                    <a:pt x="0" y="1835"/>
                  </a:lnTo>
                  <a:lnTo>
                    <a:pt x="5571" y="1835"/>
                  </a:lnTo>
                  <a:lnTo>
                    <a:pt x="5571" y="1068"/>
                  </a:lnTo>
                  <a:cubicBezTo>
                    <a:pt x="5571" y="468"/>
                    <a:pt x="5104" y="1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4808600" y="3794825"/>
              <a:ext cx="232700" cy="45900"/>
            </a:xfrm>
            <a:custGeom>
              <a:avLst/>
              <a:gdLst/>
              <a:ahLst/>
              <a:cxnLst/>
              <a:rect l="l" t="t" r="r" b="b"/>
              <a:pathLst>
                <a:path w="9308" h="1836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lnTo>
                    <a:pt x="1" y="1835"/>
                  </a:lnTo>
                  <a:lnTo>
                    <a:pt x="9307" y="1835"/>
                  </a:lnTo>
                  <a:lnTo>
                    <a:pt x="9307" y="1035"/>
                  </a:lnTo>
                  <a:cubicBezTo>
                    <a:pt x="9307" y="468"/>
                    <a:pt x="8840" y="1"/>
                    <a:pt x="8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4881150" y="2772425"/>
              <a:ext cx="85925" cy="85075"/>
            </a:xfrm>
            <a:custGeom>
              <a:avLst/>
              <a:gdLst/>
              <a:ahLst/>
              <a:cxnLst/>
              <a:rect l="l" t="t" r="r" b="b"/>
              <a:pathLst>
                <a:path w="3437" h="3403" extrusionOk="0">
                  <a:moveTo>
                    <a:pt x="1735" y="1"/>
                  </a:moveTo>
                  <a:cubicBezTo>
                    <a:pt x="801" y="1"/>
                    <a:pt x="1" y="734"/>
                    <a:pt x="1" y="1702"/>
                  </a:cubicBezTo>
                  <a:cubicBezTo>
                    <a:pt x="1" y="2602"/>
                    <a:pt x="768" y="3403"/>
                    <a:pt x="1735" y="3403"/>
                  </a:cubicBezTo>
                  <a:cubicBezTo>
                    <a:pt x="2636" y="3403"/>
                    <a:pt x="3437" y="2669"/>
                    <a:pt x="3437" y="1702"/>
                  </a:cubicBezTo>
                  <a:cubicBezTo>
                    <a:pt x="3437" y="734"/>
                    <a:pt x="2669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4931200" y="2928375"/>
              <a:ext cx="1254250" cy="300000"/>
            </a:xfrm>
            <a:custGeom>
              <a:avLst/>
              <a:gdLst/>
              <a:ahLst/>
              <a:cxnLst/>
              <a:rect l="l" t="t" r="r" b="b"/>
              <a:pathLst>
                <a:path w="50170" h="12000" extrusionOk="0">
                  <a:moveTo>
                    <a:pt x="167" y="0"/>
                  </a:moveTo>
                  <a:lnTo>
                    <a:pt x="0" y="701"/>
                  </a:lnTo>
                  <a:cubicBezTo>
                    <a:pt x="4303" y="6238"/>
                    <a:pt x="9974" y="9974"/>
                    <a:pt x="16979" y="11375"/>
                  </a:cubicBezTo>
                  <a:cubicBezTo>
                    <a:pt x="18991" y="11784"/>
                    <a:pt x="21147" y="12000"/>
                    <a:pt x="23445" y="12000"/>
                  </a:cubicBezTo>
                  <a:cubicBezTo>
                    <a:pt x="30899" y="12000"/>
                    <a:pt x="39842" y="9725"/>
                    <a:pt x="50169" y="4370"/>
                  </a:cubicBezTo>
                  <a:lnTo>
                    <a:pt x="49502" y="2869"/>
                  </a:lnTo>
                  <a:cubicBezTo>
                    <a:pt x="39331" y="8321"/>
                    <a:pt x="30468" y="10675"/>
                    <a:pt x="22944" y="10675"/>
                  </a:cubicBezTo>
                  <a:cubicBezTo>
                    <a:pt x="12974" y="10675"/>
                    <a:pt x="5357" y="654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4956200" y="2942550"/>
              <a:ext cx="1133350" cy="319900"/>
            </a:xfrm>
            <a:custGeom>
              <a:avLst/>
              <a:gdLst/>
              <a:ahLst/>
              <a:cxnLst/>
              <a:rect l="l" t="t" r="r" b="b"/>
              <a:pathLst>
                <a:path w="45334" h="12796" extrusionOk="0">
                  <a:moveTo>
                    <a:pt x="568" y="0"/>
                  </a:moveTo>
                  <a:lnTo>
                    <a:pt x="1" y="2402"/>
                  </a:lnTo>
                  <a:cubicBezTo>
                    <a:pt x="3970" y="7039"/>
                    <a:pt x="9241" y="10441"/>
                    <a:pt x="15579" y="11942"/>
                  </a:cubicBezTo>
                  <a:cubicBezTo>
                    <a:pt x="15679" y="11942"/>
                    <a:pt x="15846" y="12009"/>
                    <a:pt x="15979" y="12042"/>
                  </a:cubicBezTo>
                  <a:cubicBezTo>
                    <a:pt x="18239" y="12535"/>
                    <a:pt x="20675" y="12795"/>
                    <a:pt x="23279" y="12795"/>
                  </a:cubicBezTo>
                  <a:cubicBezTo>
                    <a:pt x="29667" y="12795"/>
                    <a:pt x="37063" y="11227"/>
                    <a:pt x="45333" y="7673"/>
                  </a:cubicBezTo>
                  <a:lnTo>
                    <a:pt x="43499" y="2869"/>
                  </a:lnTo>
                  <a:cubicBezTo>
                    <a:pt x="35020" y="7003"/>
                    <a:pt x="27550" y="8823"/>
                    <a:pt x="21104" y="8823"/>
                  </a:cubicBezTo>
                  <a:cubicBezTo>
                    <a:pt x="12361" y="8823"/>
                    <a:pt x="5503" y="5473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4957875" y="2977575"/>
              <a:ext cx="1132500" cy="285700"/>
            </a:xfrm>
            <a:custGeom>
              <a:avLst/>
              <a:gdLst/>
              <a:ahLst/>
              <a:cxnLst/>
              <a:rect l="l" t="t" r="r" b="b"/>
              <a:pathLst>
                <a:path w="45300" h="11428" extrusionOk="0">
                  <a:moveTo>
                    <a:pt x="201" y="0"/>
                  </a:moveTo>
                  <a:lnTo>
                    <a:pt x="1" y="1035"/>
                  </a:lnTo>
                  <a:cubicBezTo>
                    <a:pt x="3937" y="5671"/>
                    <a:pt x="9207" y="9074"/>
                    <a:pt x="15545" y="10575"/>
                  </a:cubicBezTo>
                  <a:cubicBezTo>
                    <a:pt x="15678" y="10641"/>
                    <a:pt x="15845" y="10675"/>
                    <a:pt x="15945" y="10675"/>
                  </a:cubicBezTo>
                  <a:cubicBezTo>
                    <a:pt x="18205" y="11167"/>
                    <a:pt x="20645" y="11428"/>
                    <a:pt x="23251" y="11428"/>
                  </a:cubicBezTo>
                  <a:cubicBezTo>
                    <a:pt x="29647" y="11428"/>
                    <a:pt x="37053" y="9860"/>
                    <a:pt x="45300" y="6305"/>
                  </a:cubicBezTo>
                  <a:lnTo>
                    <a:pt x="44466" y="4203"/>
                  </a:lnTo>
                  <a:cubicBezTo>
                    <a:pt x="36132" y="7949"/>
                    <a:pt x="28763" y="9603"/>
                    <a:pt x="22365" y="9603"/>
                  </a:cubicBezTo>
                  <a:cubicBezTo>
                    <a:pt x="12808" y="9603"/>
                    <a:pt x="5415" y="5914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6025300" y="2994400"/>
              <a:ext cx="88425" cy="161350"/>
            </a:xfrm>
            <a:custGeom>
              <a:avLst/>
              <a:gdLst/>
              <a:ahLst/>
              <a:cxnLst/>
              <a:rect l="l" t="t" r="r" b="b"/>
              <a:pathLst>
                <a:path w="3537" h="6454" extrusionOk="0">
                  <a:moveTo>
                    <a:pt x="897" y="1"/>
                  </a:moveTo>
                  <a:cubicBezTo>
                    <a:pt x="841" y="1"/>
                    <a:pt x="787" y="10"/>
                    <a:pt x="735" y="28"/>
                  </a:cubicBezTo>
                  <a:cubicBezTo>
                    <a:pt x="68" y="261"/>
                    <a:pt x="1" y="1863"/>
                    <a:pt x="535" y="3631"/>
                  </a:cubicBezTo>
                  <a:cubicBezTo>
                    <a:pt x="1062" y="5244"/>
                    <a:pt x="1965" y="6453"/>
                    <a:pt x="2625" y="6453"/>
                  </a:cubicBezTo>
                  <a:cubicBezTo>
                    <a:pt x="2675" y="6453"/>
                    <a:pt x="2723" y="6447"/>
                    <a:pt x="2769" y="6433"/>
                  </a:cubicBezTo>
                  <a:cubicBezTo>
                    <a:pt x="3437" y="6199"/>
                    <a:pt x="3537" y="4565"/>
                    <a:pt x="3003" y="2830"/>
                  </a:cubicBezTo>
                  <a:cubicBezTo>
                    <a:pt x="2450" y="1231"/>
                    <a:pt x="1556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4951200" y="2931400"/>
              <a:ext cx="24225" cy="82225"/>
            </a:xfrm>
            <a:custGeom>
              <a:avLst/>
              <a:gdLst/>
              <a:ahLst/>
              <a:cxnLst/>
              <a:rect l="l" t="t" r="r" b="b"/>
              <a:pathLst>
                <a:path w="969" h="3289" extrusionOk="0">
                  <a:moveTo>
                    <a:pt x="759" y="0"/>
                  </a:moveTo>
                  <a:cubicBezTo>
                    <a:pt x="695" y="0"/>
                    <a:pt x="624" y="75"/>
                    <a:pt x="601" y="213"/>
                  </a:cubicBezTo>
                  <a:lnTo>
                    <a:pt x="34" y="2648"/>
                  </a:lnTo>
                  <a:cubicBezTo>
                    <a:pt x="1" y="2848"/>
                    <a:pt x="34" y="3082"/>
                    <a:pt x="134" y="3215"/>
                  </a:cubicBezTo>
                  <a:cubicBezTo>
                    <a:pt x="168" y="3282"/>
                    <a:pt x="168" y="3282"/>
                    <a:pt x="201" y="3282"/>
                  </a:cubicBezTo>
                  <a:cubicBezTo>
                    <a:pt x="214" y="3286"/>
                    <a:pt x="226" y="3288"/>
                    <a:pt x="236" y="3288"/>
                  </a:cubicBezTo>
                  <a:cubicBezTo>
                    <a:pt x="310" y="3288"/>
                    <a:pt x="339" y="3194"/>
                    <a:pt x="368" y="3048"/>
                  </a:cubicBezTo>
                  <a:lnTo>
                    <a:pt x="935" y="647"/>
                  </a:lnTo>
                  <a:cubicBezTo>
                    <a:pt x="968" y="413"/>
                    <a:pt x="935" y="180"/>
                    <a:pt x="835" y="46"/>
                  </a:cubicBezTo>
                  <a:cubicBezTo>
                    <a:pt x="814" y="15"/>
                    <a:pt x="787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6067850" y="3000925"/>
              <a:ext cx="117600" cy="88425"/>
            </a:xfrm>
            <a:custGeom>
              <a:avLst/>
              <a:gdLst/>
              <a:ahLst/>
              <a:cxnLst/>
              <a:rect l="l" t="t" r="r" b="b"/>
              <a:pathLst>
                <a:path w="4704" h="3537" extrusionOk="0">
                  <a:moveTo>
                    <a:pt x="4036" y="0"/>
                  </a:moveTo>
                  <a:cubicBezTo>
                    <a:pt x="2669" y="701"/>
                    <a:pt x="1368" y="1401"/>
                    <a:pt x="33" y="2002"/>
                  </a:cubicBezTo>
                  <a:cubicBezTo>
                    <a:pt x="0" y="2402"/>
                    <a:pt x="33" y="3103"/>
                    <a:pt x="500" y="3536"/>
                  </a:cubicBezTo>
                  <a:cubicBezTo>
                    <a:pt x="1868" y="2903"/>
                    <a:pt x="3302" y="2235"/>
                    <a:pt x="4703" y="15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6164575" y="2880850"/>
              <a:ext cx="46725" cy="208500"/>
            </a:xfrm>
            <a:custGeom>
              <a:avLst/>
              <a:gdLst/>
              <a:ahLst/>
              <a:cxnLst/>
              <a:rect l="l" t="t" r="r" b="b"/>
              <a:pathLst>
                <a:path w="1869" h="8340" extrusionOk="0">
                  <a:moveTo>
                    <a:pt x="0" y="0"/>
                  </a:moveTo>
                  <a:lnTo>
                    <a:pt x="0" y="8339"/>
                  </a:lnTo>
                  <a:lnTo>
                    <a:pt x="1868" y="833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6147050" y="2965075"/>
              <a:ext cx="82600" cy="1456050"/>
            </a:xfrm>
            <a:custGeom>
              <a:avLst/>
              <a:gdLst/>
              <a:ahLst/>
              <a:cxnLst/>
              <a:rect l="l" t="t" r="r" b="b"/>
              <a:pathLst>
                <a:path w="3304" h="58242" extrusionOk="0">
                  <a:moveTo>
                    <a:pt x="802" y="0"/>
                  </a:moveTo>
                  <a:cubicBezTo>
                    <a:pt x="368" y="0"/>
                    <a:pt x="1" y="367"/>
                    <a:pt x="1" y="801"/>
                  </a:cubicBezTo>
                  <a:lnTo>
                    <a:pt x="1" y="57475"/>
                  </a:lnTo>
                  <a:cubicBezTo>
                    <a:pt x="1" y="57875"/>
                    <a:pt x="368" y="58242"/>
                    <a:pt x="802" y="58242"/>
                  </a:cubicBezTo>
                  <a:lnTo>
                    <a:pt x="2503" y="58242"/>
                  </a:lnTo>
                  <a:cubicBezTo>
                    <a:pt x="2903" y="58242"/>
                    <a:pt x="3303" y="57875"/>
                    <a:pt x="3303" y="57475"/>
                  </a:cubicBezTo>
                  <a:lnTo>
                    <a:pt x="3303" y="801"/>
                  </a:lnTo>
                  <a:cubicBezTo>
                    <a:pt x="3303" y="367"/>
                    <a:pt x="2903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6076175" y="4384425"/>
              <a:ext cx="224350" cy="74225"/>
            </a:xfrm>
            <a:custGeom>
              <a:avLst/>
              <a:gdLst/>
              <a:ahLst/>
              <a:cxnLst/>
              <a:rect l="l" t="t" r="r" b="b"/>
              <a:pathLst>
                <a:path w="8974" h="2969" extrusionOk="0">
                  <a:moveTo>
                    <a:pt x="1702" y="0"/>
                  </a:moveTo>
                  <a:cubicBezTo>
                    <a:pt x="801" y="0"/>
                    <a:pt x="1" y="767"/>
                    <a:pt x="1" y="1735"/>
                  </a:cubicBezTo>
                  <a:lnTo>
                    <a:pt x="1" y="2969"/>
                  </a:lnTo>
                  <a:lnTo>
                    <a:pt x="8974" y="2969"/>
                  </a:lnTo>
                  <a:lnTo>
                    <a:pt x="8974" y="1735"/>
                  </a:lnTo>
                  <a:cubicBezTo>
                    <a:pt x="8974" y="801"/>
                    <a:pt x="8206" y="0"/>
                    <a:pt x="7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6001125" y="4436950"/>
              <a:ext cx="372800" cy="74250"/>
            </a:xfrm>
            <a:custGeom>
              <a:avLst/>
              <a:gdLst/>
              <a:ahLst/>
              <a:cxnLst/>
              <a:rect l="l" t="t" r="r" b="b"/>
              <a:pathLst>
                <a:path w="14912" h="2970" extrusionOk="0">
                  <a:moveTo>
                    <a:pt x="1702" y="1"/>
                  </a:moveTo>
                  <a:cubicBezTo>
                    <a:pt x="801" y="1"/>
                    <a:pt x="0" y="768"/>
                    <a:pt x="0" y="1702"/>
                  </a:cubicBezTo>
                  <a:lnTo>
                    <a:pt x="0" y="2969"/>
                  </a:lnTo>
                  <a:lnTo>
                    <a:pt x="14911" y="2969"/>
                  </a:lnTo>
                  <a:lnTo>
                    <a:pt x="14911" y="1702"/>
                  </a:lnTo>
                  <a:cubicBezTo>
                    <a:pt x="14911" y="801"/>
                    <a:pt x="14177" y="1"/>
                    <a:pt x="13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6118700" y="2802450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69" y="0"/>
                  </a:moveTo>
                  <a:cubicBezTo>
                    <a:pt x="1235" y="0"/>
                    <a:pt x="1" y="1268"/>
                    <a:pt x="1" y="2769"/>
                  </a:cubicBezTo>
                  <a:cubicBezTo>
                    <a:pt x="1" y="4270"/>
                    <a:pt x="1202" y="5504"/>
                    <a:pt x="2769" y="5504"/>
                  </a:cubicBezTo>
                  <a:cubicBezTo>
                    <a:pt x="4271" y="5504"/>
                    <a:pt x="5505" y="4304"/>
                    <a:pt x="5505" y="2769"/>
                  </a:cubicBezTo>
                  <a:cubicBezTo>
                    <a:pt x="5505" y="1201"/>
                    <a:pt x="4304" y="0"/>
                    <a:pt x="2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11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483" name="Google Shape;148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11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493" name="Google Shape;149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11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503" name="Google Shape;1503;p11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0" name="Google Shape;1540;p11"/>
          <p:cNvSpPr txBox="1">
            <a:spLocks noGrp="1"/>
          </p:cNvSpPr>
          <p:nvPr>
            <p:ph type="title" hasCustomPrompt="1"/>
          </p:nvPr>
        </p:nvSpPr>
        <p:spPr>
          <a:xfrm rot="178">
            <a:off x="2611625" y="1135075"/>
            <a:ext cx="58056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7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1" name="Google Shape;1541;p11"/>
          <p:cNvSpPr txBox="1">
            <a:spLocks noGrp="1"/>
          </p:cNvSpPr>
          <p:nvPr>
            <p:ph type="subTitle" idx="1"/>
          </p:nvPr>
        </p:nvSpPr>
        <p:spPr>
          <a:xfrm>
            <a:off x="3664050" y="2340244"/>
            <a:ext cx="47529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"/>
          <p:cNvSpPr/>
          <p:nvPr/>
        </p:nvSpPr>
        <p:spPr>
          <a:xfrm>
            <a:off x="0" y="-7175"/>
            <a:ext cx="9144000" cy="51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0951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26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482" name="Google Shape;482;p2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6"/>
          <p:cNvGrpSpPr/>
          <p:nvPr/>
        </p:nvGrpSpPr>
        <p:grpSpPr>
          <a:xfrm flipH="1">
            <a:off x="4296335" y="75177"/>
            <a:ext cx="581170" cy="125403"/>
            <a:chOff x="4685288" y="186288"/>
            <a:chExt cx="419375" cy="90485"/>
          </a:xfrm>
        </p:grpSpPr>
        <p:sp>
          <p:nvSpPr>
            <p:cNvPr id="490" name="Google Shape;490;p2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" name="Google Shape;491;p2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92" name="Google Shape;492;p2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2724150" y="1291488"/>
            <a:ext cx="36957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5" name="Google Shape;495;p26"/>
          <p:cNvSpPr txBox="1">
            <a:spLocks noGrp="1"/>
          </p:cNvSpPr>
          <p:nvPr>
            <p:ph type="subTitle" idx="1"/>
          </p:nvPr>
        </p:nvSpPr>
        <p:spPr>
          <a:xfrm>
            <a:off x="2724150" y="2042113"/>
            <a:ext cx="3695700" cy="18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091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-7175" y="3791350"/>
            <a:ext cx="9158700" cy="13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 flipH="1">
            <a:off x="1066800" y="347143"/>
            <a:ext cx="8115450" cy="4796357"/>
            <a:chOff x="628590" y="347143"/>
            <a:chExt cx="8115450" cy="4796357"/>
          </a:xfrm>
        </p:grpSpPr>
        <p:sp>
          <p:nvSpPr>
            <p:cNvPr id="85" name="Google Shape;85;p3"/>
            <p:cNvSpPr/>
            <p:nvPr/>
          </p:nvSpPr>
          <p:spPr>
            <a:xfrm>
              <a:off x="628590" y="683150"/>
              <a:ext cx="7845375" cy="4460350"/>
            </a:xfrm>
            <a:custGeom>
              <a:avLst/>
              <a:gdLst/>
              <a:ahLst/>
              <a:cxnLst/>
              <a:rect l="l" t="t" r="r" b="b"/>
              <a:pathLst>
                <a:path w="313815" h="178414" extrusionOk="0">
                  <a:moveTo>
                    <a:pt x="300767" y="0"/>
                  </a:moveTo>
                  <a:lnTo>
                    <a:pt x="0" y="175258"/>
                  </a:lnTo>
                  <a:lnTo>
                    <a:pt x="295554" y="178414"/>
                  </a:lnTo>
                  <a:lnTo>
                    <a:pt x="313815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86" name="Google Shape;86;p3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87" name="Google Shape;87;p3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3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92" name="Google Shape;9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102" name="Google Shape;10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12" name="Google Shape;112;p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50" name="Google Shape;150;p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"/>
          <p:cNvSpPr txBox="1">
            <a:spLocks noGrp="1"/>
          </p:cNvSpPr>
          <p:nvPr>
            <p:ph type="title"/>
          </p:nvPr>
        </p:nvSpPr>
        <p:spPr>
          <a:xfrm>
            <a:off x="4862843" y="1830621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2" name="Google Shape;322;p3"/>
          <p:cNvSpPr txBox="1">
            <a:spLocks noGrp="1"/>
          </p:cNvSpPr>
          <p:nvPr>
            <p:ph type="subTitle" idx="1"/>
          </p:nvPr>
        </p:nvSpPr>
        <p:spPr>
          <a:xfrm>
            <a:off x="4862843" y="2690664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"/>
          <p:cNvGrpSpPr/>
          <p:nvPr/>
        </p:nvGrpSpPr>
        <p:grpSpPr>
          <a:xfrm>
            <a:off x="-228600" y="347143"/>
            <a:ext cx="8972640" cy="4363055"/>
            <a:chOff x="-228600" y="347143"/>
            <a:chExt cx="8972640" cy="4363055"/>
          </a:xfrm>
        </p:grpSpPr>
        <p:sp>
          <p:nvSpPr>
            <p:cNvPr id="325" name="Google Shape;325;p4"/>
            <p:cNvSpPr/>
            <p:nvPr/>
          </p:nvSpPr>
          <p:spPr>
            <a:xfrm>
              <a:off x="-228600" y="683150"/>
              <a:ext cx="8702571" cy="4027048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326" name="Google Shape;326;p4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327" name="Google Shape;327;p4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1" name="Google Shape;331;p4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4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333" name="Google Shape;333;p4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334" name="Google Shape;334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4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339" name="Google Shape;339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344" name="Google Shape;344;p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4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82" name="Google Shape;382;p4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4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"/>
          <p:cNvSpPr txBox="1">
            <a:spLocks noGrp="1"/>
          </p:cNvSpPr>
          <p:nvPr>
            <p:ph type="body" idx="1"/>
          </p:nvPr>
        </p:nvSpPr>
        <p:spPr>
          <a:xfrm>
            <a:off x="720000" y="1706125"/>
            <a:ext cx="73878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★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 Light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5"/>
          <p:cNvGrpSpPr/>
          <p:nvPr/>
        </p:nvGrpSpPr>
        <p:grpSpPr>
          <a:xfrm>
            <a:off x="-1282478" y="-1196140"/>
            <a:ext cx="11695894" cy="6230352"/>
            <a:chOff x="-1296825" y="-1196140"/>
            <a:chExt cx="11695894" cy="6230352"/>
          </a:xfrm>
        </p:grpSpPr>
        <p:grpSp>
          <p:nvGrpSpPr>
            <p:cNvPr id="558" name="Google Shape;558;p5"/>
            <p:cNvGrpSpPr/>
            <p:nvPr/>
          </p:nvGrpSpPr>
          <p:grpSpPr>
            <a:xfrm>
              <a:off x="-129682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59" name="Google Shape;55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60" name="Google Shape;56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3" name="Google Shape;56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5"/>
            <p:cNvGrpSpPr/>
            <p:nvPr/>
          </p:nvGrpSpPr>
          <p:grpSpPr>
            <a:xfrm flipH="1">
              <a:off x="705639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69" name="Google Shape;56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70" name="Google Shape;57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3" name="Google Shape;57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79" name="Google Shape;579;p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5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617" name="Google Shape;617;p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5"/>
          <p:cNvSpPr txBox="1">
            <a:spLocks noGrp="1"/>
          </p:cNvSpPr>
          <p:nvPr>
            <p:ph type="subTitle" idx="1"/>
          </p:nvPr>
        </p:nvSpPr>
        <p:spPr>
          <a:xfrm>
            <a:off x="1605549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5"/>
          <p:cNvSpPr txBox="1">
            <a:spLocks noGrp="1"/>
          </p:cNvSpPr>
          <p:nvPr>
            <p:ph type="subTitle" idx="2"/>
          </p:nvPr>
        </p:nvSpPr>
        <p:spPr>
          <a:xfrm>
            <a:off x="4687824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5"/>
          <p:cNvSpPr txBox="1">
            <a:spLocks noGrp="1"/>
          </p:cNvSpPr>
          <p:nvPr>
            <p:ph type="subTitle" idx="3"/>
          </p:nvPr>
        </p:nvSpPr>
        <p:spPr>
          <a:xfrm>
            <a:off x="1605550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1" name="Google Shape;791;p5"/>
          <p:cNvSpPr txBox="1">
            <a:spLocks noGrp="1"/>
          </p:cNvSpPr>
          <p:nvPr>
            <p:ph type="subTitle" idx="4"/>
          </p:nvPr>
        </p:nvSpPr>
        <p:spPr>
          <a:xfrm>
            <a:off x="4687825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2" name="Google Shape;792;p5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6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796" name="Google Shape;796;p6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797" name="Google Shape;797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6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802" name="Google Shape;802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6" name="Google Shape;806;p6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807" name="Google Shape;807;p6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6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845" name="Google Shape;845;p6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"/>
          <p:cNvSpPr/>
          <p:nvPr/>
        </p:nvSpPr>
        <p:spPr>
          <a:xfrm>
            <a:off x="-14350" y="-939750"/>
            <a:ext cx="7780475" cy="5241025"/>
          </a:xfrm>
          <a:custGeom>
            <a:avLst/>
            <a:gdLst/>
            <a:ahLst/>
            <a:cxnLst/>
            <a:rect l="l" t="t" r="r" b="b"/>
            <a:pathLst>
              <a:path w="311219" h="209641" extrusionOk="0">
                <a:moveTo>
                  <a:pt x="311219" y="196593"/>
                </a:moveTo>
                <a:lnTo>
                  <a:pt x="861" y="0"/>
                </a:lnTo>
                <a:lnTo>
                  <a:pt x="0" y="183358"/>
                </a:lnTo>
                <a:lnTo>
                  <a:pt x="300694" y="209641"/>
                </a:lnTo>
                <a:close/>
              </a:path>
            </a:pathLst>
          </a:custGeom>
          <a:gradFill>
            <a:gsLst>
              <a:gs pos="0">
                <a:srgbClr val="FFF6DB">
                  <a:alpha val="1960"/>
                </a:srgbClr>
              </a:gs>
              <a:gs pos="100000">
                <a:srgbClr val="FAD25C">
                  <a:alpha val="29411"/>
                </a:srgbClr>
              </a:gs>
            </a:gsLst>
            <a:lin ang="18900044" scaled="0"/>
          </a:gradFill>
          <a:ln>
            <a:noFill/>
          </a:ln>
        </p:spPr>
      </p:sp>
      <p:sp>
        <p:nvSpPr>
          <p:cNvPr id="1019" name="Google Shape;1019;p7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7"/>
          <p:cNvGrpSpPr/>
          <p:nvPr/>
        </p:nvGrpSpPr>
        <p:grpSpPr>
          <a:xfrm flipH="1">
            <a:off x="7428025" y="3963363"/>
            <a:ext cx="592125" cy="571875"/>
            <a:chOff x="1378650" y="3847600"/>
            <a:chExt cx="592125" cy="571875"/>
          </a:xfrm>
        </p:grpSpPr>
        <p:sp>
          <p:nvSpPr>
            <p:cNvPr id="1021" name="Google Shape;1021;p7"/>
            <p:cNvSpPr/>
            <p:nvPr/>
          </p:nvSpPr>
          <p:spPr>
            <a:xfrm>
              <a:off x="1463725" y="3847600"/>
              <a:ext cx="507050" cy="464750"/>
            </a:xfrm>
            <a:custGeom>
              <a:avLst/>
              <a:gdLst/>
              <a:ahLst/>
              <a:cxnLst/>
              <a:rect l="l" t="t" r="r" b="b"/>
              <a:pathLst>
                <a:path w="20282" h="18590" extrusionOk="0">
                  <a:moveTo>
                    <a:pt x="7602" y="0"/>
                  </a:moveTo>
                  <a:cubicBezTo>
                    <a:pt x="7280" y="0"/>
                    <a:pt x="7041" y="83"/>
                    <a:pt x="6905" y="258"/>
                  </a:cubicBezTo>
                  <a:lnTo>
                    <a:pt x="2769" y="5428"/>
                  </a:lnTo>
                  <a:cubicBezTo>
                    <a:pt x="0" y="8931"/>
                    <a:pt x="567" y="14034"/>
                    <a:pt x="4070" y="16836"/>
                  </a:cubicBezTo>
                  <a:cubicBezTo>
                    <a:pt x="5561" y="18016"/>
                    <a:pt x="7343" y="18590"/>
                    <a:pt x="9112" y="18590"/>
                  </a:cubicBezTo>
                  <a:cubicBezTo>
                    <a:pt x="11496" y="18590"/>
                    <a:pt x="13855" y="17546"/>
                    <a:pt x="15445" y="15535"/>
                  </a:cubicBezTo>
                  <a:lnTo>
                    <a:pt x="19581" y="10365"/>
                  </a:lnTo>
                  <a:cubicBezTo>
                    <a:pt x="20281" y="9431"/>
                    <a:pt x="18046" y="6496"/>
                    <a:pt x="14544" y="3694"/>
                  </a:cubicBezTo>
                  <a:cubicBezTo>
                    <a:pt x="11721" y="1435"/>
                    <a:pt x="8941" y="0"/>
                    <a:pt x="7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1516250" y="4045000"/>
              <a:ext cx="445350" cy="267350"/>
            </a:xfrm>
            <a:custGeom>
              <a:avLst/>
              <a:gdLst/>
              <a:ahLst/>
              <a:cxnLst/>
              <a:rect l="l" t="t" r="r" b="b"/>
              <a:pathLst>
                <a:path w="17814" h="10694" extrusionOk="0">
                  <a:moveTo>
                    <a:pt x="16646" y="1"/>
                  </a:moveTo>
                  <a:lnTo>
                    <a:pt x="16646" y="1"/>
                  </a:lnTo>
                  <a:cubicBezTo>
                    <a:pt x="17113" y="801"/>
                    <a:pt x="17246" y="1368"/>
                    <a:pt x="16979" y="1702"/>
                  </a:cubicBezTo>
                  <a:lnTo>
                    <a:pt x="12843" y="6872"/>
                  </a:lnTo>
                  <a:cubicBezTo>
                    <a:pt x="11251" y="8886"/>
                    <a:pt x="8888" y="9940"/>
                    <a:pt x="6500" y="9940"/>
                  </a:cubicBezTo>
                  <a:cubicBezTo>
                    <a:pt x="4735" y="9940"/>
                    <a:pt x="2957" y="9364"/>
                    <a:pt x="1468" y="8173"/>
                  </a:cubicBezTo>
                  <a:cubicBezTo>
                    <a:pt x="935" y="7706"/>
                    <a:pt x="434" y="7206"/>
                    <a:pt x="1" y="6672"/>
                  </a:cubicBezTo>
                  <a:lnTo>
                    <a:pt x="1" y="6672"/>
                  </a:lnTo>
                  <a:cubicBezTo>
                    <a:pt x="501" y="7506"/>
                    <a:pt x="1135" y="8307"/>
                    <a:pt x="1969" y="8940"/>
                  </a:cubicBezTo>
                  <a:cubicBezTo>
                    <a:pt x="3460" y="10120"/>
                    <a:pt x="5242" y="10694"/>
                    <a:pt x="7011" y="10694"/>
                  </a:cubicBezTo>
                  <a:cubicBezTo>
                    <a:pt x="9395" y="10694"/>
                    <a:pt x="11754" y="9650"/>
                    <a:pt x="13344" y="7639"/>
                  </a:cubicBezTo>
                  <a:lnTo>
                    <a:pt x="17480" y="2469"/>
                  </a:lnTo>
                  <a:cubicBezTo>
                    <a:pt x="17813" y="2035"/>
                    <a:pt x="17480" y="1135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1648850" y="3869750"/>
              <a:ext cx="291900" cy="220450"/>
            </a:xfrm>
            <a:custGeom>
              <a:avLst/>
              <a:gdLst/>
              <a:ahLst/>
              <a:cxnLst/>
              <a:rect l="l" t="t" r="r" b="b"/>
              <a:pathLst>
                <a:path w="11676" h="8818" extrusionOk="0">
                  <a:moveTo>
                    <a:pt x="1136" y="1"/>
                  </a:moveTo>
                  <a:cubicBezTo>
                    <a:pt x="876" y="1"/>
                    <a:pt x="681" y="67"/>
                    <a:pt x="568" y="206"/>
                  </a:cubicBezTo>
                  <a:cubicBezTo>
                    <a:pt x="0" y="973"/>
                    <a:pt x="1835" y="3475"/>
                    <a:pt x="4737" y="5776"/>
                  </a:cubicBezTo>
                  <a:cubicBezTo>
                    <a:pt x="7116" y="7614"/>
                    <a:pt x="9428" y="8817"/>
                    <a:pt x="10522" y="8817"/>
                  </a:cubicBezTo>
                  <a:cubicBezTo>
                    <a:pt x="10778" y="8817"/>
                    <a:pt x="10967" y="8751"/>
                    <a:pt x="11075" y="8612"/>
                  </a:cubicBezTo>
                  <a:cubicBezTo>
                    <a:pt x="11675" y="7845"/>
                    <a:pt x="9807" y="5376"/>
                    <a:pt x="6905" y="3041"/>
                  </a:cubicBezTo>
                  <a:cubicBezTo>
                    <a:pt x="4554" y="1203"/>
                    <a:pt x="2246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1648850" y="3870725"/>
              <a:ext cx="281900" cy="219475"/>
            </a:xfrm>
            <a:custGeom>
              <a:avLst/>
              <a:gdLst/>
              <a:ahLst/>
              <a:cxnLst/>
              <a:rect l="l" t="t" r="r" b="b"/>
              <a:pathLst>
                <a:path w="11276" h="8779" extrusionOk="0">
                  <a:moveTo>
                    <a:pt x="868" y="0"/>
                  </a:moveTo>
                  <a:cubicBezTo>
                    <a:pt x="768" y="67"/>
                    <a:pt x="634" y="100"/>
                    <a:pt x="568" y="167"/>
                  </a:cubicBezTo>
                  <a:cubicBezTo>
                    <a:pt x="0" y="934"/>
                    <a:pt x="1868" y="3402"/>
                    <a:pt x="4737" y="5737"/>
                  </a:cubicBezTo>
                  <a:cubicBezTo>
                    <a:pt x="7116" y="7575"/>
                    <a:pt x="9428" y="8778"/>
                    <a:pt x="10522" y="8778"/>
                  </a:cubicBezTo>
                  <a:cubicBezTo>
                    <a:pt x="10778" y="8778"/>
                    <a:pt x="10967" y="8712"/>
                    <a:pt x="11075" y="8573"/>
                  </a:cubicBezTo>
                  <a:cubicBezTo>
                    <a:pt x="11275" y="8339"/>
                    <a:pt x="11208" y="7939"/>
                    <a:pt x="10975" y="7405"/>
                  </a:cubicBezTo>
                  <a:cubicBezTo>
                    <a:pt x="10895" y="7425"/>
                    <a:pt x="10804" y="7434"/>
                    <a:pt x="10704" y="7434"/>
                  </a:cubicBezTo>
                  <a:cubicBezTo>
                    <a:pt x="9593" y="7434"/>
                    <a:pt x="7293" y="6269"/>
                    <a:pt x="4937" y="4403"/>
                  </a:cubicBezTo>
                  <a:cubicBezTo>
                    <a:pt x="2936" y="2802"/>
                    <a:pt x="1435" y="1134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1378650" y="4372750"/>
              <a:ext cx="512900" cy="46725"/>
            </a:xfrm>
            <a:custGeom>
              <a:avLst/>
              <a:gdLst/>
              <a:ahLst/>
              <a:cxnLst/>
              <a:rect l="l" t="t" r="r" b="b"/>
              <a:pathLst>
                <a:path w="20516" h="1869" extrusionOk="0">
                  <a:moveTo>
                    <a:pt x="10275" y="0"/>
                  </a:moveTo>
                  <a:cubicBezTo>
                    <a:pt x="4604" y="0"/>
                    <a:pt x="1" y="367"/>
                    <a:pt x="1" y="834"/>
                  </a:cubicBezTo>
                  <a:lnTo>
                    <a:pt x="1" y="1868"/>
                  </a:lnTo>
                  <a:lnTo>
                    <a:pt x="20515" y="1868"/>
                  </a:lnTo>
                  <a:lnTo>
                    <a:pt x="20515" y="834"/>
                  </a:lnTo>
                  <a:cubicBezTo>
                    <a:pt x="20515" y="367"/>
                    <a:pt x="15912" y="0"/>
                    <a:pt x="10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1378650" y="4395250"/>
              <a:ext cx="512900" cy="24225"/>
            </a:xfrm>
            <a:custGeom>
              <a:avLst/>
              <a:gdLst/>
              <a:ahLst/>
              <a:cxnLst/>
              <a:rect l="l" t="t" r="r" b="b"/>
              <a:pathLst>
                <a:path w="20516" h="969" extrusionOk="0">
                  <a:moveTo>
                    <a:pt x="1" y="1"/>
                  </a:moveTo>
                  <a:lnTo>
                    <a:pt x="1" y="968"/>
                  </a:lnTo>
                  <a:lnTo>
                    <a:pt x="20515" y="968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1520425" y="4186775"/>
              <a:ext cx="133450" cy="188500"/>
            </a:xfrm>
            <a:custGeom>
              <a:avLst/>
              <a:gdLst/>
              <a:ahLst/>
              <a:cxnLst/>
              <a:rect l="l" t="t" r="r" b="b"/>
              <a:pathLst>
                <a:path w="5338" h="7540" fill="none" extrusionOk="0">
                  <a:moveTo>
                    <a:pt x="2669" y="7539"/>
                  </a:moveTo>
                  <a:cubicBezTo>
                    <a:pt x="2669" y="7539"/>
                    <a:pt x="0" y="2769"/>
                    <a:pt x="5338" y="0"/>
                  </a:cubicBezTo>
                </a:path>
              </a:pathLst>
            </a:custGeom>
            <a:solidFill>
              <a:schemeClr val="lt1"/>
            </a:solidFill>
            <a:ln w="37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1498750" y="3989125"/>
              <a:ext cx="91750" cy="176825"/>
            </a:xfrm>
            <a:custGeom>
              <a:avLst/>
              <a:gdLst/>
              <a:ahLst/>
              <a:cxnLst/>
              <a:rect l="l" t="t" r="r" b="b"/>
              <a:pathLst>
                <a:path w="3670" h="7073" extrusionOk="0">
                  <a:moveTo>
                    <a:pt x="3669" y="1"/>
                  </a:moveTo>
                  <a:cubicBezTo>
                    <a:pt x="867" y="935"/>
                    <a:pt x="0" y="4537"/>
                    <a:pt x="968" y="7072"/>
                  </a:cubicBezTo>
                  <a:cubicBezTo>
                    <a:pt x="867" y="4404"/>
                    <a:pt x="1435" y="1702"/>
                    <a:pt x="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7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030" name="Google Shape;103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7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040" name="Google Shape;104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050" name="Google Shape;1050;p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088" name="Google Shape;1088;p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7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7"/>
          <p:cNvSpPr txBox="1">
            <a:spLocks noGrp="1"/>
          </p:cNvSpPr>
          <p:nvPr>
            <p:ph type="body" idx="1"/>
          </p:nvPr>
        </p:nvSpPr>
        <p:spPr>
          <a:xfrm>
            <a:off x="2688300" y="1386375"/>
            <a:ext cx="48678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8"/>
          <p:cNvSpPr/>
          <p:nvPr/>
        </p:nvSpPr>
        <p:spPr>
          <a:xfrm>
            <a:off x="-7175" y="4010075"/>
            <a:ext cx="9158700" cy="11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8"/>
          <p:cNvGrpSpPr/>
          <p:nvPr/>
        </p:nvGrpSpPr>
        <p:grpSpPr>
          <a:xfrm flipH="1">
            <a:off x="2676375" y="387375"/>
            <a:ext cx="6477200" cy="4366413"/>
            <a:chOff x="-1323575" y="346100"/>
            <a:chExt cx="6477200" cy="4366413"/>
          </a:xfrm>
        </p:grpSpPr>
        <p:sp>
          <p:nvSpPr>
            <p:cNvPr id="1264" name="Google Shape;1264;p8"/>
            <p:cNvSpPr/>
            <p:nvPr/>
          </p:nvSpPr>
          <p:spPr>
            <a:xfrm>
              <a:off x="-1323575" y="346100"/>
              <a:ext cx="6345125" cy="4202000"/>
            </a:xfrm>
            <a:custGeom>
              <a:avLst/>
              <a:gdLst/>
              <a:ahLst/>
              <a:cxnLst/>
              <a:rect l="l" t="t" r="r" b="b"/>
              <a:pathLst>
                <a:path w="253805" h="168080" extrusionOk="0">
                  <a:moveTo>
                    <a:pt x="253805" y="162914"/>
                  </a:moveTo>
                  <a:lnTo>
                    <a:pt x="574" y="0"/>
                  </a:lnTo>
                  <a:lnTo>
                    <a:pt x="0" y="131708"/>
                  </a:lnTo>
                  <a:lnTo>
                    <a:pt x="246631" y="168080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65" name="Google Shape;1265;p8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266" name="Google Shape;1266;p8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4" name="Google Shape;1274;p8"/>
          <p:cNvGrpSpPr/>
          <p:nvPr/>
        </p:nvGrpSpPr>
        <p:grpSpPr>
          <a:xfrm flipH="1">
            <a:off x="1291200" y="-695850"/>
            <a:ext cx="8077575" cy="5747913"/>
            <a:chOff x="-97475" y="-719175"/>
            <a:chExt cx="8077575" cy="5747913"/>
          </a:xfrm>
        </p:grpSpPr>
        <p:sp>
          <p:nvSpPr>
            <p:cNvPr id="1275" name="Google Shape;1275;p8"/>
            <p:cNvSpPr/>
            <p:nvPr/>
          </p:nvSpPr>
          <p:spPr>
            <a:xfrm>
              <a:off x="-97475" y="-719175"/>
              <a:ext cx="7816800" cy="5460950"/>
            </a:xfrm>
            <a:custGeom>
              <a:avLst/>
              <a:gdLst/>
              <a:ahLst/>
              <a:cxnLst/>
              <a:rect l="l" t="t" r="r" b="b"/>
              <a:pathLst>
                <a:path w="312672" h="218438" extrusionOk="0">
                  <a:moveTo>
                    <a:pt x="312672" y="208242"/>
                  </a:moveTo>
                  <a:lnTo>
                    <a:pt x="0" y="0"/>
                  </a:lnTo>
                  <a:lnTo>
                    <a:pt x="3612" y="140676"/>
                  </a:lnTo>
                  <a:lnTo>
                    <a:pt x="304905" y="21843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76" name="Google Shape;1276;p8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277" name="Google Shape;1277;p8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5" name="Google Shape;1285;p8"/>
          <p:cNvSpPr txBox="1">
            <a:spLocks noGrp="1"/>
          </p:cNvSpPr>
          <p:nvPr>
            <p:ph type="title"/>
          </p:nvPr>
        </p:nvSpPr>
        <p:spPr>
          <a:xfrm>
            <a:off x="1003275" y="1203900"/>
            <a:ext cx="5610900" cy="266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86" name="Google Shape;1286;p8"/>
          <p:cNvGrpSpPr/>
          <p:nvPr/>
        </p:nvGrpSpPr>
        <p:grpSpPr>
          <a:xfrm>
            <a:off x="-417858" y="-823150"/>
            <a:ext cx="9978772" cy="5996588"/>
            <a:chOff x="-417858" y="-823150"/>
            <a:chExt cx="9978772" cy="5996588"/>
          </a:xfrm>
        </p:grpSpPr>
        <p:grpSp>
          <p:nvGrpSpPr>
            <p:cNvPr id="1287" name="Google Shape;1287;p8"/>
            <p:cNvGrpSpPr/>
            <p:nvPr/>
          </p:nvGrpSpPr>
          <p:grpSpPr>
            <a:xfrm>
              <a:off x="23" y="-132180"/>
              <a:ext cx="1291188" cy="5305618"/>
              <a:chOff x="1440600" y="197825"/>
              <a:chExt cx="990175" cy="3797050"/>
            </a:xfrm>
          </p:grpSpPr>
          <p:sp>
            <p:nvSpPr>
              <p:cNvPr id="1288" name="Google Shape;128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8"/>
            <p:cNvGrpSpPr/>
            <p:nvPr/>
          </p:nvGrpSpPr>
          <p:grpSpPr>
            <a:xfrm flipH="1">
              <a:off x="7860239" y="-132180"/>
              <a:ext cx="1291188" cy="5305618"/>
              <a:chOff x="1440600" y="197825"/>
              <a:chExt cx="990175" cy="3797050"/>
            </a:xfrm>
          </p:grpSpPr>
          <p:sp>
            <p:nvSpPr>
              <p:cNvPr id="1298" name="Google Shape;129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8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308" name="Google Shape;1308;p8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9"/>
          <p:cNvSpPr/>
          <p:nvPr/>
        </p:nvSpPr>
        <p:spPr>
          <a:xfrm>
            <a:off x="-7175" y="4229100"/>
            <a:ext cx="9158700" cy="94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9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348" name="Google Shape;1348;p9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49" name="Google Shape;1349;p9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350" name="Google Shape;1350;p9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9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9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9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9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9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9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9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9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359" name="Google Shape;1359;p9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60" name="Google Shape;1360;p9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361" name="Google Shape;1361;p9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9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9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9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9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9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9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9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" name="Google Shape;1369;p9"/>
          <p:cNvGrpSpPr/>
          <p:nvPr/>
        </p:nvGrpSpPr>
        <p:grpSpPr>
          <a:xfrm>
            <a:off x="355276" y="4028893"/>
            <a:ext cx="3319678" cy="1165824"/>
            <a:chOff x="355276" y="4028893"/>
            <a:chExt cx="3319678" cy="1165824"/>
          </a:xfrm>
        </p:grpSpPr>
        <p:grpSp>
          <p:nvGrpSpPr>
            <p:cNvPr id="1370" name="Google Shape;1370;p9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371" name="Google Shape;1371;p9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9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9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4" name="Google Shape;1374;p9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6" name="Google Shape;1376;p9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9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8" name="Google Shape;1378;p9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1379" name="Google Shape;1379;p9"/>
            <p:cNvGrpSpPr/>
            <p:nvPr/>
          </p:nvGrpSpPr>
          <p:grpSpPr>
            <a:xfrm flipH="1">
              <a:off x="7860239" y="-132175"/>
              <a:ext cx="1291188" cy="5305618"/>
              <a:chOff x="1440600" y="197825"/>
              <a:chExt cx="990175" cy="3797050"/>
            </a:xfrm>
          </p:grpSpPr>
          <p:sp>
            <p:nvSpPr>
              <p:cNvPr id="1380" name="Google Shape;138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9"/>
            <p:cNvGrpSpPr/>
            <p:nvPr/>
          </p:nvGrpSpPr>
          <p:grpSpPr>
            <a:xfrm>
              <a:off x="23" y="-132175"/>
              <a:ext cx="1291188" cy="5305618"/>
              <a:chOff x="1440600" y="197825"/>
              <a:chExt cx="990175" cy="3797050"/>
            </a:xfrm>
          </p:grpSpPr>
          <p:sp>
            <p:nvSpPr>
              <p:cNvPr id="1390" name="Google Shape;139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9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400" name="Google Shape;1400;p9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9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9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9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9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9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9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9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9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9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9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9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9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9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9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9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9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9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9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9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9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9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9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9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9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9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7" name="Google Shape;1437;p9"/>
          <p:cNvSpPr txBox="1">
            <a:spLocks noGrp="1"/>
          </p:cNvSpPr>
          <p:nvPr>
            <p:ph type="title"/>
          </p:nvPr>
        </p:nvSpPr>
        <p:spPr>
          <a:xfrm>
            <a:off x="3784050" y="1456257"/>
            <a:ext cx="447150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8" name="Google Shape;1438;p9"/>
          <p:cNvSpPr txBox="1">
            <a:spLocks noGrp="1"/>
          </p:cNvSpPr>
          <p:nvPr>
            <p:ph type="subTitle" idx="1"/>
          </p:nvPr>
        </p:nvSpPr>
        <p:spPr>
          <a:xfrm>
            <a:off x="3784050" y="2508607"/>
            <a:ext cx="44715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0"/>
          <p:cNvSpPr txBox="1">
            <a:spLocks noGrp="1"/>
          </p:cNvSpPr>
          <p:nvPr>
            <p:ph type="title"/>
          </p:nvPr>
        </p:nvSpPr>
        <p:spPr>
          <a:xfrm rot="323">
            <a:off x="720000" y="1856400"/>
            <a:ext cx="3195000" cy="201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2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46" name="Google Shape;1546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15"/>
          <p:cNvGrpSpPr/>
          <p:nvPr/>
        </p:nvGrpSpPr>
        <p:grpSpPr>
          <a:xfrm>
            <a:off x="785158" y="3057669"/>
            <a:ext cx="1142654" cy="1484609"/>
            <a:chOff x="1492475" y="2925250"/>
            <a:chExt cx="1001625" cy="1301375"/>
          </a:xfrm>
        </p:grpSpPr>
        <p:sp>
          <p:nvSpPr>
            <p:cNvPr id="1553" name="Google Shape;155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accent2"/>
            </a:solidFill>
            <a:ln w="2785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5"/>
          <p:cNvGrpSpPr/>
          <p:nvPr/>
        </p:nvGrpSpPr>
        <p:grpSpPr>
          <a:xfrm flipH="1">
            <a:off x="7216208" y="3057669"/>
            <a:ext cx="1142654" cy="1484609"/>
            <a:chOff x="1492475" y="2925250"/>
            <a:chExt cx="1001625" cy="1301375"/>
          </a:xfrm>
        </p:grpSpPr>
        <p:sp>
          <p:nvSpPr>
            <p:cNvPr id="1563" name="Google Shape;156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dk1"/>
            </a:solidFill>
            <a:ln w="27850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2" name="Google Shape;1572;p15"/>
          <p:cNvSpPr txBox="1">
            <a:spLocks noGrp="1"/>
          </p:cNvSpPr>
          <p:nvPr>
            <p:ph type="ctrTitle"/>
          </p:nvPr>
        </p:nvSpPr>
        <p:spPr>
          <a:xfrm>
            <a:off x="851305" y="373310"/>
            <a:ext cx="7441389" cy="938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PROGRAM</a:t>
            </a:r>
            <a:r>
              <a:rPr lang="en" sz="4000" dirty="0">
                <a:solidFill>
                  <a:schemeClr val="accent2"/>
                </a:solidFill>
              </a:rPr>
              <a:t>  PENJUALAN LEMARI</a:t>
            </a:r>
            <a:r>
              <a:rPr lang="en" sz="4000" dirty="0"/>
              <a:t> 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573" name="Google Shape;1573;p15"/>
          <p:cNvSpPr txBox="1">
            <a:spLocks noGrp="1"/>
          </p:cNvSpPr>
          <p:nvPr>
            <p:ph type="subTitle" idx="1"/>
          </p:nvPr>
        </p:nvSpPr>
        <p:spPr>
          <a:xfrm>
            <a:off x="2181579" y="3374817"/>
            <a:ext cx="4760551" cy="363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PROGRAM ASSEMBLY FORM  PENJUALAN LEMARI PADA DOSBOX</a:t>
            </a:r>
          </a:p>
          <a:p>
            <a:pPr marL="0" indent="0"/>
            <a:r>
              <a:rPr lang="en-ID" sz="1600" dirty="0"/>
              <a:t>https://github.com/Adhimgans13/Tugas-lemari-dsk.git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74" name="Google Shape;1574;p15"/>
          <p:cNvGrpSpPr/>
          <p:nvPr/>
        </p:nvGrpSpPr>
        <p:grpSpPr>
          <a:xfrm>
            <a:off x="6572551" y="729827"/>
            <a:ext cx="2571609" cy="2377374"/>
            <a:chOff x="4900143" y="1264971"/>
            <a:chExt cx="3886954" cy="3593371"/>
          </a:xfrm>
        </p:grpSpPr>
        <p:sp>
          <p:nvSpPr>
            <p:cNvPr id="1575" name="Google Shape;1575;p15"/>
            <p:cNvSpPr/>
            <p:nvPr/>
          </p:nvSpPr>
          <p:spPr>
            <a:xfrm>
              <a:off x="7783400" y="4406417"/>
              <a:ext cx="968450" cy="451925"/>
            </a:xfrm>
            <a:custGeom>
              <a:avLst/>
              <a:gdLst/>
              <a:ahLst/>
              <a:cxnLst/>
              <a:rect l="l" t="t" r="r" b="b"/>
              <a:pathLst>
                <a:path w="38738" h="18077" extrusionOk="0">
                  <a:moveTo>
                    <a:pt x="0" y="7173"/>
                  </a:moveTo>
                  <a:lnTo>
                    <a:pt x="25825" y="18077"/>
                  </a:lnTo>
                  <a:lnTo>
                    <a:pt x="38738" y="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576" name="Google Shape;1576;p15"/>
            <p:cNvGrpSpPr/>
            <p:nvPr/>
          </p:nvGrpSpPr>
          <p:grpSpPr>
            <a:xfrm>
              <a:off x="4900143" y="1264971"/>
              <a:ext cx="3886954" cy="3365829"/>
              <a:chOff x="4747743" y="1798371"/>
              <a:chExt cx="3886954" cy="3365829"/>
            </a:xfrm>
          </p:grpSpPr>
          <p:grpSp>
            <p:nvGrpSpPr>
              <p:cNvPr id="1577" name="Google Shape;1577;p15"/>
              <p:cNvGrpSpPr/>
              <p:nvPr/>
            </p:nvGrpSpPr>
            <p:grpSpPr>
              <a:xfrm rot="1951884">
                <a:off x="5532716" y="1853223"/>
                <a:ext cx="1154042" cy="3256126"/>
                <a:chOff x="3192450" y="1172125"/>
                <a:chExt cx="1154175" cy="3256500"/>
              </a:xfrm>
            </p:grpSpPr>
            <p:sp>
              <p:nvSpPr>
                <p:cNvPr id="1578" name="Google Shape;1578;p15"/>
                <p:cNvSpPr/>
                <p:nvPr/>
              </p:nvSpPr>
              <p:spPr>
                <a:xfrm>
                  <a:off x="3192450" y="1991700"/>
                  <a:ext cx="1154175" cy="20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67" h="82133" extrusionOk="0">
                      <a:moveTo>
                        <a:pt x="44753" y="0"/>
                      </a:moveTo>
                      <a:cubicBezTo>
                        <a:pt x="44210" y="0"/>
                        <a:pt x="43651" y="201"/>
                        <a:pt x="43252" y="587"/>
                      </a:cubicBezTo>
                      <a:lnTo>
                        <a:pt x="43252" y="587"/>
                      </a:lnTo>
                      <a:cubicBezTo>
                        <a:pt x="43315" y="498"/>
                        <a:pt x="43226" y="268"/>
                        <a:pt x="43165" y="207"/>
                      </a:cubicBezTo>
                      <a:cubicBezTo>
                        <a:pt x="43110" y="152"/>
                        <a:pt x="43034" y="128"/>
                        <a:pt x="42961" y="128"/>
                      </a:cubicBezTo>
                      <a:cubicBezTo>
                        <a:pt x="42901" y="128"/>
                        <a:pt x="42843" y="144"/>
                        <a:pt x="42798" y="174"/>
                      </a:cubicBezTo>
                      <a:cubicBezTo>
                        <a:pt x="42664" y="207"/>
                        <a:pt x="42531" y="274"/>
                        <a:pt x="42464" y="374"/>
                      </a:cubicBezTo>
                      <a:cubicBezTo>
                        <a:pt x="41697" y="1008"/>
                        <a:pt x="41030" y="1708"/>
                        <a:pt x="40363" y="2409"/>
                      </a:cubicBezTo>
                      <a:cubicBezTo>
                        <a:pt x="40296" y="2242"/>
                        <a:pt x="40329" y="2009"/>
                        <a:pt x="40396" y="1775"/>
                      </a:cubicBezTo>
                      <a:cubicBezTo>
                        <a:pt x="40496" y="1575"/>
                        <a:pt x="40563" y="1408"/>
                        <a:pt x="40663" y="1208"/>
                      </a:cubicBezTo>
                      <a:cubicBezTo>
                        <a:pt x="40730" y="1008"/>
                        <a:pt x="40796" y="774"/>
                        <a:pt x="40696" y="574"/>
                      </a:cubicBezTo>
                      <a:cubicBezTo>
                        <a:pt x="40645" y="421"/>
                        <a:pt x="40496" y="307"/>
                        <a:pt x="40339" y="307"/>
                      </a:cubicBezTo>
                      <a:cubicBezTo>
                        <a:pt x="40291" y="307"/>
                        <a:pt x="40243" y="317"/>
                        <a:pt x="40196" y="341"/>
                      </a:cubicBezTo>
                      <a:cubicBezTo>
                        <a:pt x="40029" y="1375"/>
                        <a:pt x="39395" y="2175"/>
                        <a:pt x="38862" y="3043"/>
                      </a:cubicBezTo>
                      <a:cubicBezTo>
                        <a:pt x="38828" y="3076"/>
                        <a:pt x="38828" y="3109"/>
                        <a:pt x="38795" y="3176"/>
                      </a:cubicBezTo>
                      <a:cubicBezTo>
                        <a:pt x="38461" y="3710"/>
                        <a:pt x="38161" y="4244"/>
                        <a:pt x="37994" y="4877"/>
                      </a:cubicBezTo>
                      <a:cubicBezTo>
                        <a:pt x="37828" y="5411"/>
                        <a:pt x="38028" y="6045"/>
                        <a:pt x="37828" y="6445"/>
                      </a:cubicBezTo>
                      <a:cubicBezTo>
                        <a:pt x="37494" y="7079"/>
                        <a:pt x="36994" y="7679"/>
                        <a:pt x="36560" y="8246"/>
                      </a:cubicBezTo>
                      <a:cubicBezTo>
                        <a:pt x="36193" y="8847"/>
                        <a:pt x="35793" y="9447"/>
                        <a:pt x="35359" y="10048"/>
                      </a:cubicBezTo>
                      <a:cubicBezTo>
                        <a:pt x="33691" y="12416"/>
                        <a:pt x="32057" y="14851"/>
                        <a:pt x="30456" y="17220"/>
                      </a:cubicBezTo>
                      <a:cubicBezTo>
                        <a:pt x="29121" y="19088"/>
                        <a:pt x="27954" y="20855"/>
                        <a:pt x="26586" y="22723"/>
                      </a:cubicBezTo>
                      <a:cubicBezTo>
                        <a:pt x="26219" y="23190"/>
                        <a:pt x="25852" y="23624"/>
                        <a:pt x="25385" y="23958"/>
                      </a:cubicBezTo>
                      <a:cubicBezTo>
                        <a:pt x="25285" y="24058"/>
                        <a:pt x="25018" y="24124"/>
                        <a:pt x="24718" y="24225"/>
                      </a:cubicBezTo>
                      <a:lnTo>
                        <a:pt x="24718" y="21756"/>
                      </a:lnTo>
                      <a:cubicBezTo>
                        <a:pt x="24918" y="21589"/>
                        <a:pt x="25018" y="21423"/>
                        <a:pt x="25152" y="21222"/>
                      </a:cubicBezTo>
                      <a:cubicBezTo>
                        <a:pt x="25686" y="20355"/>
                        <a:pt x="25852" y="19288"/>
                        <a:pt x="25986" y="18287"/>
                      </a:cubicBezTo>
                      <a:cubicBezTo>
                        <a:pt x="26119" y="17586"/>
                        <a:pt x="26186" y="16853"/>
                        <a:pt x="26153" y="16119"/>
                      </a:cubicBezTo>
                      <a:cubicBezTo>
                        <a:pt x="26119" y="15385"/>
                        <a:pt x="25919" y="14684"/>
                        <a:pt x="25452" y="14084"/>
                      </a:cubicBezTo>
                      <a:cubicBezTo>
                        <a:pt x="25018" y="13517"/>
                        <a:pt x="23717" y="12950"/>
                        <a:pt x="23017" y="12950"/>
                      </a:cubicBezTo>
                      <a:cubicBezTo>
                        <a:pt x="22283" y="12950"/>
                        <a:pt x="20982" y="13550"/>
                        <a:pt x="20515" y="14084"/>
                      </a:cubicBezTo>
                      <a:cubicBezTo>
                        <a:pt x="20082" y="14684"/>
                        <a:pt x="19848" y="15418"/>
                        <a:pt x="19815" y="16119"/>
                      </a:cubicBezTo>
                      <a:cubicBezTo>
                        <a:pt x="19781" y="16853"/>
                        <a:pt x="19915" y="17586"/>
                        <a:pt x="19981" y="18287"/>
                      </a:cubicBezTo>
                      <a:cubicBezTo>
                        <a:pt x="20148" y="19288"/>
                        <a:pt x="20282" y="20355"/>
                        <a:pt x="20815" y="21222"/>
                      </a:cubicBezTo>
                      <a:cubicBezTo>
                        <a:pt x="20949" y="21423"/>
                        <a:pt x="21082" y="21589"/>
                        <a:pt x="21249" y="21756"/>
                      </a:cubicBezTo>
                      <a:lnTo>
                        <a:pt x="21249" y="24225"/>
                      </a:lnTo>
                      <a:cubicBezTo>
                        <a:pt x="20949" y="24124"/>
                        <a:pt x="20682" y="24058"/>
                        <a:pt x="20582" y="23958"/>
                      </a:cubicBezTo>
                      <a:cubicBezTo>
                        <a:pt x="20115" y="23624"/>
                        <a:pt x="19748" y="23190"/>
                        <a:pt x="19414" y="22723"/>
                      </a:cubicBezTo>
                      <a:cubicBezTo>
                        <a:pt x="17980" y="20889"/>
                        <a:pt x="16846" y="19121"/>
                        <a:pt x="15512" y="17220"/>
                      </a:cubicBezTo>
                      <a:cubicBezTo>
                        <a:pt x="13844" y="14851"/>
                        <a:pt x="12209" y="12416"/>
                        <a:pt x="10608" y="10048"/>
                      </a:cubicBezTo>
                      <a:cubicBezTo>
                        <a:pt x="10208" y="9447"/>
                        <a:pt x="9808" y="8847"/>
                        <a:pt x="9374" y="8246"/>
                      </a:cubicBezTo>
                      <a:cubicBezTo>
                        <a:pt x="9007" y="7679"/>
                        <a:pt x="8473" y="7079"/>
                        <a:pt x="8173" y="6445"/>
                      </a:cubicBezTo>
                      <a:cubicBezTo>
                        <a:pt x="7973" y="6012"/>
                        <a:pt x="8140" y="5378"/>
                        <a:pt x="8006" y="4877"/>
                      </a:cubicBezTo>
                      <a:cubicBezTo>
                        <a:pt x="7839" y="4277"/>
                        <a:pt x="7539" y="3710"/>
                        <a:pt x="7206" y="3176"/>
                      </a:cubicBezTo>
                      <a:cubicBezTo>
                        <a:pt x="7172" y="3109"/>
                        <a:pt x="7172" y="3076"/>
                        <a:pt x="7139" y="3043"/>
                      </a:cubicBezTo>
                      <a:cubicBezTo>
                        <a:pt x="6639" y="2175"/>
                        <a:pt x="6005" y="1342"/>
                        <a:pt x="5805" y="341"/>
                      </a:cubicBezTo>
                      <a:cubicBezTo>
                        <a:pt x="5766" y="317"/>
                        <a:pt x="5721" y="307"/>
                        <a:pt x="5675" y="307"/>
                      </a:cubicBezTo>
                      <a:cubicBezTo>
                        <a:pt x="5524" y="307"/>
                        <a:pt x="5355" y="421"/>
                        <a:pt x="5304" y="574"/>
                      </a:cubicBezTo>
                      <a:cubicBezTo>
                        <a:pt x="5171" y="774"/>
                        <a:pt x="5238" y="1008"/>
                        <a:pt x="5304" y="1208"/>
                      </a:cubicBezTo>
                      <a:cubicBezTo>
                        <a:pt x="5371" y="1408"/>
                        <a:pt x="5471" y="1575"/>
                        <a:pt x="5538" y="1775"/>
                      </a:cubicBezTo>
                      <a:cubicBezTo>
                        <a:pt x="5638" y="2009"/>
                        <a:pt x="5738" y="2242"/>
                        <a:pt x="5605" y="2409"/>
                      </a:cubicBezTo>
                      <a:cubicBezTo>
                        <a:pt x="4937" y="1708"/>
                        <a:pt x="4270" y="1008"/>
                        <a:pt x="3503" y="374"/>
                      </a:cubicBezTo>
                      <a:cubicBezTo>
                        <a:pt x="3436" y="274"/>
                        <a:pt x="3303" y="207"/>
                        <a:pt x="3169" y="174"/>
                      </a:cubicBezTo>
                      <a:cubicBezTo>
                        <a:pt x="3109" y="144"/>
                        <a:pt x="3043" y="128"/>
                        <a:pt x="2981" y="128"/>
                      </a:cubicBezTo>
                      <a:cubicBezTo>
                        <a:pt x="2906" y="128"/>
                        <a:pt x="2839" y="152"/>
                        <a:pt x="2803" y="207"/>
                      </a:cubicBezTo>
                      <a:cubicBezTo>
                        <a:pt x="2669" y="274"/>
                        <a:pt x="2636" y="541"/>
                        <a:pt x="2702" y="608"/>
                      </a:cubicBezTo>
                      <a:cubicBezTo>
                        <a:pt x="2290" y="250"/>
                        <a:pt x="1719" y="6"/>
                        <a:pt x="1157" y="6"/>
                      </a:cubicBezTo>
                      <a:cubicBezTo>
                        <a:pt x="1038" y="6"/>
                        <a:pt x="918" y="17"/>
                        <a:pt x="801" y="41"/>
                      </a:cubicBezTo>
                      <a:cubicBezTo>
                        <a:pt x="534" y="274"/>
                        <a:pt x="501" y="875"/>
                        <a:pt x="801" y="1108"/>
                      </a:cubicBezTo>
                      <a:cubicBezTo>
                        <a:pt x="634" y="1008"/>
                        <a:pt x="468" y="908"/>
                        <a:pt x="267" y="908"/>
                      </a:cubicBezTo>
                      <a:cubicBezTo>
                        <a:pt x="34" y="908"/>
                        <a:pt x="1" y="1175"/>
                        <a:pt x="34" y="1375"/>
                      </a:cubicBezTo>
                      <a:cubicBezTo>
                        <a:pt x="1001" y="2009"/>
                        <a:pt x="2102" y="2576"/>
                        <a:pt x="2836" y="3410"/>
                      </a:cubicBezTo>
                      <a:cubicBezTo>
                        <a:pt x="3837" y="4510"/>
                        <a:pt x="5304" y="5545"/>
                        <a:pt x="5871" y="6912"/>
                      </a:cubicBezTo>
                      <a:cubicBezTo>
                        <a:pt x="7306" y="10381"/>
                        <a:pt x="9374" y="13617"/>
                        <a:pt x="11942" y="16386"/>
                      </a:cubicBezTo>
                      <a:cubicBezTo>
                        <a:pt x="13477" y="18087"/>
                        <a:pt x="14311" y="20255"/>
                        <a:pt x="15011" y="22523"/>
                      </a:cubicBezTo>
                      <a:cubicBezTo>
                        <a:pt x="15645" y="24458"/>
                        <a:pt x="16145" y="26560"/>
                        <a:pt x="16979" y="28428"/>
                      </a:cubicBezTo>
                      <a:cubicBezTo>
                        <a:pt x="17847" y="30429"/>
                        <a:pt x="17613" y="32697"/>
                        <a:pt x="18047" y="34765"/>
                      </a:cubicBezTo>
                      <a:cubicBezTo>
                        <a:pt x="18314" y="35933"/>
                        <a:pt x="18681" y="36934"/>
                        <a:pt x="18681" y="38135"/>
                      </a:cubicBezTo>
                      <a:cubicBezTo>
                        <a:pt x="18647" y="39369"/>
                        <a:pt x="18480" y="40570"/>
                        <a:pt x="18280" y="41737"/>
                      </a:cubicBezTo>
                      <a:cubicBezTo>
                        <a:pt x="17813" y="44105"/>
                        <a:pt x="17213" y="46541"/>
                        <a:pt x="16979" y="48942"/>
                      </a:cubicBezTo>
                      <a:cubicBezTo>
                        <a:pt x="16679" y="51344"/>
                        <a:pt x="16712" y="53846"/>
                        <a:pt x="17513" y="56214"/>
                      </a:cubicBezTo>
                      <a:cubicBezTo>
                        <a:pt x="20315" y="64487"/>
                        <a:pt x="18981" y="73560"/>
                        <a:pt x="20715" y="82133"/>
                      </a:cubicBezTo>
                      <a:lnTo>
                        <a:pt x="25452" y="82133"/>
                      </a:lnTo>
                      <a:cubicBezTo>
                        <a:pt x="27187" y="73560"/>
                        <a:pt x="25852" y="64487"/>
                        <a:pt x="28654" y="56214"/>
                      </a:cubicBezTo>
                      <a:cubicBezTo>
                        <a:pt x="29388" y="53879"/>
                        <a:pt x="29488" y="51377"/>
                        <a:pt x="29188" y="48942"/>
                      </a:cubicBezTo>
                      <a:cubicBezTo>
                        <a:pt x="28888" y="46541"/>
                        <a:pt x="28354" y="44139"/>
                        <a:pt x="27887" y="41737"/>
                      </a:cubicBezTo>
                      <a:cubicBezTo>
                        <a:pt x="27654" y="40570"/>
                        <a:pt x="27487" y="39335"/>
                        <a:pt x="27487" y="38135"/>
                      </a:cubicBezTo>
                      <a:cubicBezTo>
                        <a:pt x="27487" y="36934"/>
                        <a:pt x="27854" y="35933"/>
                        <a:pt x="28121" y="34765"/>
                      </a:cubicBezTo>
                      <a:cubicBezTo>
                        <a:pt x="28554" y="32697"/>
                        <a:pt x="28321" y="30429"/>
                        <a:pt x="29188" y="28428"/>
                      </a:cubicBezTo>
                      <a:cubicBezTo>
                        <a:pt x="30956" y="24425"/>
                        <a:pt x="31290" y="19588"/>
                        <a:pt x="34258" y="16386"/>
                      </a:cubicBezTo>
                      <a:cubicBezTo>
                        <a:pt x="36827" y="13617"/>
                        <a:pt x="38862" y="10415"/>
                        <a:pt x="40296" y="6912"/>
                      </a:cubicBezTo>
                      <a:cubicBezTo>
                        <a:pt x="40863" y="5545"/>
                        <a:pt x="42331" y="4510"/>
                        <a:pt x="43331" y="3410"/>
                      </a:cubicBezTo>
                      <a:cubicBezTo>
                        <a:pt x="44132" y="2576"/>
                        <a:pt x="45199" y="2009"/>
                        <a:pt x="46133" y="1375"/>
                      </a:cubicBezTo>
                      <a:cubicBezTo>
                        <a:pt x="46167" y="1208"/>
                        <a:pt x="46133" y="941"/>
                        <a:pt x="45700" y="908"/>
                      </a:cubicBezTo>
                      <a:cubicBezTo>
                        <a:pt x="45500" y="908"/>
                        <a:pt x="45333" y="1008"/>
                        <a:pt x="45166" y="1108"/>
                      </a:cubicBezTo>
                      <a:cubicBezTo>
                        <a:pt x="45400" y="875"/>
                        <a:pt x="45400" y="341"/>
                        <a:pt x="45166" y="41"/>
                      </a:cubicBezTo>
                      <a:cubicBezTo>
                        <a:pt x="45031" y="14"/>
                        <a:pt x="44892" y="0"/>
                        <a:pt x="44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15"/>
                <p:cNvSpPr/>
                <p:nvPr/>
              </p:nvSpPr>
              <p:spPr>
                <a:xfrm>
                  <a:off x="3569375" y="2555600"/>
                  <a:ext cx="229375" cy="149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5" h="5961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01" y="1969"/>
                        <a:pt x="1102" y="4037"/>
                        <a:pt x="1936" y="5905"/>
                      </a:cubicBezTo>
                      <a:cubicBezTo>
                        <a:pt x="2836" y="7906"/>
                        <a:pt x="2569" y="10175"/>
                        <a:pt x="3036" y="12243"/>
                      </a:cubicBezTo>
                      <a:cubicBezTo>
                        <a:pt x="3270" y="13410"/>
                        <a:pt x="3670" y="14411"/>
                        <a:pt x="3670" y="15645"/>
                      </a:cubicBezTo>
                      <a:cubicBezTo>
                        <a:pt x="3604" y="16846"/>
                        <a:pt x="3437" y="18047"/>
                        <a:pt x="3237" y="19214"/>
                      </a:cubicBezTo>
                      <a:cubicBezTo>
                        <a:pt x="2770" y="21583"/>
                        <a:pt x="2203" y="24018"/>
                        <a:pt x="1936" y="26420"/>
                      </a:cubicBezTo>
                      <a:cubicBezTo>
                        <a:pt x="1669" y="28855"/>
                        <a:pt x="1702" y="31356"/>
                        <a:pt x="2503" y="33691"/>
                      </a:cubicBezTo>
                      <a:cubicBezTo>
                        <a:pt x="5271" y="41997"/>
                        <a:pt x="3937" y="51037"/>
                        <a:pt x="5705" y="59610"/>
                      </a:cubicBezTo>
                      <a:lnTo>
                        <a:pt x="6772" y="59610"/>
                      </a:lnTo>
                      <a:cubicBezTo>
                        <a:pt x="6606" y="52605"/>
                        <a:pt x="9174" y="44733"/>
                        <a:pt x="5905" y="38595"/>
                      </a:cubicBezTo>
                      <a:cubicBezTo>
                        <a:pt x="3237" y="33658"/>
                        <a:pt x="2569" y="27587"/>
                        <a:pt x="4104" y="22183"/>
                      </a:cubicBezTo>
                      <a:cubicBezTo>
                        <a:pt x="4671" y="20082"/>
                        <a:pt x="5572" y="18047"/>
                        <a:pt x="5405" y="15912"/>
                      </a:cubicBezTo>
                      <a:cubicBezTo>
                        <a:pt x="5338" y="14511"/>
                        <a:pt x="4771" y="13177"/>
                        <a:pt x="4571" y="11809"/>
                      </a:cubicBezTo>
                      <a:cubicBezTo>
                        <a:pt x="4371" y="10408"/>
                        <a:pt x="4538" y="9040"/>
                        <a:pt x="4337" y="7673"/>
                      </a:cubicBezTo>
                      <a:cubicBezTo>
                        <a:pt x="3870" y="4704"/>
                        <a:pt x="1936" y="2236"/>
                        <a:pt x="1" y="1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15"/>
                <p:cNvSpPr/>
                <p:nvPr/>
              </p:nvSpPr>
              <p:spPr>
                <a:xfrm>
                  <a:off x="3496000" y="4045850"/>
                  <a:ext cx="54957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3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21983" y="9874"/>
                      </a:lnTo>
                      <a:lnTo>
                        <a:pt x="2198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15"/>
                <p:cNvSpPr/>
                <p:nvPr/>
              </p:nvSpPr>
              <p:spPr>
                <a:xfrm>
                  <a:off x="3400100" y="4293525"/>
                  <a:ext cx="74055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5404" extrusionOk="0">
                      <a:moveTo>
                        <a:pt x="3837" y="0"/>
                      </a:moveTo>
                      <a:cubicBezTo>
                        <a:pt x="0" y="0"/>
                        <a:pt x="367" y="5404"/>
                        <a:pt x="367" y="5404"/>
                      </a:cubicBezTo>
                      <a:lnTo>
                        <a:pt x="29321" y="5404"/>
                      </a:lnTo>
                      <a:cubicBezTo>
                        <a:pt x="29288" y="5404"/>
                        <a:pt x="29622" y="0"/>
                        <a:pt x="25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15"/>
                <p:cNvSpPr/>
                <p:nvPr/>
              </p:nvSpPr>
              <p:spPr>
                <a:xfrm>
                  <a:off x="3225800" y="1172125"/>
                  <a:ext cx="1088300" cy="10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2" h="43532" extrusionOk="0">
                      <a:moveTo>
                        <a:pt x="21783" y="2769"/>
                      </a:moveTo>
                      <a:cubicBezTo>
                        <a:pt x="25019" y="2769"/>
                        <a:pt x="27654" y="5371"/>
                        <a:pt x="27654" y="8640"/>
                      </a:cubicBezTo>
                      <a:cubicBezTo>
                        <a:pt x="27654" y="11875"/>
                        <a:pt x="25019" y="14510"/>
                        <a:pt x="21783" y="14510"/>
                      </a:cubicBezTo>
                      <a:cubicBezTo>
                        <a:pt x="18514" y="14510"/>
                        <a:pt x="15912" y="11875"/>
                        <a:pt x="15912" y="8640"/>
                      </a:cubicBezTo>
                      <a:cubicBezTo>
                        <a:pt x="15912" y="5371"/>
                        <a:pt x="18514" y="2769"/>
                        <a:pt x="21783" y="2769"/>
                      </a:cubicBezTo>
                      <a:close/>
                      <a:moveTo>
                        <a:pt x="10634" y="8869"/>
                      </a:moveTo>
                      <a:cubicBezTo>
                        <a:pt x="11710" y="8869"/>
                        <a:pt x="12800" y="9161"/>
                        <a:pt x="13777" y="9774"/>
                      </a:cubicBezTo>
                      <a:cubicBezTo>
                        <a:pt x="16513" y="11508"/>
                        <a:pt x="17347" y="15144"/>
                        <a:pt x="15645" y="17880"/>
                      </a:cubicBezTo>
                      <a:cubicBezTo>
                        <a:pt x="14518" y="19679"/>
                        <a:pt x="12587" y="20661"/>
                        <a:pt x="10614" y="20661"/>
                      </a:cubicBezTo>
                      <a:cubicBezTo>
                        <a:pt x="9551" y="20661"/>
                        <a:pt x="8475" y="20376"/>
                        <a:pt x="7506" y="19781"/>
                      </a:cubicBezTo>
                      <a:cubicBezTo>
                        <a:pt x="4738" y="18046"/>
                        <a:pt x="3904" y="14444"/>
                        <a:pt x="5638" y="11642"/>
                      </a:cubicBezTo>
                      <a:cubicBezTo>
                        <a:pt x="6739" y="9851"/>
                        <a:pt x="8663" y="8869"/>
                        <a:pt x="10634" y="8869"/>
                      </a:cubicBezTo>
                      <a:close/>
                      <a:moveTo>
                        <a:pt x="33431" y="10102"/>
                      </a:moveTo>
                      <a:cubicBezTo>
                        <a:pt x="35610" y="10102"/>
                        <a:pt x="37696" y="11306"/>
                        <a:pt x="38695" y="13376"/>
                      </a:cubicBezTo>
                      <a:cubicBezTo>
                        <a:pt x="40163" y="16312"/>
                        <a:pt x="38962" y="19848"/>
                        <a:pt x="36027" y="21315"/>
                      </a:cubicBezTo>
                      <a:cubicBezTo>
                        <a:pt x="35197" y="21716"/>
                        <a:pt x="34315" y="21907"/>
                        <a:pt x="33445" y="21907"/>
                      </a:cubicBezTo>
                      <a:cubicBezTo>
                        <a:pt x="31274" y="21907"/>
                        <a:pt x="29178" y="20719"/>
                        <a:pt x="28154" y="18647"/>
                      </a:cubicBezTo>
                      <a:cubicBezTo>
                        <a:pt x="26720" y="15678"/>
                        <a:pt x="27921" y="12175"/>
                        <a:pt x="30823" y="10708"/>
                      </a:cubicBezTo>
                      <a:cubicBezTo>
                        <a:pt x="31664" y="10296"/>
                        <a:pt x="32555" y="10102"/>
                        <a:pt x="33431" y="10102"/>
                      </a:cubicBezTo>
                      <a:close/>
                      <a:moveTo>
                        <a:pt x="21783" y="17813"/>
                      </a:moveTo>
                      <a:cubicBezTo>
                        <a:pt x="23418" y="17813"/>
                        <a:pt x="24685" y="19147"/>
                        <a:pt x="24685" y="20715"/>
                      </a:cubicBezTo>
                      <a:cubicBezTo>
                        <a:pt x="24685" y="22349"/>
                        <a:pt x="23418" y="23650"/>
                        <a:pt x="21783" y="23650"/>
                      </a:cubicBezTo>
                      <a:cubicBezTo>
                        <a:pt x="20149" y="23650"/>
                        <a:pt x="18848" y="22349"/>
                        <a:pt x="18848" y="20715"/>
                      </a:cubicBezTo>
                      <a:cubicBezTo>
                        <a:pt x="18848" y="19114"/>
                        <a:pt x="20149" y="17813"/>
                        <a:pt x="21783" y="17813"/>
                      </a:cubicBezTo>
                      <a:close/>
                      <a:moveTo>
                        <a:pt x="10169" y="21975"/>
                      </a:moveTo>
                      <a:cubicBezTo>
                        <a:pt x="12321" y="21975"/>
                        <a:pt x="14379" y="23142"/>
                        <a:pt x="15412" y="25185"/>
                      </a:cubicBezTo>
                      <a:cubicBezTo>
                        <a:pt x="16913" y="28120"/>
                        <a:pt x="15745" y="31656"/>
                        <a:pt x="12810" y="33124"/>
                      </a:cubicBezTo>
                      <a:cubicBezTo>
                        <a:pt x="11968" y="33540"/>
                        <a:pt x="11069" y="33737"/>
                        <a:pt x="10183" y="33737"/>
                      </a:cubicBezTo>
                      <a:cubicBezTo>
                        <a:pt x="8016" y="33737"/>
                        <a:pt x="5922" y="32558"/>
                        <a:pt x="4904" y="30522"/>
                      </a:cubicBezTo>
                      <a:cubicBezTo>
                        <a:pt x="3437" y="27620"/>
                        <a:pt x="4604" y="24051"/>
                        <a:pt x="7473" y="22616"/>
                      </a:cubicBezTo>
                      <a:cubicBezTo>
                        <a:pt x="8342" y="22182"/>
                        <a:pt x="9264" y="21975"/>
                        <a:pt x="10169" y="21975"/>
                      </a:cubicBezTo>
                      <a:close/>
                      <a:moveTo>
                        <a:pt x="32962" y="23051"/>
                      </a:moveTo>
                      <a:cubicBezTo>
                        <a:pt x="34065" y="23051"/>
                        <a:pt x="35177" y="23362"/>
                        <a:pt x="36160" y="24017"/>
                      </a:cubicBezTo>
                      <a:cubicBezTo>
                        <a:pt x="38929" y="25819"/>
                        <a:pt x="39662" y="29421"/>
                        <a:pt x="37861" y="32190"/>
                      </a:cubicBezTo>
                      <a:cubicBezTo>
                        <a:pt x="36737" y="33908"/>
                        <a:pt x="34843" y="34858"/>
                        <a:pt x="32910" y="34858"/>
                      </a:cubicBezTo>
                      <a:cubicBezTo>
                        <a:pt x="31804" y="34858"/>
                        <a:pt x="30684" y="34547"/>
                        <a:pt x="29689" y="33891"/>
                      </a:cubicBezTo>
                      <a:cubicBezTo>
                        <a:pt x="26987" y="32123"/>
                        <a:pt x="26186" y="28454"/>
                        <a:pt x="27987" y="25718"/>
                      </a:cubicBezTo>
                      <a:cubicBezTo>
                        <a:pt x="29133" y="24000"/>
                        <a:pt x="31034" y="23051"/>
                        <a:pt x="32962" y="23051"/>
                      </a:cubicBezTo>
                      <a:close/>
                      <a:moveTo>
                        <a:pt x="21783" y="29054"/>
                      </a:moveTo>
                      <a:cubicBezTo>
                        <a:pt x="25019" y="29054"/>
                        <a:pt x="27654" y="31689"/>
                        <a:pt x="27654" y="34958"/>
                      </a:cubicBezTo>
                      <a:cubicBezTo>
                        <a:pt x="27687" y="38161"/>
                        <a:pt x="25019" y="40829"/>
                        <a:pt x="21783" y="40829"/>
                      </a:cubicBezTo>
                      <a:cubicBezTo>
                        <a:pt x="18514" y="40829"/>
                        <a:pt x="15912" y="38194"/>
                        <a:pt x="15912" y="34958"/>
                      </a:cubicBezTo>
                      <a:cubicBezTo>
                        <a:pt x="15912" y="31689"/>
                        <a:pt x="18514" y="29054"/>
                        <a:pt x="21783" y="29054"/>
                      </a:cubicBezTo>
                      <a:close/>
                      <a:moveTo>
                        <a:pt x="21783" y="0"/>
                      </a:moveTo>
                      <a:cubicBezTo>
                        <a:pt x="9774" y="0"/>
                        <a:pt x="1" y="9774"/>
                        <a:pt x="1" y="21782"/>
                      </a:cubicBezTo>
                      <a:cubicBezTo>
                        <a:pt x="1" y="33791"/>
                        <a:pt x="9741" y="43531"/>
                        <a:pt x="21783" y="43531"/>
                      </a:cubicBezTo>
                      <a:cubicBezTo>
                        <a:pt x="33825" y="43531"/>
                        <a:pt x="43532" y="33824"/>
                        <a:pt x="43532" y="21782"/>
                      </a:cubicBezTo>
                      <a:cubicBezTo>
                        <a:pt x="43532" y="9707"/>
                        <a:pt x="33792" y="0"/>
                        <a:pt x="2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15"/>
                <p:cNvSpPr/>
                <p:nvPr/>
              </p:nvSpPr>
              <p:spPr>
                <a:xfrm>
                  <a:off x="3375925" y="1172125"/>
                  <a:ext cx="938175" cy="9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7" h="37494" extrusionOk="0">
                      <a:moveTo>
                        <a:pt x="15778" y="0"/>
                      </a:moveTo>
                      <a:cubicBezTo>
                        <a:pt x="9574" y="0"/>
                        <a:pt x="3970" y="2602"/>
                        <a:pt x="0" y="6772"/>
                      </a:cubicBezTo>
                      <a:cubicBezTo>
                        <a:pt x="3936" y="3036"/>
                        <a:pt x="9173" y="767"/>
                        <a:pt x="14977" y="767"/>
                      </a:cubicBezTo>
                      <a:cubicBezTo>
                        <a:pt x="26986" y="767"/>
                        <a:pt x="36760" y="10508"/>
                        <a:pt x="36760" y="22516"/>
                      </a:cubicBezTo>
                      <a:cubicBezTo>
                        <a:pt x="36760" y="28320"/>
                        <a:pt x="34458" y="33624"/>
                        <a:pt x="30755" y="37494"/>
                      </a:cubicBezTo>
                      <a:cubicBezTo>
                        <a:pt x="34925" y="33524"/>
                        <a:pt x="37494" y="27953"/>
                        <a:pt x="37494" y="21716"/>
                      </a:cubicBezTo>
                      <a:cubicBezTo>
                        <a:pt x="37527" y="9774"/>
                        <a:pt x="27787" y="0"/>
                        <a:pt x="15778" y="0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15"/>
                <p:cNvSpPr/>
                <p:nvPr/>
              </p:nvSpPr>
              <p:spPr>
                <a:xfrm>
                  <a:off x="3582725" y="4045850"/>
                  <a:ext cx="8842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3537" y="9874"/>
                      </a:lnTo>
                      <a:lnTo>
                        <a:pt x="35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15"/>
                <p:cNvSpPr/>
                <p:nvPr/>
              </p:nvSpPr>
              <p:spPr>
                <a:xfrm>
                  <a:off x="3505175" y="4293525"/>
                  <a:ext cx="14930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5404" extrusionOk="0">
                      <a:moveTo>
                        <a:pt x="2269" y="0"/>
                      </a:moveTo>
                      <a:cubicBezTo>
                        <a:pt x="1802" y="167"/>
                        <a:pt x="1435" y="434"/>
                        <a:pt x="1101" y="834"/>
                      </a:cubicBezTo>
                      <a:cubicBezTo>
                        <a:pt x="534" y="1434"/>
                        <a:pt x="267" y="2335"/>
                        <a:pt x="134" y="3169"/>
                      </a:cubicBezTo>
                      <a:cubicBezTo>
                        <a:pt x="0" y="3903"/>
                        <a:pt x="0" y="4670"/>
                        <a:pt x="67" y="5404"/>
                      </a:cubicBezTo>
                      <a:lnTo>
                        <a:pt x="4137" y="5404"/>
                      </a:lnTo>
                      <a:cubicBezTo>
                        <a:pt x="4237" y="4670"/>
                        <a:pt x="4170" y="3903"/>
                        <a:pt x="4237" y="3202"/>
                      </a:cubicBezTo>
                      <a:cubicBezTo>
                        <a:pt x="4270" y="2435"/>
                        <a:pt x="4404" y="1601"/>
                        <a:pt x="4804" y="1001"/>
                      </a:cubicBezTo>
                      <a:cubicBezTo>
                        <a:pt x="5071" y="567"/>
                        <a:pt x="5504" y="167"/>
                        <a:pt x="59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6" name="Google Shape;1586;p15"/>
              <p:cNvSpPr/>
              <p:nvPr/>
            </p:nvSpPr>
            <p:spPr>
              <a:xfrm>
                <a:off x="5845990" y="3547707"/>
                <a:ext cx="202130" cy="126326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5731" extrusionOk="0">
                    <a:moveTo>
                      <a:pt x="0" y="0"/>
                    </a:moveTo>
                    <a:cubicBezTo>
                      <a:pt x="3919" y="5139"/>
                      <a:pt x="9169" y="5731"/>
                      <a:pt x="9169" y="5731"/>
                    </a:cubicBezTo>
                    <a:lnTo>
                      <a:pt x="8910" y="5213"/>
                    </a:lnTo>
                    <a:cubicBezTo>
                      <a:pt x="3587" y="3882"/>
                      <a:pt x="777" y="37"/>
                      <a:pt x="777" y="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5"/>
              <p:cNvSpPr/>
              <p:nvPr/>
            </p:nvSpPr>
            <p:spPr>
              <a:xfrm>
                <a:off x="5788944" y="3645487"/>
                <a:ext cx="197236" cy="130403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5916" extrusionOk="0">
                    <a:moveTo>
                      <a:pt x="74" y="1"/>
                    </a:moveTo>
                    <a:lnTo>
                      <a:pt x="1" y="407"/>
                    </a:lnTo>
                    <a:cubicBezTo>
                      <a:pt x="3069" y="4770"/>
                      <a:pt x="8615" y="5916"/>
                      <a:pt x="8615" y="5916"/>
                    </a:cubicBezTo>
                    <a:lnTo>
                      <a:pt x="8947" y="5620"/>
                    </a:lnTo>
                    <a:cubicBezTo>
                      <a:pt x="2847" y="3883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5"/>
              <p:cNvSpPr/>
              <p:nvPr/>
            </p:nvSpPr>
            <p:spPr>
              <a:xfrm>
                <a:off x="5752398" y="3444459"/>
                <a:ext cx="307118" cy="200300"/>
              </a:xfrm>
              <a:custGeom>
                <a:avLst/>
                <a:gdLst/>
                <a:ahLst/>
                <a:cxnLst/>
                <a:rect l="l" t="t" r="r" b="b"/>
                <a:pathLst>
                  <a:path w="13933" h="9087" extrusionOk="0">
                    <a:moveTo>
                      <a:pt x="3977" y="1"/>
                    </a:moveTo>
                    <a:cubicBezTo>
                      <a:pt x="1" y="1"/>
                      <a:pt x="1880" y="4684"/>
                      <a:pt x="1880" y="4684"/>
                    </a:cubicBezTo>
                    <a:lnTo>
                      <a:pt x="7759" y="8751"/>
                    </a:lnTo>
                    <a:cubicBezTo>
                      <a:pt x="8135" y="8998"/>
                      <a:pt x="8543" y="9086"/>
                      <a:pt x="8933" y="9086"/>
                    </a:cubicBezTo>
                    <a:cubicBezTo>
                      <a:pt x="9880" y="9086"/>
                      <a:pt x="10716" y="8566"/>
                      <a:pt x="10716" y="8566"/>
                    </a:cubicBezTo>
                    <a:cubicBezTo>
                      <a:pt x="13933" y="5682"/>
                      <a:pt x="5282" y="137"/>
                      <a:pt x="5282" y="137"/>
                    </a:cubicBezTo>
                    <a:cubicBezTo>
                      <a:pt x="4789" y="43"/>
                      <a:pt x="4356" y="1"/>
                      <a:pt x="397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5"/>
              <p:cNvSpPr/>
              <p:nvPr/>
            </p:nvSpPr>
            <p:spPr>
              <a:xfrm>
                <a:off x="5741046" y="3433857"/>
                <a:ext cx="307074" cy="199837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066" extrusionOk="0">
                    <a:moveTo>
                      <a:pt x="3996" y="0"/>
                    </a:moveTo>
                    <a:cubicBezTo>
                      <a:pt x="0" y="0"/>
                      <a:pt x="1878" y="4648"/>
                      <a:pt x="1878" y="4648"/>
                    </a:cubicBezTo>
                    <a:lnTo>
                      <a:pt x="7756" y="8714"/>
                    </a:lnTo>
                    <a:cubicBezTo>
                      <a:pt x="8135" y="8974"/>
                      <a:pt x="8545" y="9066"/>
                      <a:pt x="8936" y="9066"/>
                    </a:cubicBezTo>
                    <a:cubicBezTo>
                      <a:pt x="9881" y="9066"/>
                      <a:pt x="10714" y="8529"/>
                      <a:pt x="10714" y="8529"/>
                    </a:cubicBezTo>
                    <a:cubicBezTo>
                      <a:pt x="13930" y="5683"/>
                      <a:pt x="5316" y="137"/>
                      <a:pt x="5316" y="137"/>
                    </a:cubicBezTo>
                    <a:cubicBezTo>
                      <a:pt x="4817" y="43"/>
                      <a:pt x="4379" y="0"/>
                      <a:pt x="3996" y="0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5"/>
              <p:cNvSpPr/>
              <p:nvPr/>
            </p:nvSpPr>
            <p:spPr>
              <a:xfrm>
                <a:off x="5801178" y="3390411"/>
                <a:ext cx="99434" cy="10624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482" extrusionOk="0">
                    <a:moveTo>
                      <a:pt x="4511" y="48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C8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5"/>
              <p:cNvSpPr/>
              <p:nvPr/>
            </p:nvSpPr>
            <p:spPr>
              <a:xfrm>
                <a:off x="5747681" y="3389177"/>
                <a:ext cx="857850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918" h="44718" extrusionOk="0">
                    <a:moveTo>
                      <a:pt x="1640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68" y="6245"/>
                      <a:pt x="8210" y="6245"/>
                    </a:cubicBezTo>
                    <a:cubicBezTo>
                      <a:pt x="8398" y="6245"/>
                      <a:pt x="8590" y="6241"/>
                      <a:pt x="8786" y="6231"/>
                    </a:cubicBezTo>
                    <a:cubicBezTo>
                      <a:pt x="8786" y="6231"/>
                      <a:pt x="10006" y="9004"/>
                      <a:pt x="15478" y="9410"/>
                    </a:cubicBezTo>
                    <a:cubicBezTo>
                      <a:pt x="15478" y="9410"/>
                      <a:pt x="13379" y="16233"/>
                      <a:pt x="9724" y="16233"/>
                    </a:cubicBezTo>
                    <a:cubicBezTo>
                      <a:pt x="9263" y="16233"/>
                      <a:pt x="8778" y="16124"/>
                      <a:pt x="8268" y="15880"/>
                    </a:cubicBezTo>
                    <a:cubicBezTo>
                      <a:pt x="8268" y="15880"/>
                      <a:pt x="5607" y="19762"/>
                      <a:pt x="4276" y="22387"/>
                    </a:cubicBezTo>
                    <a:cubicBezTo>
                      <a:pt x="4276" y="22387"/>
                      <a:pt x="1614" y="28598"/>
                      <a:pt x="5607" y="33811"/>
                    </a:cubicBezTo>
                    <a:cubicBezTo>
                      <a:pt x="5607" y="33811"/>
                      <a:pt x="8712" y="35549"/>
                      <a:pt x="15441" y="36806"/>
                    </a:cubicBezTo>
                    <a:lnTo>
                      <a:pt x="31116" y="44717"/>
                    </a:lnTo>
                    <a:lnTo>
                      <a:pt x="38917" y="27341"/>
                    </a:lnTo>
                    <a:cubicBezTo>
                      <a:pt x="38917" y="27341"/>
                      <a:pt x="29305" y="23903"/>
                      <a:pt x="26199" y="21204"/>
                    </a:cubicBezTo>
                    <a:cubicBezTo>
                      <a:pt x="26199" y="21204"/>
                      <a:pt x="22576" y="18690"/>
                      <a:pt x="22798" y="10224"/>
                    </a:cubicBezTo>
                    <a:cubicBezTo>
                      <a:pt x="22798" y="10224"/>
                      <a:pt x="21023" y="4382"/>
                      <a:pt x="19101" y="3828"/>
                    </a:cubicBezTo>
                    <a:lnTo>
                      <a:pt x="13629" y="1794"/>
                    </a:lnTo>
                    <a:cubicBezTo>
                      <a:pt x="13629" y="1794"/>
                      <a:pt x="10856" y="537"/>
                      <a:pt x="7085" y="390"/>
                    </a:cubicBezTo>
                    <a:cubicBezTo>
                      <a:pt x="7085" y="390"/>
                      <a:pt x="2834" y="316"/>
                      <a:pt x="1910" y="20"/>
                    </a:cubicBezTo>
                    <a:cubicBezTo>
                      <a:pt x="1910" y="20"/>
                      <a:pt x="1799" y="1"/>
                      <a:pt x="1640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5"/>
              <p:cNvSpPr/>
              <p:nvPr/>
            </p:nvSpPr>
            <p:spPr>
              <a:xfrm>
                <a:off x="5759099" y="3389992"/>
                <a:ext cx="848879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511" h="44718" extrusionOk="0">
                    <a:moveTo>
                      <a:pt x="1639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33" y="6245"/>
                      <a:pt x="8206" y="6245"/>
                    </a:cubicBezTo>
                    <a:cubicBezTo>
                      <a:pt x="8395" y="6245"/>
                      <a:pt x="8588" y="6241"/>
                      <a:pt x="8786" y="6231"/>
                    </a:cubicBezTo>
                    <a:cubicBezTo>
                      <a:pt x="8786" y="6231"/>
                      <a:pt x="10752" y="8996"/>
                      <a:pt x="13844" y="9877"/>
                    </a:cubicBezTo>
                    <a:lnTo>
                      <a:pt x="13844" y="9877"/>
                    </a:lnTo>
                    <a:cubicBezTo>
                      <a:pt x="13508" y="10051"/>
                      <a:pt x="13154" y="10566"/>
                      <a:pt x="12926" y="11813"/>
                    </a:cubicBezTo>
                    <a:cubicBezTo>
                      <a:pt x="12705" y="12886"/>
                      <a:pt x="13777" y="12923"/>
                      <a:pt x="13444" y="13477"/>
                    </a:cubicBezTo>
                    <a:cubicBezTo>
                      <a:pt x="12613" y="14909"/>
                      <a:pt x="11428" y="16252"/>
                      <a:pt x="9853" y="16252"/>
                    </a:cubicBezTo>
                    <a:cubicBezTo>
                      <a:pt x="9395" y="16252"/>
                      <a:pt x="8904" y="16139"/>
                      <a:pt x="8379" y="15880"/>
                    </a:cubicBezTo>
                    <a:cubicBezTo>
                      <a:pt x="8379" y="15880"/>
                      <a:pt x="5680" y="19762"/>
                      <a:pt x="4349" y="22387"/>
                    </a:cubicBezTo>
                    <a:cubicBezTo>
                      <a:pt x="4349" y="22387"/>
                      <a:pt x="1724" y="28598"/>
                      <a:pt x="5680" y="33811"/>
                    </a:cubicBezTo>
                    <a:cubicBezTo>
                      <a:pt x="5680" y="33811"/>
                      <a:pt x="8786" y="35586"/>
                      <a:pt x="15514" y="36806"/>
                    </a:cubicBezTo>
                    <a:lnTo>
                      <a:pt x="30672" y="44717"/>
                    </a:lnTo>
                    <a:lnTo>
                      <a:pt x="38510" y="27341"/>
                    </a:lnTo>
                    <a:cubicBezTo>
                      <a:pt x="38510" y="27341"/>
                      <a:pt x="32780" y="24753"/>
                      <a:pt x="28935" y="23274"/>
                    </a:cubicBezTo>
                    <a:cubicBezTo>
                      <a:pt x="26753" y="22387"/>
                      <a:pt x="23833" y="20465"/>
                      <a:pt x="23093" y="12035"/>
                    </a:cubicBezTo>
                    <a:cubicBezTo>
                      <a:pt x="22908" y="9817"/>
                      <a:pt x="21910" y="6009"/>
                      <a:pt x="19100" y="4013"/>
                    </a:cubicBezTo>
                    <a:lnTo>
                      <a:pt x="13444" y="1388"/>
                    </a:lnTo>
                    <a:cubicBezTo>
                      <a:pt x="13444" y="1388"/>
                      <a:pt x="12401" y="67"/>
                      <a:pt x="9637" y="67"/>
                    </a:cubicBezTo>
                    <a:cubicBezTo>
                      <a:pt x="8910" y="67"/>
                      <a:pt x="8063" y="158"/>
                      <a:pt x="7085" y="389"/>
                    </a:cubicBezTo>
                    <a:cubicBezTo>
                      <a:pt x="7085" y="389"/>
                      <a:pt x="2833" y="316"/>
                      <a:pt x="1909" y="20"/>
                    </a:cubicBezTo>
                    <a:cubicBezTo>
                      <a:pt x="1909" y="20"/>
                      <a:pt x="1798" y="1"/>
                      <a:pt x="1639" y="1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5"/>
              <p:cNvSpPr/>
              <p:nvPr/>
            </p:nvSpPr>
            <p:spPr>
              <a:xfrm>
                <a:off x="5886747" y="3541006"/>
                <a:ext cx="112791" cy="80720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3662" extrusionOk="0">
                    <a:moveTo>
                      <a:pt x="2333" y="0"/>
                    </a:moveTo>
                    <a:cubicBezTo>
                      <a:pt x="1265" y="0"/>
                      <a:pt x="246" y="871"/>
                      <a:pt x="0" y="2153"/>
                    </a:cubicBezTo>
                    <a:cubicBezTo>
                      <a:pt x="549" y="3238"/>
                      <a:pt x="1407" y="3662"/>
                      <a:pt x="2217" y="3662"/>
                    </a:cubicBezTo>
                    <a:cubicBezTo>
                      <a:pt x="3752" y="3662"/>
                      <a:pt x="5116" y="2139"/>
                      <a:pt x="3882" y="711"/>
                    </a:cubicBezTo>
                    <a:cubicBezTo>
                      <a:pt x="3414" y="218"/>
                      <a:pt x="2867" y="0"/>
                      <a:pt x="2333" y="0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5"/>
              <p:cNvSpPr/>
              <p:nvPr/>
            </p:nvSpPr>
            <p:spPr>
              <a:xfrm>
                <a:off x="5764499" y="3390411"/>
                <a:ext cx="136112" cy="35334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1603" extrusionOk="0">
                    <a:moveTo>
                      <a:pt x="1664" y="1"/>
                    </a:moveTo>
                    <a:cubicBezTo>
                      <a:pt x="1664" y="1"/>
                      <a:pt x="0" y="740"/>
                      <a:pt x="2108" y="1443"/>
                    </a:cubicBezTo>
                    <a:cubicBezTo>
                      <a:pt x="2108" y="1443"/>
                      <a:pt x="2820" y="1603"/>
                      <a:pt x="3659" y="1603"/>
                    </a:cubicBezTo>
                    <a:cubicBezTo>
                      <a:pt x="4625" y="1603"/>
                      <a:pt x="5759" y="1391"/>
                      <a:pt x="6175" y="481"/>
                    </a:cubicBezTo>
                    <a:lnTo>
                      <a:pt x="1664" y="1"/>
                    </a:ln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5"/>
              <p:cNvSpPr/>
              <p:nvPr/>
            </p:nvSpPr>
            <p:spPr>
              <a:xfrm>
                <a:off x="5534684" y="3759579"/>
                <a:ext cx="211101" cy="144224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6543" extrusionOk="0">
                    <a:moveTo>
                      <a:pt x="4585" y="0"/>
                    </a:moveTo>
                    <a:cubicBezTo>
                      <a:pt x="4585" y="0"/>
                      <a:pt x="1" y="518"/>
                      <a:pt x="2663" y="5065"/>
                    </a:cubicBezTo>
                    <a:cubicBezTo>
                      <a:pt x="2663" y="5065"/>
                      <a:pt x="3747" y="6543"/>
                      <a:pt x="5497" y="6543"/>
                    </a:cubicBezTo>
                    <a:cubicBezTo>
                      <a:pt x="5962" y="6543"/>
                      <a:pt x="6474" y="6438"/>
                      <a:pt x="7025" y="6175"/>
                    </a:cubicBezTo>
                    <a:cubicBezTo>
                      <a:pt x="7025" y="6175"/>
                      <a:pt x="9576" y="4252"/>
                      <a:pt x="7949" y="2551"/>
                    </a:cubicBez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5"/>
              <p:cNvSpPr/>
              <p:nvPr/>
            </p:nvSpPr>
            <p:spPr>
              <a:xfrm>
                <a:off x="5628409" y="3655274"/>
                <a:ext cx="273922" cy="195341"/>
              </a:xfrm>
              <a:custGeom>
                <a:avLst/>
                <a:gdLst/>
                <a:ahLst/>
                <a:cxnLst/>
                <a:rect l="l" t="t" r="r" b="b"/>
                <a:pathLst>
                  <a:path w="12427" h="8862" extrusionOk="0">
                    <a:moveTo>
                      <a:pt x="4400" y="0"/>
                    </a:moveTo>
                    <a:cubicBezTo>
                      <a:pt x="0" y="370"/>
                      <a:pt x="370" y="4769"/>
                      <a:pt x="370" y="4769"/>
                    </a:cubicBezTo>
                    <a:cubicBezTo>
                      <a:pt x="5367" y="8561"/>
                      <a:pt x="6349" y="8689"/>
                      <a:pt x="6459" y="8689"/>
                    </a:cubicBezTo>
                    <a:cubicBezTo>
                      <a:pt x="6467" y="8689"/>
                      <a:pt x="6470" y="8688"/>
                      <a:pt x="6470" y="8688"/>
                    </a:cubicBezTo>
                    <a:cubicBezTo>
                      <a:pt x="7103" y="8808"/>
                      <a:pt x="7656" y="8862"/>
                      <a:pt x="8139" y="8862"/>
                    </a:cubicBezTo>
                    <a:cubicBezTo>
                      <a:pt x="12427" y="8862"/>
                      <a:pt x="11202" y="4622"/>
                      <a:pt x="11202" y="4622"/>
                    </a:cubicBez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5"/>
              <p:cNvSpPr/>
              <p:nvPr/>
            </p:nvSpPr>
            <p:spPr>
              <a:xfrm>
                <a:off x="5678114" y="3547707"/>
                <a:ext cx="344745" cy="231733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10513" extrusionOk="0">
                    <a:moveTo>
                      <a:pt x="5250" y="0"/>
                    </a:moveTo>
                    <a:cubicBezTo>
                      <a:pt x="1" y="518"/>
                      <a:pt x="1997" y="4769"/>
                      <a:pt x="1997" y="4769"/>
                    </a:cubicBezTo>
                    <a:lnTo>
                      <a:pt x="7764" y="8947"/>
                    </a:lnTo>
                    <a:cubicBezTo>
                      <a:pt x="9078" y="10138"/>
                      <a:pt x="10169" y="10513"/>
                      <a:pt x="11022" y="10513"/>
                    </a:cubicBezTo>
                    <a:cubicBezTo>
                      <a:pt x="12474" y="10513"/>
                      <a:pt x="13236" y="9428"/>
                      <a:pt x="13236" y="9428"/>
                    </a:cubicBezTo>
                    <a:cubicBezTo>
                      <a:pt x="15639" y="7616"/>
                      <a:pt x="11979" y="4658"/>
                      <a:pt x="11979" y="4658"/>
                    </a:cubicBezTo>
                    <a:lnTo>
                      <a:pt x="525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5"/>
              <p:cNvSpPr/>
              <p:nvPr/>
            </p:nvSpPr>
            <p:spPr>
              <a:xfrm>
                <a:off x="5522472" y="3748977"/>
                <a:ext cx="211895" cy="147949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6712" extrusionOk="0">
                    <a:moveTo>
                      <a:pt x="4732" y="1"/>
                    </a:moveTo>
                    <a:cubicBezTo>
                      <a:pt x="4732" y="75"/>
                      <a:pt x="0" y="1812"/>
                      <a:pt x="3217" y="5546"/>
                    </a:cubicBezTo>
                    <a:cubicBezTo>
                      <a:pt x="3620" y="6026"/>
                      <a:pt x="4024" y="6711"/>
                      <a:pt x="5096" y="6711"/>
                    </a:cubicBezTo>
                    <a:cubicBezTo>
                      <a:pt x="5596" y="6711"/>
                      <a:pt x="6241" y="6563"/>
                      <a:pt x="7098" y="6175"/>
                    </a:cubicBezTo>
                    <a:cubicBezTo>
                      <a:pt x="7098" y="6175"/>
                      <a:pt x="9612" y="4216"/>
                      <a:pt x="8023" y="2515"/>
                    </a:cubicBezTo>
                    <a:lnTo>
                      <a:pt x="4732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5"/>
              <p:cNvSpPr/>
              <p:nvPr/>
            </p:nvSpPr>
            <p:spPr>
              <a:xfrm>
                <a:off x="5618622" y="3645487"/>
                <a:ext cx="273261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12397" h="8854" extrusionOk="0">
                    <a:moveTo>
                      <a:pt x="4363" y="1"/>
                    </a:moveTo>
                    <a:cubicBezTo>
                      <a:pt x="1" y="370"/>
                      <a:pt x="370" y="4770"/>
                      <a:pt x="370" y="4770"/>
                    </a:cubicBezTo>
                    <a:cubicBezTo>
                      <a:pt x="5416" y="8589"/>
                      <a:pt x="6344" y="8689"/>
                      <a:pt x="6458" y="8689"/>
                    </a:cubicBezTo>
                    <a:cubicBezTo>
                      <a:pt x="6465" y="8689"/>
                      <a:pt x="6469" y="8689"/>
                      <a:pt x="6471" y="8689"/>
                    </a:cubicBezTo>
                    <a:cubicBezTo>
                      <a:pt x="7086" y="8802"/>
                      <a:pt x="7625" y="8853"/>
                      <a:pt x="8098" y="8853"/>
                    </a:cubicBezTo>
                    <a:cubicBezTo>
                      <a:pt x="12396" y="8853"/>
                      <a:pt x="11166" y="4622"/>
                      <a:pt x="11166" y="4622"/>
                    </a:cubicBezTo>
                    <a:lnTo>
                      <a:pt x="4363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5"/>
              <p:cNvSpPr/>
              <p:nvPr/>
            </p:nvSpPr>
            <p:spPr>
              <a:xfrm>
                <a:off x="5667512" y="3537104"/>
                <a:ext cx="343929" cy="231953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10523" extrusionOk="0">
                    <a:moveTo>
                      <a:pt x="5214" y="0"/>
                    </a:moveTo>
                    <a:cubicBezTo>
                      <a:pt x="1" y="518"/>
                      <a:pt x="1997" y="4770"/>
                      <a:pt x="1997" y="4770"/>
                    </a:cubicBezTo>
                    <a:lnTo>
                      <a:pt x="7765" y="8984"/>
                    </a:lnTo>
                    <a:cubicBezTo>
                      <a:pt x="9056" y="10153"/>
                      <a:pt x="10132" y="10522"/>
                      <a:pt x="10976" y="10522"/>
                    </a:cubicBezTo>
                    <a:cubicBezTo>
                      <a:pt x="12430" y="10522"/>
                      <a:pt x="13199" y="9428"/>
                      <a:pt x="13199" y="9428"/>
                    </a:cubicBezTo>
                    <a:cubicBezTo>
                      <a:pt x="15603" y="7653"/>
                      <a:pt x="11979" y="4696"/>
                      <a:pt x="11979" y="4696"/>
                    </a:cubicBezTo>
                    <a:lnTo>
                      <a:pt x="5214" y="0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5"/>
              <p:cNvSpPr/>
              <p:nvPr/>
            </p:nvSpPr>
            <p:spPr>
              <a:xfrm>
                <a:off x="5737607" y="3736655"/>
                <a:ext cx="120639" cy="8493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3853" extrusionOk="0">
                    <a:moveTo>
                      <a:pt x="3105" y="1"/>
                    </a:moveTo>
                    <a:cubicBezTo>
                      <a:pt x="2226" y="1"/>
                      <a:pt x="1159" y="622"/>
                      <a:pt x="740" y="1299"/>
                    </a:cubicBezTo>
                    <a:cubicBezTo>
                      <a:pt x="0" y="2667"/>
                      <a:pt x="1257" y="3111"/>
                      <a:pt x="2182" y="3850"/>
                    </a:cubicBezTo>
                    <a:cubicBezTo>
                      <a:pt x="2220" y="3852"/>
                      <a:pt x="2259" y="3853"/>
                      <a:pt x="2298" y="3853"/>
                    </a:cubicBezTo>
                    <a:cubicBezTo>
                      <a:pt x="3183" y="3853"/>
                      <a:pt x="4053" y="3451"/>
                      <a:pt x="4585" y="2778"/>
                    </a:cubicBezTo>
                    <a:cubicBezTo>
                      <a:pt x="4917" y="2408"/>
                      <a:pt x="5472" y="1669"/>
                      <a:pt x="5102" y="1262"/>
                    </a:cubicBezTo>
                    <a:cubicBezTo>
                      <a:pt x="4659" y="745"/>
                      <a:pt x="4104" y="264"/>
                      <a:pt x="3476" y="42"/>
                    </a:cubicBezTo>
                    <a:cubicBezTo>
                      <a:pt x="3358" y="14"/>
                      <a:pt x="3233" y="1"/>
                      <a:pt x="3105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5"/>
              <p:cNvSpPr/>
              <p:nvPr/>
            </p:nvSpPr>
            <p:spPr>
              <a:xfrm>
                <a:off x="5608041" y="3802716"/>
                <a:ext cx="109573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415" extrusionOk="0">
                    <a:moveTo>
                      <a:pt x="2187" y="1"/>
                    </a:moveTo>
                    <a:cubicBezTo>
                      <a:pt x="1556" y="1"/>
                      <a:pt x="1009" y="308"/>
                      <a:pt x="555" y="1001"/>
                    </a:cubicBezTo>
                    <a:cubicBezTo>
                      <a:pt x="0" y="1888"/>
                      <a:pt x="481" y="2924"/>
                      <a:pt x="1479" y="3367"/>
                    </a:cubicBezTo>
                    <a:cubicBezTo>
                      <a:pt x="1565" y="3399"/>
                      <a:pt x="1657" y="3415"/>
                      <a:pt x="1754" y="3415"/>
                    </a:cubicBezTo>
                    <a:cubicBezTo>
                      <a:pt x="2993" y="3415"/>
                      <a:pt x="4971" y="948"/>
                      <a:pt x="3290" y="262"/>
                    </a:cubicBezTo>
                    <a:cubicBezTo>
                      <a:pt x="2899" y="92"/>
                      <a:pt x="2530" y="1"/>
                      <a:pt x="2187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5"/>
              <p:cNvSpPr/>
              <p:nvPr/>
            </p:nvSpPr>
            <p:spPr>
              <a:xfrm>
                <a:off x="5851699" y="3650292"/>
                <a:ext cx="114114" cy="97119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4406" extrusionOk="0">
                    <a:moveTo>
                      <a:pt x="2153" y="1"/>
                    </a:moveTo>
                    <a:cubicBezTo>
                      <a:pt x="2113" y="1"/>
                      <a:pt x="2074" y="2"/>
                      <a:pt x="2034" y="4"/>
                    </a:cubicBezTo>
                    <a:cubicBezTo>
                      <a:pt x="1146" y="596"/>
                      <a:pt x="0" y="1631"/>
                      <a:pt x="0" y="2814"/>
                    </a:cubicBezTo>
                    <a:cubicBezTo>
                      <a:pt x="215" y="3886"/>
                      <a:pt x="1742" y="4406"/>
                      <a:pt x="2679" y="4406"/>
                    </a:cubicBezTo>
                    <a:cubicBezTo>
                      <a:pt x="2711" y="4406"/>
                      <a:pt x="2742" y="4405"/>
                      <a:pt x="2773" y="4404"/>
                    </a:cubicBezTo>
                    <a:cubicBezTo>
                      <a:pt x="3513" y="4219"/>
                      <a:pt x="5176" y="2925"/>
                      <a:pt x="4770" y="2038"/>
                    </a:cubicBezTo>
                    <a:cubicBezTo>
                      <a:pt x="4268" y="1071"/>
                      <a:pt x="3351" y="1"/>
                      <a:pt x="2153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5"/>
              <p:cNvSpPr/>
              <p:nvPr/>
            </p:nvSpPr>
            <p:spPr>
              <a:xfrm>
                <a:off x="5780788" y="3528948"/>
                <a:ext cx="153239" cy="105143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770" extrusionOk="0">
                    <a:moveTo>
                      <a:pt x="1" y="1"/>
                    </a:moveTo>
                    <a:lnTo>
                      <a:pt x="75" y="334"/>
                    </a:lnTo>
                    <a:lnTo>
                      <a:pt x="6175" y="4548"/>
                    </a:lnTo>
                    <a:lnTo>
                      <a:pt x="6951" y="4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5"/>
              <p:cNvSpPr/>
              <p:nvPr/>
            </p:nvSpPr>
            <p:spPr>
              <a:xfrm>
                <a:off x="5708269" y="3634091"/>
                <a:ext cx="166267" cy="123879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5620" extrusionOk="0">
                    <a:moveTo>
                      <a:pt x="0" y="0"/>
                    </a:moveTo>
                    <a:lnTo>
                      <a:pt x="74" y="518"/>
                    </a:lnTo>
                    <a:lnTo>
                      <a:pt x="7099" y="5620"/>
                    </a:lnTo>
                    <a:lnTo>
                      <a:pt x="7542" y="5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5"/>
              <p:cNvSpPr/>
              <p:nvPr/>
            </p:nvSpPr>
            <p:spPr>
              <a:xfrm>
                <a:off x="5625962" y="3743290"/>
                <a:ext cx="85591" cy="6928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143" extrusionOk="0">
                    <a:moveTo>
                      <a:pt x="0" y="0"/>
                    </a:moveTo>
                    <a:lnTo>
                      <a:pt x="37" y="333"/>
                    </a:lnTo>
                    <a:lnTo>
                      <a:pt x="3587" y="3143"/>
                    </a:lnTo>
                    <a:lnTo>
                      <a:pt x="3882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5"/>
              <p:cNvSpPr/>
              <p:nvPr/>
            </p:nvSpPr>
            <p:spPr>
              <a:xfrm>
                <a:off x="5850884" y="3885287"/>
                <a:ext cx="213526" cy="30771"/>
              </a:xfrm>
              <a:custGeom>
                <a:avLst/>
                <a:gdLst/>
                <a:ahLst/>
                <a:cxnLst/>
                <a:rect l="l" t="t" r="r" b="b"/>
                <a:pathLst>
                  <a:path w="9687" h="1396" extrusionOk="0">
                    <a:moveTo>
                      <a:pt x="4494" y="0"/>
                    </a:moveTo>
                    <a:cubicBezTo>
                      <a:pt x="2967" y="0"/>
                      <a:pt x="1347" y="340"/>
                      <a:pt x="0" y="1396"/>
                    </a:cubicBezTo>
                    <a:lnTo>
                      <a:pt x="0" y="1396"/>
                    </a:lnTo>
                    <a:cubicBezTo>
                      <a:pt x="0" y="1396"/>
                      <a:pt x="1463" y="544"/>
                      <a:pt x="4716" y="544"/>
                    </a:cubicBezTo>
                    <a:cubicBezTo>
                      <a:pt x="6060" y="544"/>
                      <a:pt x="7709" y="689"/>
                      <a:pt x="9687" y="1100"/>
                    </a:cubicBezTo>
                    <a:cubicBezTo>
                      <a:pt x="9687" y="1100"/>
                      <a:pt x="7242" y="0"/>
                      <a:pt x="4494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5"/>
              <p:cNvSpPr/>
              <p:nvPr/>
            </p:nvSpPr>
            <p:spPr>
              <a:xfrm>
                <a:off x="6004895" y="4090437"/>
                <a:ext cx="110852" cy="93747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253" extrusionOk="0">
                    <a:moveTo>
                      <a:pt x="5029" y="1"/>
                    </a:moveTo>
                    <a:cubicBezTo>
                      <a:pt x="5029" y="1"/>
                      <a:pt x="4467" y="767"/>
                      <a:pt x="3691" y="1659"/>
                    </a:cubicBezTo>
                    <a:lnTo>
                      <a:pt x="3691" y="1659"/>
                    </a:lnTo>
                    <a:cubicBezTo>
                      <a:pt x="4212" y="1169"/>
                      <a:pt x="4686" y="613"/>
                      <a:pt x="5029" y="1"/>
                    </a:cubicBezTo>
                    <a:close/>
                    <a:moveTo>
                      <a:pt x="3691" y="1659"/>
                    </a:moveTo>
                    <a:cubicBezTo>
                      <a:pt x="2073" y="3179"/>
                      <a:pt x="1" y="4067"/>
                      <a:pt x="1" y="4067"/>
                    </a:cubicBezTo>
                    <a:lnTo>
                      <a:pt x="740" y="4252"/>
                    </a:lnTo>
                    <a:cubicBezTo>
                      <a:pt x="1662" y="3840"/>
                      <a:pt x="2813" y="2669"/>
                      <a:pt x="3691" y="1659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5"/>
              <p:cNvSpPr/>
              <p:nvPr/>
            </p:nvSpPr>
            <p:spPr>
              <a:xfrm>
                <a:off x="6005710" y="3577861"/>
                <a:ext cx="109221" cy="36877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6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90" y="1368"/>
                      <a:pt x="2828" y="1673"/>
                      <a:pt x="3794" y="1673"/>
                    </a:cubicBezTo>
                    <a:cubicBezTo>
                      <a:pt x="4500" y="1673"/>
                      <a:pt x="4955" y="1510"/>
                      <a:pt x="4955" y="1479"/>
                    </a:cubicBezTo>
                    <a:cubicBezTo>
                      <a:pt x="2959" y="129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5"/>
              <p:cNvSpPr/>
              <p:nvPr/>
            </p:nvSpPr>
            <p:spPr>
              <a:xfrm>
                <a:off x="6013866" y="3608808"/>
                <a:ext cx="74173" cy="271409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2313" extrusionOk="0">
                    <a:moveTo>
                      <a:pt x="1812" y="1"/>
                    </a:moveTo>
                    <a:cubicBezTo>
                      <a:pt x="1812" y="1"/>
                      <a:pt x="0" y="4253"/>
                      <a:pt x="2810" y="11314"/>
                    </a:cubicBezTo>
                    <a:lnTo>
                      <a:pt x="3365" y="12312"/>
                    </a:lnTo>
                    <a:cubicBezTo>
                      <a:pt x="3365" y="12312"/>
                      <a:pt x="555" y="5103"/>
                      <a:pt x="236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5"/>
              <p:cNvSpPr/>
              <p:nvPr/>
            </p:nvSpPr>
            <p:spPr>
              <a:xfrm>
                <a:off x="6160559" y="3858175"/>
                <a:ext cx="504465" cy="613663"/>
              </a:xfrm>
              <a:custGeom>
                <a:avLst/>
                <a:gdLst/>
                <a:ahLst/>
                <a:cxnLst/>
                <a:rect l="l" t="t" r="r" b="b"/>
                <a:pathLst>
                  <a:path w="22886" h="27840" extrusionOk="0">
                    <a:moveTo>
                      <a:pt x="12164" y="1"/>
                    </a:moveTo>
                    <a:lnTo>
                      <a:pt x="0" y="21185"/>
                    </a:lnTo>
                    <a:lnTo>
                      <a:pt x="10204" y="27840"/>
                    </a:lnTo>
                    <a:lnTo>
                      <a:pt x="22885" y="6471"/>
                    </a:lnTo>
                    <a:lnTo>
                      <a:pt x="12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5"/>
              <p:cNvSpPr/>
              <p:nvPr/>
            </p:nvSpPr>
            <p:spPr>
              <a:xfrm>
                <a:off x="6295834" y="3581917"/>
                <a:ext cx="2338864" cy="1547582"/>
              </a:xfrm>
              <a:custGeom>
                <a:avLst/>
                <a:gdLst/>
                <a:ahLst/>
                <a:cxnLst/>
                <a:rect l="l" t="t" r="r" b="b"/>
                <a:pathLst>
                  <a:path w="106107" h="70209" extrusionOk="0">
                    <a:moveTo>
                      <a:pt x="106106" y="1"/>
                    </a:moveTo>
                    <a:lnTo>
                      <a:pt x="76012" y="45438"/>
                    </a:lnTo>
                    <a:lnTo>
                      <a:pt x="14826" y="15159"/>
                    </a:lnTo>
                    <a:lnTo>
                      <a:pt x="0" y="41593"/>
                    </a:lnTo>
                    <a:lnTo>
                      <a:pt x="61520" y="70208"/>
                    </a:lnTo>
                    <a:lnTo>
                      <a:pt x="88175" y="70208"/>
                    </a:lnTo>
                    <a:lnTo>
                      <a:pt x="106106" y="54644"/>
                    </a:lnTo>
                    <a:lnTo>
                      <a:pt x="106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5"/>
              <p:cNvSpPr/>
              <p:nvPr/>
            </p:nvSpPr>
            <p:spPr>
              <a:xfrm>
                <a:off x="6242050" y="4277049"/>
                <a:ext cx="74989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3" extrusionOk="0">
                    <a:moveTo>
                      <a:pt x="1701" y="1"/>
                    </a:moveTo>
                    <a:cubicBezTo>
                      <a:pt x="740" y="1"/>
                      <a:pt x="0" y="777"/>
                      <a:pt x="0" y="1702"/>
                    </a:cubicBezTo>
                    <a:cubicBezTo>
                      <a:pt x="0" y="2663"/>
                      <a:pt x="777" y="3402"/>
                      <a:pt x="1701" y="3402"/>
                    </a:cubicBezTo>
                    <a:cubicBezTo>
                      <a:pt x="2662" y="3402"/>
                      <a:pt x="3402" y="2626"/>
                      <a:pt x="3402" y="1702"/>
                    </a:cubicBezTo>
                    <a:cubicBezTo>
                      <a:pt x="3402" y="740"/>
                      <a:pt x="2662" y="1"/>
                      <a:pt x="1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4" name="Google Shape;1614;p15"/>
          <p:cNvGrpSpPr/>
          <p:nvPr/>
        </p:nvGrpSpPr>
        <p:grpSpPr>
          <a:xfrm>
            <a:off x="-88" y="1019657"/>
            <a:ext cx="2279315" cy="1613101"/>
            <a:chOff x="1833350" y="1615625"/>
            <a:chExt cx="1286150" cy="910225"/>
          </a:xfrm>
        </p:grpSpPr>
        <p:sp>
          <p:nvSpPr>
            <p:cNvPr id="1615" name="Google Shape;1615;p15"/>
            <p:cNvSpPr/>
            <p:nvPr/>
          </p:nvSpPr>
          <p:spPr>
            <a:xfrm>
              <a:off x="2442225" y="1914850"/>
              <a:ext cx="677275" cy="140225"/>
            </a:xfrm>
            <a:custGeom>
              <a:avLst/>
              <a:gdLst/>
              <a:ahLst/>
              <a:cxnLst/>
              <a:rect l="l" t="t" r="r" b="b"/>
              <a:pathLst>
                <a:path w="2709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2561500" y="1951125"/>
              <a:ext cx="130450" cy="62800"/>
            </a:xfrm>
            <a:custGeom>
              <a:avLst/>
              <a:gdLst/>
              <a:ahLst/>
              <a:cxnLst/>
              <a:rect l="l" t="t" r="r" b="b"/>
              <a:pathLst>
                <a:path w="5218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2714950" y="1951125"/>
              <a:ext cx="131850" cy="62800"/>
            </a:xfrm>
            <a:custGeom>
              <a:avLst/>
              <a:gdLst/>
              <a:ahLst/>
              <a:cxnLst/>
              <a:rect l="l" t="t" r="r" b="b"/>
              <a:pathLst>
                <a:path w="5274" h="2512" extrusionOk="0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2869100" y="1951125"/>
              <a:ext cx="131150" cy="62800"/>
            </a:xfrm>
            <a:custGeom>
              <a:avLst/>
              <a:gdLst/>
              <a:ahLst/>
              <a:cxnLst/>
              <a:rect l="l" t="t" r="r" b="b"/>
              <a:pathLst>
                <a:path w="5246" h="2512" extrusionOk="0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248477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302462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2422700" y="1682600"/>
              <a:ext cx="689825" cy="231575"/>
            </a:xfrm>
            <a:custGeom>
              <a:avLst/>
              <a:gdLst/>
              <a:ahLst/>
              <a:cxnLst/>
              <a:rect l="l" t="t" r="r" b="b"/>
              <a:pathLst>
                <a:path w="27593" h="9263" extrusionOk="0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2850950" y="174187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2698200" y="1762800"/>
              <a:ext cx="138825" cy="66275"/>
            </a:xfrm>
            <a:custGeom>
              <a:avLst/>
              <a:gdLst/>
              <a:ahLst/>
              <a:cxnLst/>
              <a:rect l="l" t="t" r="r" b="b"/>
              <a:pathLst>
                <a:path w="5553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2546850" y="178372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3002300" y="1724425"/>
              <a:ext cx="62100" cy="62800"/>
            </a:xfrm>
            <a:custGeom>
              <a:avLst/>
              <a:gdLst/>
              <a:ahLst/>
              <a:cxnLst/>
              <a:rect l="l" t="t" r="r" b="b"/>
              <a:pathLst>
                <a:path w="2484" h="2512" extrusionOk="0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2468050" y="18060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5"/>
            <p:cNvSpPr/>
            <p:nvPr/>
          </p:nvSpPr>
          <p:spPr>
            <a:xfrm>
              <a:off x="2391325" y="1863925"/>
              <a:ext cx="101150" cy="101175"/>
            </a:xfrm>
            <a:custGeom>
              <a:avLst/>
              <a:gdLst/>
              <a:ahLst/>
              <a:cxnLst/>
              <a:rect l="l" t="t" r="r" b="b"/>
              <a:pathLst>
                <a:path w="4046" h="4047" extrusionOk="0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2442225" y="2055050"/>
              <a:ext cx="677275" cy="375950"/>
            </a:xfrm>
            <a:custGeom>
              <a:avLst/>
              <a:gdLst/>
              <a:ahLst/>
              <a:cxnLst/>
              <a:rect l="l" t="t" r="r" b="b"/>
              <a:pathLst>
                <a:path w="27091" h="15038" extrusionOk="0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2506400" y="2112925"/>
              <a:ext cx="532900" cy="260875"/>
            </a:xfrm>
            <a:custGeom>
              <a:avLst/>
              <a:gdLst/>
              <a:ahLst/>
              <a:cxnLst/>
              <a:rect l="l" t="t" r="r" b="b"/>
              <a:pathLst>
                <a:path w="21316" h="10435" extrusionOk="0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2471525" y="2080150"/>
              <a:ext cx="174400" cy="324350"/>
            </a:xfrm>
            <a:custGeom>
              <a:avLst/>
              <a:gdLst/>
              <a:ahLst/>
              <a:cxnLst/>
              <a:rect l="l" t="t" r="r" b="b"/>
              <a:pathLst>
                <a:path w="6976" h="12974" extrusionOk="0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2153475" y="2308925"/>
              <a:ext cx="105350" cy="192525"/>
            </a:xfrm>
            <a:custGeom>
              <a:avLst/>
              <a:gdLst/>
              <a:ahLst/>
              <a:cxnLst/>
              <a:rect l="l" t="t" r="r" b="b"/>
              <a:pathLst>
                <a:path w="4214" h="7701" extrusionOk="0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1833350" y="2292175"/>
              <a:ext cx="379450" cy="226025"/>
            </a:xfrm>
            <a:custGeom>
              <a:avLst/>
              <a:gdLst/>
              <a:ahLst/>
              <a:cxnLst/>
              <a:rect l="l" t="t" r="r" b="b"/>
              <a:pathLst>
                <a:path w="15178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2259500" y="2319375"/>
              <a:ext cx="592175" cy="206475"/>
            </a:xfrm>
            <a:custGeom>
              <a:avLst/>
              <a:gdLst/>
              <a:ahLst/>
              <a:cxnLst/>
              <a:rect l="l" t="t" r="r" b="b"/>
              <a:pathLst>
                <a:path w="23687" h="8259" extrusionOk="0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2391325" y="2389825"/>
              <a:ext cx="117900" cy="28850"/>
            </a:xfrm>
            <a:custGeom>
              <a:avLst/>
              <a:gdLst/>
              <a:ahLst/>
              <a:cxnLst/>
              <a:rect l="l" t="t" r="r" b="b"/>
              <a:pathLst>
                <a:path w="4716" h="1154" extrusionOk="0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2196725" y="1688875"/>
              <a:ext cx="106050" cy="192525"/>
            </a:xfrm>
            <a:custGeom>
              <a:avLst/>
              <a:gdLst/>
              <a:ahLst/>
              <a:cxnLst/>
              <a:rect l="l" t="t" r="r" b="b"/>
              <a:pathLst>
                <a:path w="4242" h="7701" extrusionOk="0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1833350" y="1672125"/>
              <a:ext cx="425475" cy="226000"/>
            </a:xfrm>
            <a:custGeom>
              <a:avLst/>
              <a:gdLst/>
              <a:ahLst/>
              <a:cxnLst/>
              <a:rect l="l" t="t" r="r" b="b"/>
              <a:pathLst>
                <a:path w="17019" h="9040" extrusionOk="0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2302750" y="1615625"/>
              <a:ext cx="492425" cy="248325"/>
            </a:xfrm>
            <a:custGeom>
              <a:avLst/>
              <a:gdLst/>
              <a:ahLst/>
              <a:cxnLst/>
              <a:rect l="l" t="t" r="r" b="b"/>
              <a:pathLst>
                <a:path w="19697" h="9933" extrusionOk="0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2590100" y="1695150"/>
              <a:ext cx="94875" cy="53025"/>
            </a:xfrm>
            <a:custGeom>
              <a:avLst/>
              <a:gdLst/>
              <a:ahLst/>
              <a:cxnLst/>
              <a:rect l="l" t="t" r="r" b="b"/>
              <a:pathLst>
                <a:path w="3795" h="2121" extrusionOk="0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2471525" y="2341700"/>
              <a:ext cx="148600" cy="83725"/>
            </a:xfrm>
            <a:custGeom>
              <a:avLst/>
              <a:gdLst/>
              <a:ahLst/>
              <a:cxnLst/>
              <a:rect l="l" t="t" r="r" b="b"/>
              <a:pathLst>
                <a:path w="5944" h="3349" extrusionOk="0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2400375" y="1793475"/>
              <a:ext cx="418525" cy="93500"/>
            </a:xfrm>
            <a:custGeom>
              <a:avLst/>
              <a:gdLst/>
              <a:ahLst/>
              <a:cxnLst/>
              <a:rect l="l" t="t" r="r" b="b"/>
              <a:pathLst>
                <a:path w="16741" h="3740" extrusionOk="0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68;p21">
            <a:extLst>
              <a:ext uri="{FF2B5EF4-FFF2-40B4-BE49-F238E27FC236}">
                <a16:creationId xmlns:a16="http://schemas.microsoft.com/office/drawing/2014/main" id="{9A62E4FF-04E8-B3BF-888B-10A98B9D2564}"/>
              </a:ext>
            </a:extLst>
          </p:cNvPr>
          <p:cNvSpPr txBox="1"/>
          <p:nvPr/>
        </p:nvSpPr>
        <p:spPr>
          <a:xfrm>
            <a:off x="2440323" y="2476748"/>
            <a:ext cx="4738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Nama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: Adhim Khairil Anam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NIM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     : 2200018128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Kelas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 : C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4"/>
          <p:cNvSpPr txBox="1">
            <a:spLocks noGrp="1"/>
          </p:cNvSpPr>
          <p:nvPr>
            <p:ph type="title"/>
          </p:nvPr>
        </p:nvSpPr>
        <p:spPr>
          <a:xfrm>
            <a:off x="2078767" y="235605"/>
            <a:ext cx="4986466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SCREENSHOOT </a:t>
            </a:r>
            <a:r>
              <a:rPr lang="en" dirty="0">
                <a:solidFill>
                  <a:schemeClr val="bg2"/>
                </a:solidFill>
              </a:rPr>
              <a:t>CODE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346" name="Google Shape;1346;p64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64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871C1-57E9-EA36-16DB-AB049F83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70" y="928605"/>
            <a:ext cx="3881303" cy="3929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CABC7-B3C8-4C5D-20B0-3C6E6A43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740" y="930588"/>
            <a:ext cx="4264690" cy="39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6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9"/>
          <p:cNvSpPr txBox="1">
            <a:spLocks noGrp="1"/>
          </p:cNvSpPr>
          <p:nvPr>
            <p:ph type="title"/>
          </p:nvPr>
        </p:nvSpPr>
        <p:spPr>
          <a:xfrm>
            <a:off x="464100" y="514694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TAMPILAN</a:t>
            </a:r>
            <a:r>
              <a:rPr lang="en" dirty="0"/>
              <a:t> </a:t>
            </a:r>
            <a:r>
              <a:rPr lang="en" dirty="0">
                <a:solidFill>
                  <a:srgbClr val="FFC000"/>
                </a:solidFill>
              </a:rPr>
              <a:t>LUAR PROGRAM</a:t>
            </a:r>
            <a:endParaRPr dirty="0">
              <a:solidFill>
                <a:srgbClr val="FFC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D1844-A1EA-C4D1-A770-6AB5F66C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1087394"/>
            <a:ext cx="7846541" cy="32374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9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TAMPILAN </a:t>
            </a:r>
            <a:r>
              <a:rPr lang="en" dirty="0">
                <a:solidFill>
                  <a:srgbClr val="FFC000"/>
                </a:solidFill>
              </a:rPr>
              <a:t>LUAR PROGRAM</a:t>
            </a:r>
            <a:endParaRPr dirty="0">
              <a:solidFill>
                <a:srgbClr val="FFC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B2086-4C00-8B57-5DCF-542E8CDD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81" y="1177575"/>
            <a:ext cx="7905594" cy="31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3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9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TAMPILAN</a:t>
            </a:r>
            <a:r>
              <a:rPr lang="en" dirty="0"/>
              <a:t> </a:t>
            </a:r>
            <a:r>
              <a:rPr lang="en" dirty="0">
                <a:solidFill>
                  <a:srgbClr val="FFC000"/>
                </a:solidFill>
              </a:rPr>
              <a:t>LUAR PROGRAM</a:t>
            </a:r>
            <a:endParaRPr dirty="0">
              <a:solidFill>
                <a:srgbClr val="FFC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ACCDB-E564-AF4F-1B92-58512954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" y="1175549"/>
            <a:ext cx="8215800" cy="32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1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0"/>
          <p:cNvSpPr txBox="1">
            <a:spLocks noGrp="1"/>
          </p:cNvSpPr>
          <p:nvPr>
            <p:ph type="title"/>
          </p:nvPr>
        </p:nvSpPr>
        <p:spPr>
          <a:xfrm>
            <a:off x="889684" y="-593730"/>
            <a:ext cx="7364627" cy="210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SCREENSHOOT TAMPILAN UNGGAHAN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GITHUB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50AFA-BC4F-7BF1-8A83-B221C8A9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1" y="552536"/>
            <a:ext cx="8288931" cy="38341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49"/>
          <p:cNvSpPr txBox="1">
            <a:spLocks noGrp="1"/>
          </p:cNvSpPr>
          <p:nvPr>
            <p:ph type="title" idx="4294967295"/>
          </p:nvPr>
        </p:nvSpPr>
        <p:spPr>
          <a:xfrm>
            <a:off x="1048350" y="344987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PENUTUP</a:t>
            </a:r>
            <a:endParaRPr b="1" dirty="0">
              <a:solidFill>
                <a:schemeClr val="accent4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6" name="Google Shape;2866;p49"/>
          <p:cNvSpPr txBox="1">
            <a:spLocks noGrp="1"/>
          </p:cNvSpPr>
          <p:nvPr>
            <p:ph type="body" idx="4294967295"/>
          </p:nvPr>
        </p:nvSpPr>
        <p:spPr>
          <a:xfrm>
            <a:off x="420130" y="1087672"/>
            <a:ext cx="8489092" cy="588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Jika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ada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kekurangan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saya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minta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maaf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jika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ada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kelebihannya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usah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dikembalikan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karena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saya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orang yang </a:t>
            </a:r>
            <a:r>
              <a:rPr lang="en-ID" sz="16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ikhlas</a:t>
            </a:r>
            <a:r>
              <a:rPr lang="en-ID" sz="16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Sekian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saya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sampaikan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saya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pamit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undur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diri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karena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kalo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maju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dia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nggak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peka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terima</a:t>
            </a:r>
            <a:r>
              <a:rPr lang="en-ID" sz="1600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1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kasih</a:t>
            </a:r>
            <a:r>
              <a:rPr lang="en-ID" sz="16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.</a:t>
            </a:r>
            <a:endParaRPr sz="1600" b="1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8" name="Google Shape;2868;p49"/>
          <p:cNvGrpSpPr/>
          <p:nvPr/>
        </p:nvGrpSpPr>
        <p:grpSpPr>
          <a:xfrm>
            <a:off x="7372592" y="2038611"/>
            <a:ext cx="1446116" cy="2863897"/>
            <a:chOff x="6529419" y="1724307"/>
            <a:chExt cx="1480463" cy="2931917"/>
          </a:xfrm>
        </p:grpSpPr>
        <p:grpSp>
          <p:nvGrpSpPr>
            <p:cNvPr id="2869" name="Google Shape;2869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870" name="Google Shape;2870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871" name="Google Shape;2871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2" name="Google Shape;2872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73" name="Google Shape;2873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4" name="Google Shape;2874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875" name="Google Shape;2875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876" name="Google Shape;2876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8" name="Google Shape;2878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879" name="Google Shape;2879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83" name="Google Shape;2883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884" name="Google Shape;2884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885" name="Google Shape;2885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886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7" name="Google Shape;2887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888" name="Google Shape;2888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2891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92" name="Google Shape;2892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893" name="Google Shape;2893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894" name="Google Shape;2894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6" name="Google Shape;2896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897" name="Google Shape;2897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99" name="Google Shape;2899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900" name="Google Shape;2900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901" name="Google Shape;2901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03" name="Google Shape;2903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904" name="Google Shape;2904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" name="Google Shape;1872;p21">
            <a:extLst>
              <a:ext uri="{FF2B5EF4-FFF2-40B4-BE49-F238E27FC236}">
                <a16:creationId xmlns:a16="http://schemas.microsoft.com/office/drawing/2014/main" id="{88727B07-5BFF-4CE8-3D92-598D4E1D958B}"/>
              </a:ext>
            </a:extLst>
          </p:cNvPr>
          <p:cNvSpPr/>
          <p:nvPr/>
        </p:nvSpPr>
        <p:spPr>
          <a:xfrm>
            <a:off x="577724" y="2531447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873;p21">
            <a:extLst>
              <a:ext uri="{FF2B5EF4-FFF2-40B4-BE49-F238E27FC236}">
                <a16:creationId xmlns:a16="http://schemas.microsoft.com/office/drawing/2014/main" id="{F9E815B0-D7D3-6CB8-649F-AD1D67FE5FE4}"/>
              </a:ext>
            </a:extLst>
          </p:cNvPr>
          <p:cNvSpPr/>
          <p:nvPr/>
        </p:nvSpPr>
        <p:spPr>
          <a:xfrm>
            <a:off x="2258898" y="2577691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73;p21">
            <a:extLst>
              <a:ext uri="{FF2B5EF4-FFF2-40B4-BE49-F238E27FC236}">
                <a16:creationId xmlns:a16="http://schemas.microsoft.com/office/drawing/2014/main" id="{F6C7CFF0-3242-F531-91E8-A5C4DB5F7D42}"/>
              </a:ext>
            </a:extLst>
          </p:cNvPr>
          <p:cNvSpPr/>
          <p:nvPr/>
        </p:nvSpPr>
        <p:spPr>
          <a:xfrm>
            <a:off x="1426597" y="3493210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887;p21">
            <a:extLst>
              <a:ext uri="{FF2B5EF4-FFF2-40B4-BE49-F238E27FC236}">
                <a16:creationId xmlns:a16="http://schemas.microsoft.com/office/drawing/2014/main" id="{375201AC-5ADC-03DA-C5D0-59D750C1AAD7}"/>
              </a:ext>
            </a:extLst>
          </p:cNvPr>
          <p:cNvGrpSpPr/>
          <p:nvPr/>
        </p:nvGrpSpPr>
        <p:grpSpPr>
          <a:xfrm>
            <a:off x="2551167" y="2891867"/>
            <a:ext cx="256047" cy="256047"/>
            <a:chOff x="-9088150" y="4049550"/>
            <a:chExt cx="352100" cy="352100"/>
          </a:xfrm>
        </p:grpSpPr>
        <p:sp>
          <p:nvSpPr>
            <p:cNvPr id="14" name="Google Shape;1888;p21">
              <a:extLst>
                <a:ext uri="{FF2B5EF4-FFF2-40B4-BE49-F238E27FC236}">
                  <a16:creationId xmlns:a16="http://schemas.microsoft.com/office/drawing/2014/main" id="{AA1E16F6-3768-B42E-C009-545D915C6A12}"/>
                </a:ext>
              </a:extLst>
            </p:cNvPr>
            <p:cNvSpPr/>
            <p:nvPr/>
          </p:nvSpPr>
          <p:spPr>
            <a:xfrm>
              <a:off x="-9047975" y="4049550"/>
              <a:ext cx="290650" cy="165425"/>
            </a:xfrm>
            <a:custGeom>
              <a:avLst/>
              <a:gdLst/>
              <a:ahLst/>
              <a:cxnLst/>
              <a:rect l="l" t="t" r="r" b="b"/>
              <a:pathLst>
                <a:path w="11626" h="6617" extrusionOk="0">
                  <a:moveTo>
                    <a:pt x="473" y="1"/>
                  </a:moveTo>
                  <a:cubicBezTo>
                    <a:pt x="316" y="1"/>
                    <a:pt x="158" y="64"/>
                    <a:pt x="64" y="221"/>
                  </a:cubicBezTo>
                  <a:cubicBezTo>
                    <a:pt x="1" y="379"/>
                    <a:pt x="32" y="536"/>
                    <a:pt x="158" y="662"/>
                  </a:cubicBezTo>
                  <a:lnTo>
                    <a:pt x="3340" y="4317"/>
                  </a:lnTo>
                  <a:lnTo>
                    <a:pt x="3340" y="2048"/>
                  </a:lnTo>
                  <a:cubicBezTo>
                    <a:pt x="3340" y="1796"/>
                    <a:pt x="3529" y="1639"/>
                    <a:pt x="3781" y="1639"/>
                  </a:cubicBezTo>
                  <a:cubicBezTo>
                    <a:pt x="4002" y="1639"/>
                    <a:pt x="4159" y="1859"/>
                    <a:pt x="4159" y="2048"/>
                  </a:cubicBezTo>
                  <a:lnTo>
                    <a:pt x="4159" y="5262"/>
                  </a:lnTo>
                  <a:lnTo>
                    <a:pt x="5325" y="6617"/>
                  </a:lnTo>
                  <a:lnTo>
                    <a:pt x="10744" y="6617"/>
                  </a:lnTo>
                  <a:cubicBezTo>
                    <a:pt x="11311" y="6112"/>
                    <a:pt x="11626" y="5356"/>
                    <a:pt x="11626" y="4537"/>
                  </a:cubicBezTo>
                  <a:cubicBezTo>
                    <a:pt x="11626" y="2899"/>
                    <a:pt x="10303" y="1607"/>
                    <a:pt x="8727" y="1607"/>
                  </a:cubicBezTo>
                  <a:lnTo>
                    <a:pt x="7751" y="1607"/>
                  </a:lnTo>
                  <a:cubicBezTo>
                    <a:pt x="7436" y="1607"/>
                    <a:pt x="7121" y="1481"/>
                    <a:pt x="6900" y="1261"/>
                  </a:cubicBezTo>
                  <a:lnTo>
                    <a:pt x="6207" y="599"/>
                  </a:lnTo>
                  <a:cubicBezTo>
                    <a:pt x="5829" y="190"/>
                    <a:pt x="5325" y="1"/>
                    <a:pt x="4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89;p21">
              <a:extLst>
                <a:ext uri="{FF2B5EF4-FFF2-40B4-BE49-F238E27FC236}">
                  <a16:creationId xmlns:a16="http://schemas.microsoft.com/office/drawing/2014/main" id="{B1EF0DED-20DB-551E-55C1-2C2238382FD8}"/>
                </a:ext>
              </a:extLst>
            </p:cNvPr>
            <p:cNvSpPr/>
            <p:nvPr/>
          </p:nvSpPr>
          <p:spPr>
            <a:xfrm>
              <a:off x="-8964475" y="4157450"/>
              <a:ext cx="20500" cy="57525"/>
            </a:xfrm>
            <a:custGeom>
              <a:avLst/>
              <a:gdLst/>
              <a:ahLst/>
              <a:cxnLst/>
              <a:rect l="l" t="t" r="r" b="b"/>
              <a:pathLst>
                <a:path w="820" h="2301" extrusionOk="0">
                  <a:moveTo>
                    <a:pt x="0" y="1"/>
                  </a:moveTo>
                  <a:lnTo>
                    <a:pt x="0" y="2301"/>
                  </a:lnTo>
                  <a:lnTo>
                    <a:pt x="819" y="2301"/>
                  </a:lnTo>
                  <a:lnTo>
                    <a:pt x="819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90;p21">
              <a:extLst>
                <a:ext uri="{FF2B5EF4-FFF2-40B4-BE49-F238E27FC236}">
                  <a16:creationId xmlns:a16="http://schemas.microsoft.com/office/drawing/2014/main" id="{6BB68B86-436A-8FD4-EC84-BC82A6D1A0A7}"/>
                </a:ext>
              </a:extLst>
            </p:cNvPr>
            <p:cNvSpPr/>
            <p:nvPr/>
          </p:nvSpPr>
          <p:spPr>
            <a:xfrm>
              <a:off x="-9088150" y="4235425"/>
              <a:ext cx="352100" cy="82725"/>
            </a:xfrm>
            <a:custGeom>
              <a:avLst/>
              <a:gdLst/>
              <a:ahLst/>
              <a:cxnLst/>
              <a:rect l="l" t="t" r="r" b="b"/>
              <a:pathLst>
                <a:path w="14084" h="3309" extrusionOk="0">
                  <a:moveTo>
                    <a:pt x="2868" y="1"/>
                  </a:moveTo>
                  <a:cubicBezTo>
                    <a:pt x="2206" y="1"/>
                    <a:pt x="1639" y="568"/>
                    <a:pt x="1639" y="1229"/>
                  </a:cubicBezTo>
                  <a:lnTo>
                    <a:pt x="1639" y="1670"/>
                  </a:lnTo>
                  <a:lnTo>
                    <a:pt x="820" y="1670"/>
                  </a:lnTo>
                  <a:cubicBezTo>
                    <a:pt x="347" y="1670"/>
                    <a:pt x="1" y="2017"/>
                    <a:pt x="1" y="2490"/>
                  </a:cubicBezTo>
                  <a:lnTo>
                    <a:pt x="1" y="2868"/>
                  </a:lnTo>
                  <a:cubicBezTo>
                    <a:pt x="1" y="3120"/>
                    <a:pt x="190" y="3309"/>
                    <a:pt x="379" y="3309"/>
                  </a:cubicBezTo>
                  <a:lnTo>
                    <a:pt x="13264" y="3309"/>
                  </a:lnTo>
                  <a:cubicBezTo>
                    <a:pt x="13737" y="3309"/>
                    <a:pt x="14083" y="2962"/>
                    <a:pt x="14083" y="2490"/>
                  </a:cubicBezTo>
                  <a:lnTo>
                    <a:pt x="14083" y="410"/>
                  </a:lnTo>
                  <a:cubicBezTo>
                    <a:pt x="14083" y="158"/>
                    <a:pt x="13894" y="1"/>
                    <a:pt x="13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91;p21">
              <a:extLst>
                <a:ext uri="{FF2B5EF4-FFF2-40B4-BE49-F238E27FC236}">
                  <a16:creationId xmlns:a16="http://schemas.microsoft.com/office/drawing/2014/main" id="{C13FDF88-792F-805B-3A48-E3A88C493F04}"/>
                </a:ext>
              </a:extLst>
            </p:cNvPr>
            <p:cNvSpPr/>
            <p:nvPr/>
          </p:nvSpPr>
          <p:spPr>
            <a:xfrm>
              <a:off x="-9064525" y="4338600"/>
              <a:ext cx="53600" cy="63050"/>
            </a:xfrm>
            <a:custGeom>
              <a:avLst/>
              <a:gdLst/>
              <a:ahLst/>
              <a:cxnLst/>
              <a:rect l="l" t="t" r="r" b="b"/>
              <a:pathLst>
                <a:path w="2144" h="2522" extrusionOk="0">
                  <a:moveTo>
                    <a:pt x="1" y="1"/>
                  </a:moveTo>
                  <a:lnTo>
                    <a:pt x="253" y="2175"/>
                  </a:lnTo>
                  <a:cubicBezTo>
                    <a:pt x="316" y="2364"/>
                    <a:pt x="473" y="2521"/>
                    <a:pt x="663" y="2521"/>
                  </a:cubicBezTo>
                  <a:lnTo>
                    <a:pt x="1482" y="2521"/>
                  </a:lnTo>
                  <a:cubicBezTo>
                    <a:pt x="1671" y="2521"/>
                    <a:pt x="1891" y="2364"/>
                    <a:pt x="1891" y="217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92;p21">
              <a:extLst>
                <a:ext uri="{FF2B5EF4-FFF2-40B4-BE49-F238E27FC236}">
                  <a16:creationId xmlns:a16="http://schemas.microsoft.com/office/drawing/2014/main" id="{382ABA28-646C-1509-9E8E-48FAD429AE54}"/>
                </a:ext>
              </a:extLst>
            </p:cNvPr>
            <p:cNvSpPr/>
            <p:nvPr/>
          </p:nvSpPr>
          <p:spPr>
            <a:xfrm>
              <a:off x="-8898325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0" y="1"/>
                  </a:moveTo>
                  <a:lnTo>
                    <a:pt x="284" y="2175"/>
                  </a:lnTo>
                  <a:cubicBezTo>
                    <a:pt x="284" y="2364"/>
                    <a:pt x="473" y="2521"/>
                    <a:pt x="662" y="2521"/>
                  </a:cubicBezTo>
                  <a:lnTo>
                    <a:pt x="1481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93;p21">
              <a:extLst>
                <a:ext uri="{FF2B5EF4-FFF2-40B4-BE49-F238E27FC236}">
                  <a16:creationId xmlns:a16="http://schemas.microsoft.com/office/drawing/2014/main" id="{8C7394F0-B329-A3F7-EB0E-F09B192339FE}"/>
                </a:ext>
              </a:extLst>
            </p:cNvPr>
            <p:cNvSpPr/>
            <p:nvPr/>
          </p:nvSpPr>
          <p:spPr>
            <a:xfrm>
              <a:off x="-8814850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1" y="1"/>
                  </a:moveTo>
                  <a:lnTo>
                    <a:pt x="285" y="2175"/>
                  </a:lnTo>
                  <a:cubicBezTo>
                    <a:pt x="285" y="2364"/>
                    <a:pt x="442" y="2521"/>
                    <a:pt x="663" y="2521"/>
                  </a:cubicBezTo>
                  <a:lnTo>
                    <a:pt x="1513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894;p21">
            <a:extLst>
              <a:ext uri="{FF2B5EF4-FFF2-40B4-BE49-F238E27FC236}">
                <a16:creationId xmlns:a16="http://schemas.microsoft.com/office/drawing/2014/main" id="{80F8C153-D539-CFF4-0A3D-0D74175AB31D}"/>
              </a:ext>
            </a:extLst>
          </p:cNvPr>
          <p:cNvGrpSpPr/>
          <p:nvPr/>
        </p:nvGrpSpPr>
        <p:grpSpPr>
          <a:xfrm>
            <a:off x="1731679" y="3825830"/>
            <a:ext cx="230422" cy="256047"/>
            <a:chOff x="-8191825" y="3174500"/>
            <a:chExt cx="313500" cy="352100"/>
          </a:xfrm>
        </p:grpSpPr>
        <p:sp>
          <p:nvSpPr>
            <p:cNvPr id="21" name="Google Shape;1895;p21">
              <a:extLst>
                <a:ext uri="{FF2B5EF4-FFF2-40B4-BE49-F238E27FC236}">
                  <a16:creationId xmlns:a16="http://schemas.microsoft.com/office/drawing/2014/main" id="{C9CE35D6-779D-A970-96C8-8ACD9E8B62F5}"/>
                </a:ext>
              </a:extLst>
            </p:cNvPr>
            <p:cNvSpPr/>
            <p:nvPr/>
          </p:nvSpPr>
          <p:spPr>
            <a:xfrm>
              <a:off x="-8191825" y="3486400"/>
              <a:ext cx="310350" cy="40200"/>
            </a:xfrm>
            <a:custGeom>
              <a:avLst/>
              <a:gdLst/>
              <a:ahLst/>
              <a:cxnLst/>
              <a:rect l="l" t="t" r="r" b="b"/>
              <a:pathLst>
                <a:path w="12414" h="1608" extrusionOk="0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96;p21">
              <a:extLst>
                <a:ext uri="{FF2B5EF4-FFF2-40B4-BE49-F238E27FC236}">
                  <a16:creationId xmlns:a16="http://schemas.microsoft.com/office/drawing/2014/main" id="{4C19A972-B0C3-731C-DAB0-4AC11A48A544}"/>
                </a:ext>
              </a:extLst>
            </p:cNvPr>
            <p:cNvSpPr/>
            <p:nvPr/>
          </p:nvSpPr>
          <p:spPr>
            <a:xfrm>
              <a:off x="-8188675" y="3318650"/>
              <a:ext cx="310350" cy="146500"/>
            </a:xfrm>
            <a:custGeom>
              <a:avLst/>
              <a:gdLst/>
              <a:ahLst/>
              <a:cxnLst/>
              <a:rect l="l" t="t" r="r" b="b"/>
              <a:pathLst>
                <a:path w="12414" h="5860" extrusionOk="0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97;p21">
              <a:extLst>
                <a:ext uri="{FF2B5EF4-FFF2-40B4-BE49-F238E27FC236}">
                  <a16:creationId xmlns:a16="http://schemas.microsoft.com/office/drawing/2014/main" id="{FFFCAFA5-3C17-4C45-7EDD-64366FA9B508}"/>
                </a:ext>
              </a:extLst>
            </p:cNvPr>
            <p:cNvSpPr/>
            <p:nvPr/>
          </p:nvSpPr>
          <p:spPr>
            <a:xfrm>
              <a:off x="-8169775" y="3174500"/>
              <a:ext cx="267825" cy="129975"/>
            </a:xfrm>
            <a:custGeom>
              <a:avLst/>
              <a:gdLst/>
              <a:ahLst/>
              <a:cxnLst/>
              <a:rect l="l" t="t" r="r" b="b"/>
              <a:pathLst>
                <a:path w="10713" h="5199" extrusionOk="0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879;p21">
            <a:extLst>
              <a:ext uri="{FF2B5EF4-FFF2-40B4-BE49-F238E27FC236}">
                <a16:creationId xmlns:a16="http://schemas.microsoft.com/office/drawing/2014/main" id="{F6BACB25-A844-18D9-F048-AF847410F09E}"/>
              </a:ext>
            </a:extLst>
          </p:cNvPr>
          <p:cNvGrpSpPr/>
          <p:nvPr/>
        </p:nvGrpSpPr>
        <p:grpSpPr>
          <a:xfrm>
            <a:off x="870004" y="2859187"/>
            <a:ext cx="256025" cy="256047"/>
            <a:chOff x="-9523700" y="4049550"/>
            <a:chExt cx="353675" cy="352100"/>
          </a:xfrm>
        </p:grpSpPr>
        <p:sp>
          <p:nvSpPr>
            <p:cNvPr id="26" name="Google Shape;1880;p21">
              <a:extLst>
                <a:ext uri="{FF2B5EF4-FFF2-40B4-BE49-F238E27FC236}">
                  <a16:creationId xmlns:a16="http://schemas.microsoft.com/office/drawing/2014/main" id="{7F0A684B-40D1-39DA-F5DB-4FA7B374B1CA}"/>
                </a:ext>
              </a:extLst>
            </p:cNvPr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81;p21">
              <a:extLst>
                <a:ext uri="{FF2B5EF4-FFF2-40B4-BE49-F238E27FC236}">
                  <a16:creationId xmlns:a16="http://schemas.microsoft.com/office/drawing/2014/main" id="{EEA1304C-AE69-0F79-38EE-0C08C0E956FF}"/>
                </a:ext>
              </a:extLst>
            </p:cNvPr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82;p21">
              <a:extLst>
                <a:ext uri="{FF2B5EF4-FFF2-40B4-BE49-F238E27FC236}">
                  <a16:creationId xmlns:a16="http://schemas.microsoft.com/office/drawing/2014/main" id="{D1F06C58-B227-6886-C9BB-5A6A56BE610A}"/>
                </a:ext>
              </a:extLst>
            </p:cNvPr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83;p21">
              <a:extLst>
                <a:ext uri="{FF2B5EF4-FFF2-40B4-BE49-F238E27FC236}">
                  <a16:creationId xmlns:a16="http://schemas.microsoft.com/office/drawing/2014/main" id="{FDF41920-5222-21E2-11EB-5CE0474EA56A}"/>
                </a:ext>
              </a:extLst>
            </p:cNvPr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84;p21">
              <a:extLst>
                <a:ext uri="{FF2B5EF4-FFF2-40B4-BE49-F238E27FC236}">
                  <a16:creationId xmlns:a16="http://schemas.microsoft.com/office/drawing/2014/main" id="{652C172A-C954-5A1E-7A89-25DC1B6A2D1F}"/>
                </a:ext>
              </a:extLst>
            </p:cNvPr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85;p21">
              <a:extLst>
                <a:ext uri="{FF2B5EF4-FFF2-40B4-BE49-F238E27FC236}">
                  <a16:creationId xmlns:a16="http://schemas.microsoft.com/office/drawing/2014/main" id="{ACEF2D6E-4C85-CEC3-70A8-368B713F9A2E}"/>
                </a:ext>
              </a:extLst>
            </p:cNvPr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86;p21">
              <a:extLst>
                <a:ext uri="{FF2B5EF4-FFF2-40B4-BE49-F238E27FC236}">
                  <a16:creationId xmlns:a16="http://schemas.microsoft.com/office/drawing/2014/main" id="{343E887E-2E76-979B-CEEB-CF5395123A14}"/>
                </a:ext>
              </a:extLst>
            </p:cNvPr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1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DESKRIPSI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APLIKASI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46" name="Google Shape;1646;p16"/>
          <p:cNvSpPr txBox="1">
            <a:spLocks noGrp="1"/>
          </p:cNvSpPr>
          <p:nvPr>
            <p:ph type="body" idx="1"/>
          </p:nvPr>
        </p:nvSpPr>
        <p:spPr>
          <a:xfrm>
            <a:off x="720000" y="1706125"/>
            <a:ext cx="73878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SzPts val="1200"/>
              <a:buFont typeface="Actor"/>
              <a:buChar char="★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form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pennjualan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mengeluarkan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tenaga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pergi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kerjanya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tinggal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dibeli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-304800">
              <a:buSzPts val="1200"/>
              <a:buFont typeface="Actor"/>
              <a:buChar char="★"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 indent="0">
              <a:buSzPts val="1200"/>
              <a:buNone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04800">
              <a:buSzPts val="1200"/>
              <a:buFont typeface="Actor"/>
              <a:buChar char="★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Kegunaan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sekali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salah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satunya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penjual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lemari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 yang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dibeli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i-FI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ini dapat menjual banyak jenis lemari, seperti lemari kaca, lemari plastik, lemari besi, dan lemari pakaian.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★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1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FITUR-FITUR</a:t>
            </a:r>
            <a:r>
              <a:rPr lang="en" dirty="0">
                <a:solidFill>
                  <a:schemeClr val="accent2"/>
                </a:solidFill>
              </a:rPr>
              <a:t> APLIKASI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7" name="Google Shape;1867;p21"/>
          <p:cNvSpPr txBox="1"/>
          <p:nvPr/>
        </p:nvSpPr>
        <p:spPr>
          <a:xfrm>
            <a:off x="628811" y="1053799"/>
            <a:ext cx="8215800" cy="24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Dengan Program Aplikasi  Penjualan Lemari , Anda Bisa Membeli Berbagai Jenis Lemari dengan merknya, Seperti Lemari Berikut : 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75" name="Google Shape;1875;p21"/>
          <p:cNvSpPr txBox="1"/>
          <p:nvPr/>
        </p:nvSpPr>
        <p:spPr>
          <a:xfrm>
            <a:off x="2954233" y="3550369"/>
            <a:ext cx="4898628" cy="8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2. </a:t>
            </a:r>
            <a:r>
              <a:rPr lang="en" sz="2200" dirty="0">
                <a:solidFill>
                  <a:schemeClr val="bg2"/>
                </a:solidFill>
                <a:latin typeface="Limelight"/>
                <a:ea typeface="Limelight"/>
                <a:cs typeface="Limelight"/>
                <a:sym typeface="Limelight"/>
              </a:rPr>
              <a:t>Lemari Besi </a:t>
            </a:r>
            <a:r>
              <a:rPr lang="en" sz="2200" dirty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( SAPPORO FURNITURE )</a:t>
            </a:r>
            <a:endParaRPr sz="22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76" name="Google Shape;1876;p21"/>
          <p:cNvSpPr txBox="1"/>
          <p:nvPr/>
        </p:nvSpPr>
        <p:spPr>
          <a:xfrm>
            <a:off x="71417" y="1649881"/>
            <a:ext cx="4635098" cy="44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1. </a:t>
            </a:r>
            <a:r>
              <a:rPr lang="en" sz="2200" dirty="0">
                <a:solidFill>
                  <a:schemeClr val="bg2"/>
                </a:solidFill>
                <a:latin typeface="Limelight"/>
                <a:ea typeface="Limelight"/>
                <a:cs typeface="Limelight"/>
                <a:sym typeface="Limelight"/>
              </a:rPr>
              <a:t>Lemari Kaca 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( OLYMPLAST )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1026" name="Picture 2" descr="10 Rekomendasi Lemari Plastik yang Bagus (Terbaru 2022 ...">
            <a:extLst>
              <a:ext uri="{FF2B5EF4-FFF2-40B4-BE49-F238E27FC236}">
                <a16:creationId xmlns:a16="http://schemas.microsoft.com/office/drawing/2014/main" id="{BFF16C57-5250-3B10-E379-AE5014A42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5" t="6181" r="27097" b="8522"/>
          <a:stretch/>
        </p:blipFill>
        <p:spPr bwMode="auto">
          <a:xfrm>
            <a:off x="464100" y="2097347"/>
            <a:ext cx="1344089" cy="222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√ Harga Lemari Besi 2 Pintu Ayun /Lemari Arsip Alba SC 201 Terbaru |  Bhinneka">
            <a:extLst>
              <a:ext uri="{FF2B5EF4-FFF2-40B4-BE49-F238E27FC236}">
                <a16:creationId xmlns:a16="http://schemas.microsoft.com/office/drawing/2014/main" id="{BDBAAE60-25D2-B621-4E1C-B93FE8DF8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1" r="22756" b="995"/>
          <a:stretch/>
        </p:blipFill>
        <p:spPr bwMode="auto">
          <a:xfrm>
            <a:off x="6948341" y="1674227"/>
            <a:ext cx="1356082" cy="23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1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FITUR-FITUR</a:t>
            </a:r>
            <a:r>
              <a:rPr lang="en" dirty="0">
                <a:solidFill>
                  <a:schemeClr val="accent2"/>
                </a:solidFill>
              </a:rPr>
              <a:t> APLIKASI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7" name="Google Shape;1867;p21"/>
          <p:cNvSpPr txBox="1"/>
          <p:nvPr/>
        </p:nvSpPr>
        <p:spPr>
          <a:xfrm>
            <a:off x="591740" y="1009125"/>
            <a:ext cx="8215800" cy="24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Dengan Program Aplikasi  Penjualan Lemari , Anda Bisa Membeli Berbagai Jenis Lemari dengan merknya, Seperti Lemari Berikut : 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75" name="Google Shape;1875;p21"/>
          <p:cNvSpPr txBox="1"/>
          <p:nvPr/>
        </p:nvSpPr>
        <p:spPr>
          <a:xfrm>
            <a:off x="4657108" y="3100168"/>
            <a:ext cx="2422961" cy="51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4. </a:t>
            </a:r>
            <a:r>
              <a:rPr lang="en" sz="2200" dirty="0">
                <a:solidFill>
                  <a:schemeClr val="bg2"/>
                </a:solidFill>
                <a:latin typeface="Limelight"/>
                <a:ea typeface="Limelight"/>
                <a:cs typeface="Limelight"/>
                <a:sym typeface="Limelight"/>
              </a:rPr>
              <a:t>Lemari Kaca </a:t>
            </a:r>
            <a:r>
              <a:rPr lang="en" sz="2200" dirty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( ISIRUMA )</a:t>
            </a:r>
            <a:endParaRPr sz="22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76" name="Google Shape;1876;p21"/>
          <p:cNvSpPr txBox="1"/>
          <p:nvPr/>
        </p:nvSpPr>
        <p:spPr>
          <a:xfrm>
            <a:off x="0" y="1997614"/>
            <a:ext cx="5729318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3. </a:t>
            </a:r>
            <a:r>
              <a:rPr lang="en" sz="2200" dirty="0">
                <a:solidFill>
                  <a:schemeClr val="bg2"/>
                </a:solidFill>
                <a:latin typeface="Limelight"/>
                <a:ea typeface="Limelight"/>
                <a:cs typeface="Limelight"/>
                <a:sym typeface="Limelight"/>
              </a:rPr>
              <a:t>Lemari Pakaian </a:t>
            </a:r>
            <a:r>
              <a:rPr lang="en" sz="2200" dirty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( SHENAR 105 CL )</a:t>
            </a:r>
            <a:endParaRPr sz="22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pic>
        <p:nvPicPr>
          <p:cNvPr id="2050" name="Picture 2" descr="Panduan Ukuran Lemari Pakaian dalam Kamar">
            <a:extLst>
              <a:ext uri="{FF2B5EF4-FFF2-40B4-BE49-F238E27FC236}">
                <a16:creationId xmlns:a16="http://schemas.microsoft.com/office/drawing/2014/main" id="{AA6C4F50-A16E-C941-C34F-F5DD92DA4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r="8048" b="2200"/>
          <a:stretch/>
        </p:blipFill>
        <p:spPr bwMode="auto">
          <a:xfrm>
            <a:off x="445627" y="2043333"/>
            <a:ext cx="3283608" cy="216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7 Rekomendasi Lemari Kaca Minimalis di Bukalapak | BukaReview">
            <a:extLst>
              <a:ext uri="{FF2B5EF4-FFF2-40B4-BE49-F238E27FC236}">
                <a16:creationId xmlns:a16="http://schemas.microsoft.com/office/drawing/2014/main" id="{D3B12476-391C-7501-2C40-95ADFBC08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5" t="2032" r="31206" b="25017"/>
          <a:stretch/>
        </p:blipFill>
        <p:spPr bwMode="auto">
          <a:xfrm>
            <a:off x="7080069" y="1548278"/>
            <a:ext cx="1367333" cy="270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41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1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FITUR-FITUR</a:t>
            </a:r>
            <a:r>
              <a:rPr lang="en" dirty="0">
                <a:solidFill>
                  <a:schemeClr val="accent2"/>
                </a:solidFill>
              </a:rPr>
              <a:t> APLIKASI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7" name="Google Shape;1867;p21"/>
          <p:cNvSpPr txBox="1"/>
          <p:nvPr/>
        </p:nvSpPr>
        <p:spPr>
          <a:xfrm>
            <a:off x="754579" y="1192693"/>
            <a:ext cx="8215800" cy="24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Setelah memilih jenis lemari yang anda inginkan, akan muncul fitur total harga yang harus anda bayar 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2122F4-933A-731C-EE4F-9DB5DB3563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" t="72527" r="54361" b="5608"/>
          <a:stretch/>
        </p:blipFill>
        <p:spPr>
          <a:xfrm>
            <a:off x="1479708" y="1823142"/>
            <a:ext cx="6184583" cy="12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7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ALUR </a:t>
            </a:r>
            <a:r>
              <a:rPr lang="en" dirty="0">
                <a:solidFill>
                  <a:schemeClr val="tx1"/>
                </a:solidFill>
              </a:rPr>
              <a:t>KERJA</a:t>
            </a: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br>
              <a:rPr lang="en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695" name="Google Shape;1695;p17"/>
          <p:cNvSpPr txBox="1"/>
          <p:nvPr/>
        </p:nvSpPr>
        <p:spPr>
          <a:xfrm>
            <a:off x="6438431" y="1939830"/>
            <a:ext cx="13764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2" name="Google Shape;3073;p97">
            <a:extLst>
              <a:ext uri="{FF2B5EF4-FFF2-40B4-BE49-F238E27FC236}">
                <a16:creationId xmlns:a16="http://schemas.microsoft.com/office/drawing/2014/main" id="{D57BDAB8-DA7D-52C5-6A97-57BD5E96FF21}"/>
              </a:ext>
            </a:extLst>
          </p:cNvPr>
          <p:cNvGrpSpPr/>
          <p:nvPr/>
        </p:nvGrpSpPr>
        <p:grpSpPr>
          <a:xfrm>
            <a:off x="3675516" y="1401198"/>
            <a:ext cx="1842996" cy="2496125"/>
            <a:chOff x="3675516" y="1401198"/>
            <a:chExt cx="1842996" cy="2496125"/>
          </a:xfrm>
        </p:grpSpPr>
        <p:cxnSp>
          <p:nvCxnSpPr>
            <p:cNvPr id="3" name="Google Shape;3074;p97">
              <a:extLst>
                <a:ext uri="{FF2B5EF4-FFF2-40B4-BE49-F238E27FC236}">
                  <a16:creationId xmlns:a16="http://schemas.microsoft.com/office/drawing/2014/main" id="{92364636-FE73-E559-8D60-81E896B33186}"/>
                </a:ext>
              </a:extLst>
            </p:cNvPr>
            <p:cNvCxnSpPr/>
            <p:nvPr/>
          </p:nvCxnSpPr>
          <p:spPr>
            <a:xfrm>
              <a:off x="4065750" y="3693595"/>
              <a:ext cx="573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" name="Google Shape;3077;p97">
              <a:extLst>
                <a:ext uri="{FF2B5EF4-FFF2-40B4-BE49-F238E27FC236}">
                  <a16:creationId xmlns:a16="http://schemas.microsoft.com/office/drawing/2014/main" id="{35118C00-9514-D0E5-2617-1332FF40ACA1}"/>
                </a:ext>
              </a:extLst>
            </p:cNvPr>
            <p:cNvCxnSpPr/>
            <p:nvPr/>
          </p:nvCxnSpPr>
          <p:spPr>
            <a:xfrm rot="10800000">
              <a:off x="3687588" y="2280936"/>
              <a:ext cx="566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" name="Google Shape;3079;p97">
              <a:extLst>
                <a:ext uri="{FF2B5EF4-FFF2-40B4-BE49-F238E27FC236}">
                  <a16:creationId xmlns:a16="http://schemas.microsoft.com/office/drawing/2014/main" id="{ECA43741-FA32-65BB-5229-741422514BC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55" y="1401198"/>
              <a:ext cx="24381" cy="2292397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3080;p97">
              <a:extLst>
                <a:ext uri="{FF2B5EF4-FFF2-40B4-BE49-F238E27FC236}">
                  <a16:creationId xmlns:a16="http://schemas.microsoft.com/office/drawing/2014/main" id="{AAD239C6-D100-E3CD-8E8E-FE5B98036876}"/>
                </a:ext>
              </a:extLst>
            </p:cNvPr>
            <p:cNvSpPr/>
            <p:nvPr/>
          </p:nvSpPr>
          <p:spPr>
            <a:xfrm>
              <a:off x="4500599" y="1570098"/>
              <a:ext cx="103500" cy="10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3081;p97">
              <a:extLst>
                <a:ext uri="{FF2B5EF4-FFF2-40B4-BE49-F238E27FC236}">
                  <a16:creationId xmlns:a16="http://schemas.microsoft.com/office/drawing/2014/main" id="{3F70F75D-B1B4-3803-4803-AC14A724DF95}"/>
                </a:ext>
              </a:extLst>
            </p:cNvPr>
            <p:cNvCxnSpPr/>
            <p:nvPr/>
          </p:nvCxnSpPr>
          <p:spPr>
            <a:xfrm rot="10800000">
              <a:off x="4885275" y="1621847"/>
              <a:ext cx="573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8" name="Google Shape;3083;p97">
              <a:extLst>
                <a:ext uri="{FF2B5EF4-FFF2-40B4-BE49-F238E27FC236}">
                  <a16:creationId xmlns:a16="http://schemas.microsoft.com/office/drawing/2014/main" id="{BF23B03A-1208-5986-14C1-1987A4C63B85}"/>
                </a:ext>
              </a:extLst>
            </p:cNvPr>
            <p:cNvCxnSpPr/>
            <p:nvPr/>
          </p:nvCxnSpPr>
          <p:spPr>
            <a:xfrm rot="10800000">
              <a:off x="4887675" y="2940024"/>
              <a:ext cx="571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9" name="Google Shape;3085;p97">
              <a:extLst>
                <a:ext uri="{FF2B5EF4-FFF2-40B4-BE49-F238E27FC236}">
                  <a16:creationId xmlns:a16="http://schemas.microsoft.com/office/drawing/2014/main" id="{ACF7D450-BF4E-B2F7-FE6B-D282DF8C47B8}"/>
                </a:ext>
              </a:extLst>
            </p:cNvPr>
            <p:cNvCxnSpPr/>
            <p:nvPr/>
          </p:nvCxnSpPr>
          <p:spPr>
            <a:xfrm rot="10800000">
              <a:off x="4625705" y="3693595"/>
              <a:ext cx="568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0" name="Google Shape;3086;p97">
              <a:extLst>
                <a:ext uri="{FF2B5EF4-FFF2-40B4-BE49-F238E27FC236}">
                  <a16:creationId xmlns:a16="http://schemas.microsoft.com/office/drawing/2014/main" id="{8E18AA83-5CDE-455D-B350-14ACBC0C8A26}"/>
                </a:ext>
              </a:extLst>
            </p:cNvPr>
            <p:cNvSpPr/>
            <p:nvPr/>
          </p:nvSpPr>
          <p:spPr>
            <a:xfrm>
              <a:off x="4352550" y="1403563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1</a:t>
              </a:r>
              <a:endPara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1" name="Google Shape;3087;p97">
              <a:extLst>
                <a:ext uri="{FF2B5EF4-FFF2-40B4-BE49-F238E27FC236}">
                  <a16:creationId xmlns:a16="http://schemas.microsoft.com/office/drawing/2014/main" id="{7089D737-85BD-D414-73D3-ED3A23D87B2D}"/>
                </a:ext>
              </a:extLst>
            </p:cNvPr>
            <p:cNvSpPr/>
            <p:nvPr/>
          </p:nvSpPr>
          <p:spPr>
            <a:xfrm>
              <a:off x="4352550" y="2063169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2</a:t>
              </a:r>
              <a:endPara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2" name="Google Shape;3088;p97">
              <a:extLst>
                <a:ext uri="{FF2B5EF4-FFF2-40B4-BE49-F238E27FC236}">
                  <a16:creationId xmlns:a16="http://schemas.microsoft.com/office/drawing/2014/main" id="{0EC078C0-6901-1445-8CC4-69E4D501881E}"/>
                </a:ext>
              </a:extLst>
            </p:cNvPr>
            <p:cNvSpPr/>
            <p:nvPr/>
          </p:nvSpPr>
          <p:spPr>
            <a:xfrm>
              <a:off x="4352550" y="2722775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3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3" name="Google Shape;3089;p97">
              <a:extLst>
                <a:ext uri="{FF2B5EF4-FFF2-40B4-BE49-F238E27FC236}">
                  <a16:creationId xmlns:a16="http://schemas.microsoft.com/office/drawing/2014/main" id="{0A465CA6-99ED-3850-5A2E-CB02015B175F}"/>
                </a:ext>
              </a:extLst>
            </p:cNvPr>
            <p:cNvSpPr/>
            <p:nvPr/>
          </p:nvSpPr>
          <p:spPr>
            <a:xfrm>
              <a:off x="3675516" y="3458423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Y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14" name="Google Shape;3090;p97">
              <a:extLst>
                <a:ext uri="{FF2B5EF4-FFF2-40B4-BE49-F238E27FC236}">
                  <a16:creationId xmlns:a16="http://schemas.microsoft.com/office/drawing/2014/main" id="{A9A41BA8-41AA-F5FA-2139-3796A20932AD}"/>
                </a:ext>
              </a:extLst>
            </p:cNvPr>
            <p:cNvSpPr/>
            <p:nvPr/>
          </p:nvSpPr>
          <p:spPr>
            <a:xfrm>
              <a:off x="5080212" y="3453408"/>
              <a:ext cx="438300" cy="438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N</a:t>
              </a:r>
              <a:endParaRPr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15" name="Google Shape;3068;p97">
            <a:extLst>
              <a:ext uri="{FF2B5EF4-FFF2-40B4-BE49-F238E27FC236}">
                <a16:creationId xmlns:a16="http://schemas.microsoft.com/office/drawing/2014/main" id="{C5AAC483-9452-28B8-EAD1-19697D8BAB34}"/>
              </a:ext>
            </a:extLst>
          </p:cNvPr>
          <p:cNvSpPr txBox="1"/>
          <p:nvPr/>
        </p:nvSpPr>
        <p:spPr>
          <a:xfrm>
            <a:off x="5498756" y="1359243"/>
            <a:ext cx="2815793" cy="483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Masukkan Nama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6" name="Google Shape;3069;p97">
            <a:extLst>
              <a:ext uri="{FF2B5EF4-FFF2-40B4-BE49-F238E27FC236}">
                <a16:creationId xmlns:a16="http://schemas.microsoft.com/office/drawing/2014/main" id="{19DA449D-1F81-E9B7-1614-F7F6B5205235}"/>
              </a:ext>
            </a:extLst>
          </p:cNvPr>
          <p:cNvSpPr txBox="1"/>
          <p:nvPr/>
        </p:nvSpPr>
        <p:spPr>
          <a:xfrm>
            <a:off x="782531" y="2063169"/>
            <a:ext cx="2873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Masukkan NIM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7" name="Google Shape;3070;p97">
            <a:extLst>
              <a:ext uri="{FF2B5EF4-FFF2-40B4-BE49-F238E27FC236}">
                <a16:creationId xmlns:a16="http://schemas.microsoft.com/office/drawing/2014/main" id="{40AA0922-F5A2-2092-E4F3-F8DB9805AC35}"/>
              </a:ext>
            </a:extLst>
          </p:cNvPr>
          <p:cNvSpPr txBox="1"/>
          <p:nvPr/>
        </p:nvSpPr>
        <p:spPr>
          <a:xfrm>
            <a:off x="5443249" y="2722775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Masukkan Kode Lemari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8" name="Google Shape;3072;p97">
            <a:extLst>
              <a:ext uri="{FF2B5EF4-FFF2-40B4-BE49-F238E27FC236}">
                <a16:creationId xmlns:a16="http://schemas.microsoft.com/office/drawing/2014/main" id="{2B7B9CBA-9C42-8399-83BE-C33E539E853C}"/>
              </a:ext>
            </a:extLst>
          </p:cNvPr>
          <p:cNvSpPr txBox="1"/>
          <p:nvPr/>
        </p:nvSpPr>
        <p:spPr>
          <a:xfrm>
            <a:off x="-210066" y="3319608"/>
            <a:ext cx="3638093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Anda </a:t>
            </a:r>
            <a:r>
              <a:rPr lang="en-US" sz="18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Memilih</a:t>
            </a:r>
            <a:r>
              <a:rPr lang="en-US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Lemari</a:t>
            </a:r>
            <a:r>
              <a:rPr lang="en-US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… 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Total Harga Yang Harus Anda Bayar :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9" name="Google Shape;3071;p97">
            <a:extLst>
              <a:ext uri="{FF2B5EF4-FFF2-40B4-BE49-F238E27FC236}">
                <a16:creationId xmlns:a16="http://schemas.microsoft.com/office/drawing/2014/main" id="{680A2C54-7BB3-3913-758E-83419AD8D8FF}"/>
              </a:ext>
            </a:extLst>
          </p:cNvPr>
          <p:cNvSpPr txBox="1"/>
          <p:nvPr/>
        </p:nvSpPr>
        <p:spPr>
          <a:xfrm>
            <a:off x="5879696" y="3451008"/>
            <a:ext cx="28713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Lemari Yang Anda Pilih Tidak Ada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801;p72">
            <a:extLst>
              <a:ext uri="{FF2B5EF4-FFF2-40B4-BE49-F238E27FC236}">
                <a16:creationId xmlns:a16="http://schemas.microsoft.com/office/drawing/2014/main" id="{6BB4CF99-C701-4B38-363E-B56030CCCAC2}"/>
              </a:ext>
            </a:extLst>
          </p:cNvPr>
          <p:cNvGrpSpPr/>
          <p:nvPr/>
        </p:nvGrpSpPr>
        <p:grpSpPr>
          <a:xfrm>
            <a:off x="2715917" y="1377180"/>
            <a:ext cx="3849280" cy="3027631"/>
            <a:chOff x="568500" y="1862675"/>
            <a:chExt cx="2296200" cy="2034850"/>
          </a:xfrm>
        </p:grpSpPr>
        <p:sp>
          <p:nvSpPr>
            <p:cNvPr id="9" name="Google Shape;1802;p72">
              <a:extLst>
                <a:ext uri="{FF2B5EF4-FFF2-40B4-BE49-F238E27FC236}">
                  <a16:creationId xmlns:a16="http://schemas.microsoft.com/office/drawing/2014/main" id="{2CD41BE2-466B-C6FB-789D-1AA03F678002}"/>
                </a:ext>
              </a:extLst>
            </p:cNvPr>
            <p:cNvSpPr/>
            <p:nvPr/>
          </p:nvSpPr>
          <p:spPr>
            <a:xfrm>
              <a:off x="1472900" y="3541250"/>
              <a:ext cx="487800" cy="295050"/>
            </a:xfrm>
            <a:custGeom>
              <a:avLst/>
              <a:gdLst/>
              <a:ahLst/>
              <a:cxnLst/>
              <a:rect l="l" t="t" r="r" b="b"/>
              <a:pathLst>
                <a:path w="19512" h="11802" extrusionOk="0">
                  <a:moveTo>
                    <a:pt x="1" y="0"/>
                  </a:moveTo>
                  <a:lnTo>
                    <a:pt x="1" y="11802"/>
                  </a:lnTo>
                  <a:lnTo>
                    <a:pt x="19511" y="11802"/>
                  </a:lnTo>
                  <a:lnTo>
                    <a:pt x="1951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03;p72">
              <a:extLst>
                <a:ext uri="{FF2B5EF4-FFF2-40B4-BE49-F238E27FC236}">
                  <a16:creationId xmlns:a16="http://schemas.microsoft.com/office/drawing/2014/main" id="{5E34F677-3AA9-FADD-0AFA-F5344DA9BFB6}"/>
                </a:ext>
              </a:extLst>
            </p:cNvPr>
            <p:cNvSpPr/>
            <p:nvPr/>
          </p:nvSpPr>
          <p:spPr>
            <a:xfrm>
              <a:off x="1326225" y="3831750"/>
              <a:ext cx="780750" cy="65775"/>
            </a:xfrm>
            <a:custGeom>
              <a:avLst/>
              <a:gdLst/>
              <a:ahLst/>
              <a:cxnLst/>
              <a:rect l="l" t="t" r="r" b="b"/>
              <a:pathLst>
                <a:path w="31230" h="2631" extrusionOk="0">
                  <a:moveTo>
                    <a:pt x="1529" y="1"/>
                  </a:moveTo>
                  <a:cubicBezTo>
                    <a:pt x="674" y="1"/>
                    <a:pt x="0" y="576"/>
                    <a:pt x="0" y="1316"/>
                  </a:cubicBezTo>
                  <a:cubicBezTo>
                    <a:pt x="0" y="2039"/>
                    <a:pt x="674" y="2631"/>
                    <a:pt x="1529" y="2631"/>
                  </a:cubicBezTo>
                  <a:lnTo>
                    <a:pt x="29717" y="2631"/>
                  </a:lnTo>
                  <a:cubicBezTo>
                    <a:pt x="30556" y="2631"/>
                    <a:pt x="31230" y="2039"/>
                    <a:pt x="31230" y="1316"/>
                  </a:cubicBezTo>
                  <a:cubicBezTo>
                    <a:pt x="31230" y="593"/>
                    <a:pt x="30556" y="1"/>
                    <a:pt x="297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04;p72">
              <a:extLst>
                <a:ext uri="{FF2B5EF4-FFF2-40B4-BE49-F238E27FC236}">
                  <a16:creationId xmlns:a16="http://schemas.microsoft.com/office/drawing/2014/main" id="{4537C863-0FC5-F71F-474A-A2BABFA206D8}"/>
                </a:ext>
              </a:extLst>
            </p:cNvPr>
            <p:cNvSpPr/>
            <p:nvPr/>
          </p:nvSpPr>
          <p:spPr>
            <a:xfrm>
              <a:off x="1485049" y="3539675"/>
              <a:ext cx="468434" cy="192325"/>
            </a:xfrm>
            <a:custGeom>
              <a:avLst/>
              <a:gdLst/>
              <a:ahLst/>
              <a:cxnLst/>
              <a:rect l="l" t="t" r="r" b="b"/>
              <a:pathLst>
                <a:path w="19512" h="7693" extrusionOk="0">
                  <a:moveTo>
                    <a:pt x="1" y="0"/>
                  </a:moveTo>
                  <a:lnTo>
                    <a:pt x="1" y="3863"/>
                  </a:lnTo>
                  <a:lnTo>
                    <a:pt x="19511" y="7693"/>
                  </a:lnTo>
                  <a:lnTo>
                    <a:pt x="195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05;p72">
              <a:extLst>
                <a:ext uri="{FF2B5EF4-FFF2-40B4-BE49-F238E27FC236}">
                  <a16:creationId xmlns:a16="http://schemas.microsoft.com/office/drawing/2014/main" id="{ECE49C70-BC77-39B7-22AA-4A4F55D9890F}"/>
                </a:ext>
              </a:extLst>
            </p:cNvPr>
            <p:cNvSpPr/>
            <p:nvPr/>
          </p:nvSpPr>
          <p:spPr>
            <a:xfrm>
              <a:off x="1472900" y="3627525"/>
              <a:ext cx="487800" cy="25"/>
            </a:xfrm>
            <a:custGeom>
              <a:avLst/>
              <a:gdLst/>
              <a:ahLst/>
              <a:cxnLst/>
              <a:rect l="l" t="t" r="r" b="b"/>
              <a:pathLst>
                <a:path w="19512" h="1" fill="none" extrusionOk="0">
                  <a:moveTo>
                    <a:pt x="1951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06;p72">
              <a:extLst>
                <a:ext uri="{FF2B5EF4-FFF2-40B4-BE49-F238E27FC236}">
                  <a16:creationId xmlns:a16="http://schemas.microsoft.com/office/drawing/2014/main" id="{2600781A-C788-E73E-2D60-D5E004BA50A3}"/>
                </a:ext>
              </a:extLst>
            </p:cNvPr>
            <p:cNvSpPr/>
            <p:nvPr/>
          </p:nvSpPr>
          <p:spPr>
            <a:xfrm>
              <a:off x="568500" y="1862675"/>
              <a:ext cx="2296200" cy="1762425"/>
            </a:xfrm>
            <a:custGeom>
              <a:avLst/>
              <a:gdLst/>
              <a:ahLst/>
              <a:cxnLst/>
              <a:rect l="l" t="t" r="r" b="b"/>
              <a:pathLst>
                <a:path w="91848" h="70497" extrusionOk="0">
                  <a:moveTo>
                    <a:pt x="2926" y="0"/>
                  </a:moveTo>
                  <a:cubicBezTo>
                    <a:pt x="1299" y="0"/>
                    <a:pt x="0" y="1299"/>
                    <a:pt x="0" y="2926"/>
                  </a:cubicBezTo>
                  <a:lnTo>
                    <a:pt x="0" y="67554"/>
                  </a:lnTo>
                  <a:cubicBezTo>
                    <a:pt x="0" y="69181"/>
                    <a:pt x="1299" y="70496"/>
                    <a:pt x="2926" y="70496"/>
                  </a:cubicBezTo>
                  <a:lnTo>
                    <a:pt x="88922" y="70496"/>
                  </a:lnTo>
                  <a:cubicBezTo>
                    <a:pt x="90549" y="70496"/>
                    <a:pt x="91848" y="69181"/>
                    <a:pt x="91848" y="67554"/>
                  </a:cubicBezTo>
                  <a:lnTo>
                    <a:pt x="91848" y="2926"/>
                  </a:lnTo>
                  <a:cubicBezTo>
                    <a:pt x="91848" y="1299"/>
                    <a:pt x="90549" y="0"/>
                    <a:pt x="8892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07;p72">
              <a:extLst>
                <a:ext uri="{FF2B5EF4-FFF2-40B4-BE49-F238E27FC236}">
                  <a16:creationId xmlns:a16="http://schemas.microsoft.com/office/drawing/2014/main" id="{1CF6CFEC-4727-CD25-18F8-14D5310DF646}"/>
                </a:ext>
              </a:extLst>
            </p:cNvPr>
            <p:cNvSpPr/>
            <p:nvPr/>
          </p:nvSpPr>
          <p:spPr>
            <a:xfrm>
              <a:off x="654375" y="1946075"/>
              <a:ext cx="2124450" cy="1595200"/>
            </a:xfrm>
            <a:custGeom>
              <a:avLst/>
              <a:gdLst/>
              <a:ahLst/>
              <a:cxnLst/>
              <a:rect l="l" t="t" r="r" b="b"/>
              <a:pathLst>
                <a:path w="84978" h="63808" extrusionOk="0">
                  <a:moveTo>
                    <a:pt x="756" y="1"/>
                  </a:moveTo>
                  <a:cubicBezTo>
                    <a:pt x="345" y="1"/>
                    <a:pt x="0" y="330"/>
                    <a:pt x="0" y="757"/>
                  </a:cubicBezTo>
                  <a:lnTo>
                    <a:pt x="0" y="63051"/>
                  </a:lnTo>
                  <a:cubicBezTo>
                    <a:pt x="0" y="63479"/>
                    <a:pt x="345" y="63807"/>
                    <a:pt x="756" y="63807"/>
                  </a:cubicBezTo>
                  <a:lnTo>
                    <a:pt x="84221" y="63807"/>
                  </a:lnTo>
                  <a:cubicBezTo>
                    <a:pt x="84632" y="63807"/>
                    <a:pt x="84977" y="63479"/>
                    <a:pt x="84977" y="63051"/>
                  </a:cubicBezTo>
                  <a:lnTo>
                    <a:pt x="84977" y="757"/>
                  </a:lnTo>
                  <a:cubicBezTo>
                    <a:pt x="84977" y="330"/>
                    <a:pt x="84632" y="1"/>
                    <a:pt x="84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08;p72">
              <a:extLst>
                <a:ext uri="{FF2B5EF4-FFF2-40B4-BE49-F238E27FC236}">
                  <a16:creationId xmlns:a16="http://schemas.microsoft.com/office/drawing/2014/main" id="{C2F5DA8A-43E0-0A09-86C8-723D506BE5F5}"/>
                </a:ext>
              </a:extLst>
            </p:cNvPr>
            <p:cNvSpPr/>
            <p:nvPr/>
          </p:nvSpPr>
          <p:spPr>
            <a:xfrm>
              <a:off x="1919327" y="3102951"/>
              <a:ext cx="150104" cy="428270"/>
            </a:xfrm>
            <a:custGeom>
              <a:avLst/>
              <a:gdLst/>
              <a:ahLst/>
              <a:cxnLst/>
              <a:rect l="l" t="t" r="r" b="b"/>
              <a:pathLst>
                <a:path w="6510" h="18574" extrusionOk="0">
                  <a:moveTo>
                    <a:pt x="0" y="0"/>
                  </a:moveTo>
                  <a:lnTo>
                    <a:pt x="1200" y="18574"/>
                  </a:lnTo>
                  <a:lnTo>
                    <a:pt x="6509" y="18574"/>
                  </a:lnTo>
                  <a:cubicBezTo>
                    <a:pt x="5211" y="4323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9;p72">
              <a:extLst>
                <a:ext uri="{FF2B5EF4-FFF2-40B4-BE49-F238E27FC236}">
                  <a16:creationId xmlns:a16="http://schemas.microsoft.com/office/drawing/2014/main" id="{FA6264FC-C9ED-29D1-9E06-86E532F1E64D}"/>
                </a:ext>
              </a:extLst>
            </p:cNvPr>
            <p:cNvSpPr/>
            <p:nvPr/>
          </p:nvSpPr>
          <p:spPr>
            <a:xfrm>
              <a:off x="1674491" y="3026397"/>
              <a:ext cx="98548" cy="86051"/>
            </a:xfrm>
            <a:custGeom>
              <a:avLst/>
              <a:gdLst/>
              <a:ahLst/>
              <a:cxnLst/>
              <a:rect l="l" t="t" r="r" b="b"/>
              <a:pathLst>
                <a:path w="4274" h="3732" extrusionOk="0">
                  <a:moveTo>
                    <a:pt x="4192" y="0"/>
                  </a:moveTo>
                  <a:lnTo>
                    <a:pt x="428" y="214"/>
                  </a:lnTo>
                  <a:lnTo>
                    <a:pt x="0" y="230"/>
                  </a:lnTo>
                  <a:lnTo>
                    <a:pt x="0" y="3189"/>
                  </a:lnTo>
                  <a:lnTo>
                    <a:pt x="2416" y="3731"/>
                  </a:lnTo>
                  <a:lnTo>
                    <a:pt x="4208" y="3025"/>
                  </a:lnTo>
                  <a:lnTo>
                    <a:pt x="4274" y="2992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10;p72">
              <a:extLst>
                <a:ext uri="{FF2B5EF4-FFF2-40B4-BE49-F238E27FC236}">
                  <a16:creationId xmlns:a16="http://schemas.microsoft.com/office/drawing/2014/main" id="{E2F9A9E5-2FE9-A23A-CDE7-9FD54AF72B53}"/>
                </a:ext>
              </a:extLst>
            </p:cNvPr>
            <p:cNvSpPr/>
            <p:nvPr/>
          </p:nvSpPr>
          <p:spPr>
            <a:xfrm>
              <a:off x="1580113" y="2773216"/>
              <a:ext cx="274799" cy="144801"/>
            </a:xfrm>
            <a:custGeom>
              <a:avLst/>
              <a:gdLst/>
              <a:ahLst/>
              <a:cxnLst/>
              <a:rect l="l" t="t" r="r" b="b"/>
              <a:pathLst>
                <a:path w="11918" h="6280" extrusionOk="0">
                  <a:moveTo>
                    <a:pt x="6068" y="1"/>
                  </a:moveTo>
                  <a:cubicBezTo>
                    <a:pt x="5811" y="1"/>
                    <a:pt x="5556" y="66"/>
                    <a:pt x="5326" y="198"/>
                  </a:cubicBezTo>
                  <a:lnTo>
                    <a:pt x="231" y="3124"/>
                  </a:lnTo>
                  <a:cubicBezTo>
                    <a:pt x="1" y="3239"/>
                    <a:pt x="17" y="3567"/>
                    <a:pt x="264" y="3666"/>
                  </a:cubicBezTo>
                  <a:lnTo>
                    <a:pt x="6263" y="6279"/>
                  </a:lnTo>
                  <a:lnTo>
                    <a:pt x="11687" y="3502"/>
                  </a:lnTo>
                  <a:cubicBezTo>
                    <a:pt x="11901" y="3403"/>
                    <a:pt x="11917" y="3091"/>
                    <a:pt x="11703" y="2959"/>
                  </a:cubicBezTo>
                  <a:lnTo>
                    <a:pt x="6822" y="198"/>
                  </a:lnTo>
                  <a:cubicBezTo>
                    <a:pt x="6583" y="66"/>
                    <a:pt x="6325" y="1"/>
                    <a:pt x="606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11;p72">
              <a:extLst>
                <a:ext uri="{FF2B5EF4-FFF2-40B4-BE49-F238E27FC236}">
                  <a16:creationId xmlns:a16="http://schemas.microsoft.com/office/drawing/2014/main" id="{B2810349-3054-F1BC-5F68-1F61C02B5559}"/>
                </a:ext>
              </a:extLst>
            </p:cNvPr>
            <p:cNvSpPr/>
            <p:nvPr/>
          </p:nvSpPr>
          <p:spPr>
            <a:xfrm>
              <a:off x="1602088" y="2841053"/>
              <a:ext cx="17478" cy="83399"/>
            </a:xfrm>
            <a:custGeom>
              <a:avLst/>
              <a:gdLst/>
              <a:ahLst/>
              <a:cxnLst/>
              <a:rect l="l" t="t" r="r" b="b"/>
              <a:pathLst>
                <a:path w="758" h="3617" fill="none" extrusionOk="0">
                  <a:moveTo>
                    <a:pt x="757" y="1"/>
                  </a:moveTo>
                  <a:cubicBezTo>
                    <a:pt x="741" y="971"/>
                    <a:pt x="609" y="2581"/>
                    <a:pt x="1" y="3617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12;p72">
              <a:extLst>
                <a:ext uri="{FF2B5EF4-FFF2-40B4-BE49-F238E27FC236}">
                  <a16:creationId xmlns:a16="http://schemas.microsoft.com/office/drawing/2014/main" id="{38D5491A-9ECC-7A65-2D3A-09676CC408BE}"/>
                </a:ext>
              </a:extLst>
            </p:cNvPr>
            <p:cNvSpPr/>
            <p:nvPr/>
          </p:nvSpPr>
          <p:spPr>
            <a:xfrm>
              <a:off x="1592634" y="2915855"/>
              <a:ext cx="18584" cy="17086"/>
            </a:xfrm>
            <a:custGeom>
              <a:avLst/>
              <a:gdLst/>
              <a:ahLst/>
              <a:cxnLst/>
              <a:rect l="l" t="t" r="r" b="b"/>
              <a:pathLst>
                <a:path w="806" h="741" extrusionOk="0">
                  <a:moveTo>
                    <a:pt x="409" y="1"/>
                  </a:moveTo>
                  <a:cubicBezTo>
                    <a:pt x="243" y="1"/>
                    <a:pt x="92" y="122"/>
                    <a:pt x="49" y="291"/>
                  </a:cubicBezTo>
                  <a:cubicBezTo>
                    <a:pt x="0" y="488"/>
                    <a:pt x="132" y="685"/>
                    <a:pt x="329" y="734"/>
                  </a:cubicBezTo>
                  <a:cubicBezTo>
                    <a:pt x="351" y="738"/>
                    <a:pt x="374" y="740"/>
                    <a:pt x="396" y="740"/>
                  </a:cubicBezTo>
                  <a:cubicBezTo>
                    <a:pt x="569" y="740"/>
                    <a:pt x="729" y="630"/>
                    <a:pt x="773" y="455"/>
                  </a:cubicBezTo>
                  <a:cubicBezTo>
                    <a:pt x="805" y="258"/>
                    <a:pt x="690" y="61"/>
                    <a:pt x="493" y="11"/>
                  </a:cubicBezTo>
                  <a:cubicBezTo>
                    <a:pt x="465" y="4"/>
                    <a:pt x="437" y="1"/>
                    <a:pt x="409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13;p72">
              <a:extLst>
                <a:ext uri="{FF2B5EF4-FFF2-40B4-BE49-F238E27FC236}">
                  <a16:creationId xmlns:a16="http://schemas.microsoft.com/office/drawing/2014/main" id="{2DD9B386-E3F5-BCD4-CE6F-0DD9783186D2}"/>
                </a:ext>
              </a:extLst>
            </p:cNvPr>
            <p:cNvSpPr/>
            <p:nvPr/>
          </p:nvSpPr>
          <p:spPr>
            <a:xfrm>
              <a:off x="1560790" y="2926715"/>
              <a:ext cx="37538" cy="34356"/>
            </a:xfrm>
            <a:custGeom>
              <a:avLst/>
              <a:gdLst/>
              <a:ahLst/>
              <a:cxnLst/>
              <a:rect l="l" t="t" r="r" b="b"/>
              <a:pathLst>
                <a:path w="1628" h="1490" extrusionOk="0">
                  <a:moveTo>
                    <a:pt x="1628" y="1"/>
                  </a:moveTo>
                  <a:lnTo>
                    <a:pt x="510" y="411"/>
                  </a:lnTo>
                  <a:cubicBezTo>
                    <a:pt x="99" y="559"/>
                    <a:pt x="0" y="1102"/>
                    <a:pt x="346" y="1381"/>
                  </a:cubicBezTo>
                  <a:lnTo>
                    <a:pt x="378" y="1398"/>
                  </a:lnTo>
                  <a:cubicBezTo>
                    <a:pt x="472" y="1460"/>
                    <a:pt x="578" y="1490"/>
                    <a:pt x="683" y="1490"/>
                  </a:cubicBezTo>
                  <a:cubicBezTo>
                    <a:pt x="907" y="1490"/>
                    <a:pt x="1127" y="1354"/>
                    <a:pt x="1217" y="1118"/>
                  </a:cubicBezTo>
                  <a:lnTo>
                    <a:pt x="1628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14;p72">
              <a:extLst>
                <a:ext uri="{FF2B5EF4-FFF2-40B4-BE49-F238E27FC236}">
                  <a16:creationId xmlns:a16="http://schemas.microsoft.com/office/drawing/2014/main" id="{C142A0CD-4EA6-B887-99BD-617E250C1323}"/>
                </a:ext>
              </a:extLst>
            </p:cNvPr>
            <p:cNvSpPr/>
            <p:nvPr/>
          </p:nvSpPr>
          <p:spPr>
            <a:xfrm>
              <a:off x="1615877" y="2955907"/>
              <a:ext cx="52571" cy="51464"/>
            </a:xfrm>
            <a:custGeom>
              <a:avLst/>
              <a:gdLst/>
              <a:ahLst/>
              <a:cxnLst/>
              <a:rect l="l" t="t" r="r" b="b"/>
              <a:pathLst>
                <a:path w="2280" h="2232" extrusionOk="0">
                  <a:moveTo>
                    <a:pt x="1256" y="0"/>
                  </a:moveTo>
                  <a:cubicBezTo>
                    <a:pt x="1116" y="0"/>
                    <a:pt x="958" y="37"/>
                    <a:pt x="784" y="132"/>
                  </a:cubicBezTo>
                  <a:cubicBezTo>
                    <a:pt x="0" y="555"/>
                    <a:pt x="620" y="2232"/>
                    <a:pt x="2061" y="2232"/>
                  </a:cubicBezTo>
                  <a:cubicBezTo>
                    <a:pt x="2132" y="2232"/>
                    <a:pt x="2204" y="2228"/>
                    <a:pt x="2279" y="2219"/>
                  </a:cubicBezTo>
                  <a:lnTo>
                    <a:pt x="2049" y="510"/>
                  </a:lnTo>
                  <a:cubicBezTo>
                    <a:pt x="2049" y="510"/>
                    <a:pt x="1774" y="0"/>
                    <a:pt x="1256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15;p72">
              <a:extLst>
                <a:ext uri="{FF2B5EF4-FFF2-40B4-BE49-F238E27FC236}">
                  <a16:creationId xmlns:a16="http://schemas.microsoft.com/office/drawing/2014/main" id="{0B2D638B-82EA-3B8C-FB40-02E8C89ECABC}"/>
                </a:ext>
              </a:extLst>
            </p:cNvPr>
            <p:cNvSpPr/>
            <p:nvPr/>
          </p:nvSpPr>
          <p:spPr>
            <a:xfrm>
              <a:off x="1777586" y="2949243"/>
              <a:ext cx="47706" cy="55499"/>
            </a:xfrm>
            <a:custGeom>
              <a:avLst/>
              <a:gdLst/>
              <a:ahLst/>
              <a:cxnLst/>
              <a:rect l="l" t="t" r="r" b="b"/>
              <a:pathLst>
                <a:path w="2069" h="2407" extrusionOk="0">
                  <a:moveTo>
                    <a:pt x="923" y="1"/>
                  </a:moveTo>
                  <a:cubicBezTo>
                    <a:pt x="453" y="1"/>
                    <a:pt x="197" y="552"/>
                    <a:pt x="197" y="552"/>
                  </a:cubicBezTo>
                  <a:lnTo>
                    <a:pt x="0" y="2393"/>
                  </a:lnTo>
                  <a:cubicBezTo>
                    <a:pt x="68" y="2402"/>
                    <a:pt x="134" y="2407"/>
                    <a:pt x="198" y="2407"/>
                  </a:cubicBezTo>
                  <a:cubicBezTo>
                    <a:pt x="1491" y="2407"/>
                    <a:pt x="2068" y="595"/>
                    <a:pt x="1348" y="141"/>
                  </a:cubicBezTo>
                  <a:cubicBezTo>
                    <a:pt x="1191" y="40"/>
                    <a:pt x="1049" y="1"/>
                    <a:pt x="92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16;p72">
              <a:extLst>
                <a:ext uri="{FF2B5EF4-FFF2-40B4-BE49-F238E27FC236}">
                  <a16:creationId xmlns:a16="http://schemas.microsoft.com/office/drawing/2014/main" id="{0E3DA22F-ADAF-BA51-8E39-0102D2C814BE}"/>
                </a:ext>
              </a:extLst>
            </p:cNvPr>
            <p:cNvSpPr/>
            <p:nvPr/>
          </p:nvSpPr>
          <p:spPr>
            <a:xfrm>
              <a:off x="1644675" y="2886025"/>
              <a:ext cx="145475" cy="191100"/>
            </a:xfrm>
            <a:custGeom>
              <a:avLst/>
              <a:gdLst/>
              <a:ahLst/>
              <a:cxnLst/>
              <a:rect l="l" t="t" r="r" b="b"/>
              <a:pathLst>
                <a:path w="5819" h="7644" extrusionOk="0">
                  <a:moveTo>
                    <a:pt x="2943" y="1"/>
                  </a:moveTo>
                  <a:cubicBezTo>
                    <a:pt x="1986" y="1"/>
                    <a:pt x="927" y="217"/>
                    <a:pt x="0" y="914"/>
                  </a:cubicBezTo>
                  <a:cubicBezTo>
                    <a:pt x="0" y="914"/>
                    <a:pt x="33" y="4201"/>
                    <a:pt x="313" y="5729"/>
                  </a:cubicBezTo>
                  <a:cubicBezTo>
                    <a:pt x="609" y="7242"/>
                    <a:pt x="2433" y="7521"/>
                    <a:pt x="3304" y="7636"/>
                  </a:cubicBezTo>
                  <a:cubicBezTo>
                    <a:pt x="3343" y="7641"/>
                    <a:pt x="3383" y="7644"/>
                    <a:pt x="3424" y="7644"/>
                  </a:cubicBezTo>
                  <a:cubicBezTo>
                    <a:pt x="4294" y="7644"/>
                    <a:pt x="5690" y="6520"/>
                    <a:pt x="5753" y="5861"/>
                  </a:cubicBezTo>
                  <a:cubicBezTo>
                    <a:pt x="5819" y="5171"/>
                    <a:pt x="5819" y="585"/>
                    <a:pt x="5819" y="585"/>
                  </a:cubicBezTo>
                  <a:cubicBezTo>
                    <a:pt x="5819" y="585"/>
                    <a:pt x="4517" y="1"/>
                    <a:pt x="2943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17;p72">
              <a:extLst>
                <a:ext uri="{FF2B5EF4-FFF2-40B4-BE49-F238E27FC236}">
                  <a16:creationId xmlns:a16="http://schemas.microsoft.com/office/drawing/2014/main" id="{5C3B4336-9805-2DA8-3F59-A10D48DD7391}"/>
                </a:ext>
              </a:extLst>
            </p:cNvPr>
            <p:cNvSpPr/>
            <p:nvPr/>
          </p:nvSpPr>
          <p:spPr>
            <a:xfrm>
              <a:off x="1634692" y="2910044"/>
              <a:ext cx="170556" cy="170741"/>
            </a:xfrm>
            <a:custGeom>
              <a:avLst/>
              <a:gdLst/>
              <a:ahLst/>
              <a:cxnLst/>
              <a:rect l="l" t="t" r="r" b="b"/>
              <a:pathLst>
                <a:path w="7397" h="7405" extrusionOk="0">
                  <a:moveTo>
                    <a:pt x="6049" y="0"/>
                  </a:moveTo>
                  <a:lnTo>
                    <a:pt x="6049" y="773"/>
                  </a:lnTo>
                  <a:cubicBezTo>
                    <a:pt x="6049" y="1200"/>
                    <a:pt x="6131" y="1628"/>
                    <a:pt x="6312" y="2022"/>
                  </a:cubicBezTo>
                  <a:cubicBezTo>
                    <a:pt x="6329" y="2055"/>
                    <a:pt x="6345" y="2088"/>
                    <a:pt x="6345" y="2121"/>
                  </a:cubicBezTo>
                  <a:cubicBezTo>
                    <a:pt x="6361" y="2318"/>
                    <a:pt x="6214" y="4241"/>
                    <a:pt x="6214" y="4241"/>
                  </a:cubicBezTo>
                  <a:cubicBezTo>
                    <a:pt x="5983" y="3994"/>
                    <a:pt x="5671" y="3830"/>
                    <a:pt x="5342" y="3781"/>
                  </a:cubicBezTo>
                  <a:cubicBezTo>
                    <a:pt x="4899" y="3682"/>
                    <a:pt x="4471" y="3501"/>
                    <a:pt x="4077" y="3255"/>
                  </a:cubicBezTo>
                  <a:cubicBezTo>
                    <a:pt x="4034" y="3233"/>
                    <a:pt x="3988" y="3221"/>
                    <a:pt x="3942" y="3221"/>
                  </a:cubicBezTo>
                  <a:cubicBezTo>
                    <a:pt x="3884" y="3221"/>
                    <a:pt x="3827" y="3241"/>
                    <a:pt x="3781" y="3288"/>
                  </a:cubicBezTo>
                  <a:cubicBezTo>
                    <a:pt x="3633" y="3403"/>
                    <a:pt x="3321" y="3583"/>
                    <a:pt x="2696" y="3682"/>
                  </a:cubicBezTo>
                  <a:cubicBezTo>
                    <a:pt x="1677" y="3830"/>
                    <a:pt x="1332" y="4389"/>
                    <a:pt x="1332" y="4389"/>
                  </a:cubicBezTo>
                  <a:cubicBezTo>
                    <a:pt x="1332" y="4389"/>
                    <a:pt x="1118" y="2729"/>
                    <a:pt x="1085" y="2334"/>
                  </a:cubicBezTo>
                  <a:cubicBezTo>
                    <a:pt x="1069" y="2203"/>
                    <a:pt x="1085" y="2055"/>
                    <a:pt x="1118" y="1923"/>
                  </a:cubicBezTo>
                  <a:cubicBezTo>
                    <a:pt x="1184" y="1710"/>
                    <a:pt x="1217" y="1480"/>
                    <a:pt x="1217" y="1266"/>
                  </a:cubicBezTo>
                  <a:lnTo>
                    <a:pt x="1167" y="230"/>
                  </a:lnTo>
                  <a:cubicBezTo>
                    <a:pt x="1036" y="313"/>
                    <a:pt x="904" y="395"/>
                    <a:pt x="757" y="477"/>
                  </a:cubicBezTo>
                  <a:cubicBezTo>
                    <a:pt x="757" y="477"/>
                    <a:pt x="0" y="1282"/>
                    <a:pt x="411" y="1841"/>
                  </a:cubicBezTo>
                  <a:cubicBezTo>
                    <a:pt x="724" y="2252"/>
                    <a:pt x="494" y="2630"/>
                    <a:pt x="543" y="2942"/>
                  </a:cubicBezTo>
                  <a:cubicBezTo>
                    <a:pt x="592" y="3271"/>
                    <a:pt x="592" y="3616"/>
                    <a:pt x="526" y="3945"/>
                  </a:cubicBezTo>
                  <a:cubicBezTo>
                    <a:pt x="461" y="4307"/>
                    <a:pt x="461" y="4750"/>
                    <a:pt x="691" y="5079"/>
                  </a:cubicBezTo>
                  <a:cubicBezTo>
                    <a:pt x="822" y="5244"/>
                    <a:pt x="921" y="5424"/>
                    <a:pt x="970" y="5622"/>
                  </a:cubicBezTo>
                  <a:cubicBezTo>
                    <a:pt x="1052" y="5917"/>
                    <a:pt x="1250" y="6328"/>
                    <a:pt x="1661" y="6427"/>
                  </a:cubicBezTo>
                  <a:cubicBezTo>
                    <a:pt x="2316" y="6567"/>
                    <a:pt x="2616" y="7404"/>
                    <a:pt x="3882" y="7404"/>
                  </a:cubicBezTo>
                  <a:cubicBezTo>
                    <a:pt x="3950" y="7404"/>
                    <a:pt x="4020" y="7402"/>
                    <a:pt x="4093" y="7397"/>
                  </a:cubicBezTo>
                  <a:cubicBezTo>
                    <a:pt x="4964" y="7331"/>
                    <a:pt x="5375" y="6969"/>
                    <a:pt x="5572" y="6674"/>
                  </a:cubicBezTo>
                  <a:cubicBezTo>
                    <a:pt x="5737" y="6443"/>
                    <a:pt x="5934" y="6263"/>
                    <a:pt x="6181" y="6131"/>
                  </a:cubicBezTo>
                  <a:cubicBezTo>
                    <a:pt x="6361" y="6049"/>
                    <a:pt x="6526" y="5917"/>
                    <a:pt x="6641" y="5753"/>
                  </a:cubicBezTo>
                  <a:cubicBezTo>
                    <a:pt x="6723" y="5622"/>
                    <a:pt x="6772" y="5474"/>
                    <a:pt x="6772" y="5309"/>
                  </a:cubicBezTo>
                  <a:cubicBezTo>
                    <a:pt x="6772" y="5063"/>
                    <a:pt x="6838" y="4816"/>
                    <a:pt x="6953" y="4586"/>
                  </a:cubicBezTo>
                  <a:cubicBezTo>
                    <a:pt x="7052" y="4389"/>
                    <a:pt x="7118" y="4175"/>
                    <a:pt x="7134" y="3945"/>
                  </a:cubicBezTo>
                  <a:cubicBezTo>
                    <a:pt x="7134" y="3748"/>
                    <a:pt x="7101" y="3551"/>
                    <a:pt x="7035" y="3353"/>
                  </a:cubicBezTo>
                  <a:cubicBezTo>
                    <a:pt x="6920" y="3025"/>
                    <a:pt x="6855" y="2663"/>
                    <a:pt x="6871" y="2318"/>
                  </a:cubicBezTo>
                  <a:cubicBezTo>
                    <a:pt x="6871" y="2203"/>
                    <a:pt x="6871" y="2104"/>
                    <a:pt x="6838" y="1989"/>
                  </a:cubicBezTo>
                  <a:cubicBezTo>
                    <a:pt x="6723" y="1512"/>
                    <a:pt x="7397" y="1102"/>
                    <a:pt x="6493" y="263"/>
                  </a:cubicBezTo>
                  <a:cubicBezTo>
                    <a:pt x="6345" y="165"/>
                    <a:pt x="6197" y="82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8;p72">
              <a:extLst>
                <a:ext uri="{FF2B5EF4-FFF2-40B4-BE49-F238E27FC236}">
                  <a16:creationId xmlns:a16="http://schemas.microsoft.com/office/drawing/2014/main" id="{551D743D-2774-C9B9-D8BF-922DCECC3F0C}"/>
                </a:ext>
              </a:extLst>
            </p:cNvPr>
            <p:cNvSpPr/>
            <p:nvPr/>
          </p:nvSpPr>
          <p:spPr>
            <a:xfrm>
              <a:off x="1702531" y="3005644"/>
              <a:ext cx="43602" cy="26101"/>
            </a:xfrm>
            <a:custGeom>
              <a:avLst/>
              <a:gdLst/>
              <a:ahLst/>
              <a:cxnLst/>
              <a:rect l="l" t="t" r="r" b="b"/>
              <a:pathLst>
                <a:path w="1891" h="1132" extrusionOk="0">
                  <a:moveTo>
                    <a:pt x="956" y="0"/>
                  </a:moveTo>
                  <a:cubicBezTo>
                    <a:pt x="905" y="0"/>
                    <a:pt x="855" y="21"/>
                    <a:pt x="822" y="62"/>
                  </a:cubicBezTo>
                  <a:cubicBezTo>
                    <a:pt x="592" y="292"/>
                    <a:pt x="313" y="440"/>
                    <a:pt x="1" y="506"/>
                  </a:cubicBezTo>
                  <a:cubicBezTo>
                    <a:pt x="149" y="884"/>
                    <a:pt x="527" y="1130"/>
                    <a:pt x="954" y="1130"/>
                  </a:cubicBezTo>
                  <a:cubicBezTo>
                    <a:pt x="966" y="1131"/>
                    <a:pt x="978" y="1131"/>
                    <a:pt x="990" y="1131"/>
                  </a:cubicBezTo>
                  <a:cubicBezTo>
                    <a:pt x="1387" y="1131"/>
                    <a:pt x="1747" y="872"/>
                    <a:pt x="1891" y="489"/>
                  </a:cubicBezTo>
                  <a:cubicBezTo>
                    <a:pt x="1595" y="440"/>
                    <a:pt x="1316" y="292"/>
                    <a:pt x="1102" y="62"/>
                  </a:cubicBezTo>
                  <a:cubicBezTo>
                    <a:pt x="1061" y="21"/>
                    <a:pt x="1007" y="0"/>
                    <a:pt x="95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19;p72">
              <a:extLst>
                <a:ext uri="{FF2B5EF4-FFF2-40B4-BE49-F238E27FC236}">
                  <a16:creationId xmlns:a16="http://schemas.microsoft.com/office/drawing/2014/main" id="{D40C234B-1B3E-C625-86B1-B90C239E1B39}"/>
                </a:ext>
              </a:extLst>
            </p:cNvPr>
            <p:cNvSpPr/>
            <p:nvPr/>
          </p:nvSpPr>
          <p:spPr>
            <a:xfrm>
              <a:off x="1645691" y="2855373"/>
              <a:ext cx="144040" cy="70233"/>
            </a:xfrm>
            <a:custGeom>
              <a:avLst/>
              <a:gdLst/>
              <a:ahLst/>
              <a:cxnLst/>
              <a:rect l="l" t="t" r="r" b="b"/>
              <a:pathLst>
                <a:path w="6247" h="3046" extrusionOk="0">
                  <a:moveTo>
                    <a:pt x="3298" y="1"/>
                  </a:moveTo>
                  <a:cubicBezTo>
                    <a:pt x="2286" y="1"/>
                    <a:pt x="1124" y="217"/>
                    <a:pt x="0" y="908"/>
                  </a:cubicBezTo>
                  <a:lnTo>
                    <a:pt x="181" y="3045"/>
                  </a:lnTo>
                  <a:cubicBezTo>
                    <a:pt x="181" y="3045"/>
                    <a:pt x="1418" y="2285"/>
                    <a:pt x="3371" y="2285"/>
                  </a:cubicBezTo>
                  <a:cubicBezTo>
                    <a:pt x="4203" y="2285"/>
                    <a:pt x="5163" y="2423"/>
                    <a:pt x="6213" y="2815"/>
                  </a:cubicBezTo>
                  <a:lnTo>
                    <a:pt x="6246" y="596"/>
                  </a:lnTo>
                  <a:cubicBezTo>
                    <a:pt x="6246" y="596"/>
                    <a:pt x="4978" y="1"/>
                    <a:pt x="3298" y="1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20;p72">
              <a:extLst>
                <a:ext uri="{FF2B5EF4-FFF2-40B4-BE49-F238E27FC236}">
                  <a16:creationId xmlns:a16="http://schemas.microsoft.com/office/drawing/2014/main" id="{505EE754-BC32-74AB-36D6-79E0CCD8823F}"/>
                </a:ext>
              </a:extLst>
            </p:cNvPr>
            <p:cNvSpPr/>
            <p:nvPr/>
          </p:nvSpPr>
          <p:spPr>
            <a:xfrm>
              <a:off x="1485734" y="3098016"/>
              <a:ext cx="473762" cy="438139"/>
            </a:xfrm>
            <a:custGeom>
              <a:avLst/>
              <a:gdLst/>
              <a:ahLst/>
              <a:cxnLst/>
              <a:rect l="l" t="t" r="r" b="b"/>
              <a:pathLst>
                <a:path w="20547" h="19002" extrusionOk="0">
                  <a:moveTo>
                    <a:pt x="10455" y="1"/>
                  </a:moveTo>
                  <a:lnTo>
                    <a:pt x="1595" y="1102"/>
                  </a:lnTo>
                  <a:cubicBezTo>
                    <a:pt x="1562" y="1234"/>
                    <a:pt x="1529" y="1365"/>
                    <a:pt x="1513" y="1513"/>
                  </a:cubicBezTo>
                  <a:cubicBezTo>
                    <a:pt x="412" y="7003"/>
                    <a:pt x="1" y="18048"/>
                    <a:pt x="67" y="19001"/>
                  </a:cubicBezTo>
                  <a:lnTo>
                    <a:pt x="20415" y="19001"/>
                  </a:lnTo>
                  <a:cubicBezTo>
                    <a:pt x="20547" y="13660"/>
                    <a:pt x="19265" y="527"/>
                    <a:pt x="19265" y="527"/>
                  </a:cubicBezTo>
                  <a:lnTo>
                    <a:pt x="10455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21;p72">
              <a:extLst>
                <a:ext uri="{FF2B5EF4-FFF2-40B4-BE49-F238E27FC236}">
                  <a16:creationId xmlns:a16="http://schemas.microsoft.com/office/drawing/2014/main" id="{19307867-6B91-E39C-C328-430EF68CE0AD}"/>
                </a:ext>
              </a:extLst>
            </p:cNvPr>
            <p:cNvSpPr/>
            <p:nvPr/>
          </p:nvSpPr>
          <p:spPr>
            <a:xfrm>
              <a:off x="1520230" y="3098016"/>
              <a:ext cx="409340" cy="180794"/>
            </a:xfrm>
            <a:custGeom>
              <a:avLst/>
              <a:gdLst/>
              <a:ahLst/>
              <a:cxnLst/>
              <a:rect l="l" t="t" r="r" b="b"/>
              <a:pathLst>
                <a:path w="17753" h="7841" extrusionOk="0">
                  <a:moveTo>
                    <a:pt x="8942" y="1"/>
                  </a:moveTo>
                  <a:lnTo>
                    <a:pt x="83" y="1102"/>
                  </a:lnTo>
                  <a:cubicBezTo>
                    <a:pt x="66" y="1234"/>
                    <a:pt x="33" y="1365"/>
                    <a:pt x="1" y="1513"/>
                  </a:cubicBezTo>
                  <a:cubicBezTo>
                    <a:pt x="1" y="1513"/>
                    <a:pt x="5047" y="6477"/>
                    <a:pt x="9353" y="7841"/>
                  </a:cubicBezTo>
                  <a:cubicBezTo>
                    <a:pt x="9353" y="7841"/>
                    <a:pt x="14596" y="4932"/>
                    <a:pt x="17752" y="527"/>
                  </a:cubicBezTo>
                  <a:lnTo>
                    <a:pt x="8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22;p72">
              <a:extLst>
                <a:ext uri="{FF2B5EF4-FFF2-40B4-BE49-F238E27FC236}">
                  <a16:creationId xmlns:a16="http://schemas.microsoft.com/office/drawing/2014/main" id="{F469EE46-4584-A1B5-8719-048DF6E1B8D8}"/>
                </a:ext>
              </a:extLst>
            </p:cNvPr>
            <p:cNvSpPr/>
            <p:nvPr/>
          </p:nvSpPr>
          <p:spPr>
            <a:xfrm>
              <a:off x="1564203" y="3290070"/>
              <a:ext cx="188380" cy="142611"/>
            </a:xfrm>
            <a:custGeom>
              <a:avLst/>
              <a:gdLst/>
              <a:ahLst/>
              <a:cxnLst/>
              <a:rect l="l" t="t" r="r" b="b"/>
              <a:pathLst>
                <a:path w="8170" h="6185" extrusionOk="0">
                  <a:moveTo>
                    <a:pt x="7511" y="1"/>
                  </a:moveTo>
                  <a:cubicBezTo>
                    <a:pt x="6429" y="1"/>
                    <a:pt x="5362" y="165"/>
                    <a:pt x="4323" y="482"/>
                  </a:cubicBezTo>
                  <a:cubicBezTo>
                    <a:pt x="2269" y="1106"/>
                    <a:pt x="0" y="2881"/>
                    <a:pt x="0" y="2881"/>
                  </a:cubicBezTo>
                  <a:cubicBezTo>
                    <a:pt x="0" y="2881"/>
                    <a:pt x="442" y="6184"/>
                    <a:pt x="2086" y="6184"/>
                  </a:cubicBezTo>
                  <a:cubicBezTo>
                    <a:pt x="2151" y="6184"/>
                    <a:pt x="2217" y="6179"/>
                    <a:pt x="2285" y="6169"/>
                  </a:cubicBezTo>
                  <a:cubicBezTo>
                    <a:pt x="3452" y="5972"/>
                    <a:pt x="4603" y="5709"/>
                    <a:pt x="5737" y="5380"/>
                  </a:cubicBezTo>
                  <a:cubicBezTo>
                    <a:pt x="5852" y="5331"/>
                    <a:pt x="5950" y="5265"/>
                    <a:pt x="6016" y="5166"/>
                  </a:cubicBezTo>
                  <a:lnTo>
                    <a:pt x="6213" y="4887"/>
                  </a:lnTo>
                  <a:cubicBezTo>
                    <a:pt x="6312" y="4722"/>
                    <a:pt x="6328" y="4525"/>
                    <a:pt x="6246" y="4361"/>
                  </a:cubicBezTo>
                  <a:cubicBezTo>
                    <a:pt x="6164" y="4180"/>
                    <a:pt x="6180" y="3966"/>
                    <a:pt x="6295" y="3818"/>
                  </a:cubicBezTo>
                  <a:lnTo>
                    <a:pt x="6345" y="3736"/>
                  </a:lnTo>
                  <a:cubicBezTo>
                    <a:pt x="6460" y="3572"/>
                    <a:pt x="6476" y="3358"/>
                    <a:pt x="6378" y="3194"/>
                  </a:cubicBezTo>
                  <a:lnTo>
                    <a:pt x="6279" y="2980"/>
                  </a:lnTo>
                  <a:cubicBezTo>
                    <a:pt x="6197" y="2816"/>
                    <a:pt x="6213" y="2635"/>
                    <a:pt x="6295" y="2487"/>
                  </a:cubicBezTo>
                  <a:lnTo>
                    <a:pt x="6411" y="2273"/>
                  </a:lnTo>
                  <a:cubicBezTo>
                    <a:pt x="6509" y="2109"/>
                    <a:pt x="6509" y="1895"/>
                    <a:pt x="6394" y="1731"/>
                  </a:cubicBezTo>
                  <a:lnTo>
                    <a:pt x="6115" y="1287"/>
                  </a:lnTo>
                  <a:cubicBezTo>
                    <a:pt x="6690" y="1041"/>
                    <a:pt x="7282" y="843"/>
                    <a:pt x="7890" y="712"/>
                  </a:cubicBezTo>
                  <a:cubicBezTo>
                    <a:pt x="8054" y="663"/>
                    <a:pt x="8169" y="515"/>
                    <a:pt x="8153" y="350"/>
                  </a:cubicBezTo>
                  <a:cubicBezTo>
                    <a:pt x="8169" y="153"/>
                    <a:pt x="8005" y="5"/>
                    <a:pt x="7808" y="5"/>
                  </a:cubicBezTo>
                  <a:cubicBezTo>
                    <a:pt x="7709" y="2"/>
                    <a:pt x="7610" y="1"/>
                    <a:pt x="751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23;p72">
              <a:extLst>
                <a:ext uri="{FF2B5EF4-FFF2-40B4-BE49-F238E27FC236}">
                  <a16:creationId xmlns:a16="http://schemas.microsoft.com/office/drawing/2014/main" id="{A388D2AF-BB66-E805-8E25-A6DD134DADA6}"/>
                </a:ext>
              </a:extLst>
            </p:cNvPr>
            <p:cNvSpPr/>
            <p:nvPr/>
          </p:nvSpPr>
          <p:spPr>
            <a:xfrm>
              <a:off x="1562622" y="3344115"/>
              <a:ext cx="92876" cy="82269"/>
            </a:xfrm>
            <a:custGeom>
              <a:avLst/>
              <a:gdLst/>
              <a:ahLst/>
              <a:cxnLst/>
              <a:rect l="l" t="t" r="r" b="b"/>
              <a:pathLst>
                <a:path w="4028" h="3568" extrusionOk="0">
                  <a:moveTo>
                    <a:pt x="362" y="1"/>
                  </a:moveTo>
                  <a:cubicBezTo>
                    <a:pt x="132" y="165"/>
                    <a:pt x="0" y="263"/>
                    <a:pt x="0" y="263"/>
                  </a:cubicBezTo>
                  <a:cubicBezTo>
                    <a:pt x="66" y="658"/>
                    <a:pt x="148" y="1036"/>
                    <a:pt x="263" y="1414"/>
                  </a:cubicBezTo>
                  <a:lnTo>
                    <a:pt x="2006" y="3567"/>
                  </a:lnTo>
                  <a:cubicBezTo>
                    <a:pt x="2104" y="3567"/>
                    <a:pt x="2186" y="3567"/>
                    <a:pt x="2285" y="3551"/>
                  </a:cubicBezTo>
                  <a:cubicBezTo>
                    <a:pt x="2877" y="3452"/>
                    <a:pt x="3485" y="3321"/>
                    <a:pt x="4027" y="3206"/>
                  </a:cubicBezTo>
                  <a:lnTo>
                    <a:pt x="3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24;p72">
              <a:extLst>
                <a:ext uri="{FF2B5EF4-FFF2-40B4-BE49-F238E27FC236}">
                  <a16:creationId xmlns:a16="http://schemas.microsoft.com/office/drawing/2014/main" id="{F90E66B8-F24B-D04F-A977-3D11B688088C}"/>
                </a:ext>
              </a:extLst>
            </p:cNvPr>
            <p:cNvSpPr/>
            <p:nvPr/>
          </p:nvSpPr>
          <p:spPr>
            <a:xfrm>
              <a:off x="1367490" y="3123796"/>
              <a:ext cx="283884" cy="430161"/>
            </a:xfrm>
            <a:custGeom>
              <a:avLst/>
              <a:gdLst/>
              <a:ahLst/>
              <a:cxnLst/>
              <a:rect l="l" t="t" r="r" b="b"/>
              <a:pathLst>
                <a:path w="12312" h="18656" extrusionOk="0">
                  <a:moveTo>
                    <a:pt x="6707" y="0"/>
                  </a:moveTo>
                  <a:cubicBezTo>
                    <a:pt x="806" y="4603"/>
                    <a:pt x="1" y="18656"/>
                    <a:pt x="1" y="18656"/>
                  </a:cubicBezTo>
                  <a:lnTo>
                    <a:pt x="8350" y="18656"/>
                  </a:lnTo>
                  <a:lnTo>
                    <a:pt x="12312" y="14711"/>
                  </a:lnTo>
                  <a:lnTo>
                    <a:pt x="8646" y="9599"/>
                  </a:lnTo>
                  <a:lnTo>
                    <a:pt x="5918" y="11506"/>
                  </a:lnTo>
                  <a:lnTo>
                    <a:pt x="5967" y="11013"/>
                  </a:lnTo>
                  <a:lnTo>
                    <a:pt x="6279" y="8301"/>
                  </a:lnTo>
                  <a:lnTo>
                    <a:pt x="7216" y="428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25;p72">
              <a:extLst>
                <a:ext uri="{FF2B5EF4-FFF2-40B4-BE49-F238E27FC236}">
                  <a16:creationId xmlns:a16="http://schemas.microsoft.com/office/drawing/2014/main" id="{8D6A9D72-C797-EDE2-05C0-F196C1006352}"/>
                </a:ext>
              </a:extLst>
            </p:cNvPr>
            <p:cNvSpPr/>
            <p:nvPr/>
          </p:nvSpPr>
          <p:spPr>
            <a:xfrm>
              <a:off x="1445309" y="3316761"/>
              <a:ext cx="60664" cy="106895"/>
            </a:xfrm>
            <a:custGeom>
              <a:avLst/>
              <a:gdLst/>
              <a:ahLst/>
              <a:cxnLst/>
              <a:rect l="l" t="t" r="r" b="b"/>
              <a:pathLst>
                <a:path w="2631" h="4636" extrusionOk="0">
                  <a:moveTo>
                    <a:pt x="2630" y="1"/>
                  </a:moveTo>
                  <a:lnTo>
                    <a:pt x="1" y="4636"/>
                  </a:lnTo>
                  <a:lnTo>
                    <a:pt x="1" y="4636"/>
                  </a:lnTo>
                  <a:lnTo>
                    <a:pt x="2055" y="3338"/>
                  </a:lnTo>
                  <a:lnTo>
                    <a:pt x="2203" y="3206"/>
                  </a:lnTo>
                  <a:lnTo>
                    <a:pt x="2318" y="2713"/>
                  </a:lnTo>
                  <a:lnTo>
                    <a:pt x="2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26;p72">
              <a:extLst>
                <a:ext uri="{FF2B5EF4-FFF2-40B4-BE49-F238E27FC236}">
                  <a16:creationId xmlns:a16="http://schemas.microsoft.com/office/drawing/2014/main" id="{8A7B95E1-02D5-9183-0BD6-D7404A6A1514}"/>
                </a:ext>
              </a:extLst>
            </p:cNvPr>
            <p:cNvSpPr/>
            <p:nvPr/>
          </p:nvSpPr>
          <p:spPr>
            <a:xfrm>
              <a:off x="1503559" y="3345133"/>
              <a:ext cx="147822" cy="178903"/>
            </a:xfrm>
            <a:custGeom>
              <a:avLst/>
              <a:gdLst/>
              <a:ahLst/>
              <a:cxnLst/>
              <a:rect l="l" t="t" r="r" b="b"/>
              <a:pathLst>
                <a:path w="6411" h="7759" fill="none" extrusionOk="0">
                  <a:moveTo>
                    <a:pt x="0" y="1907"/>
                  </a:moveTo>
                  <a:lnTo>
                    <a:pt x="2745" y="0"/>
                  </a:lnTo>
                  <a:lnTo>
                    <a:pt x="6411" y="5112"/>
                  </a:lnTo>
                  <a:lnTo>
                    <a:pt x="3748" y="7758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27;p72">
              <a:extLst>
                <a:ext uri="{FF2B5EF4-FFF2-40B4-BE49-F238E27FC236}">
                  <a16:creationId xmlns:a16="http://schemas.microsoft.com/office/drawing/2014/main" id="{9C2BB92A-45E5-0C31-D398-979C20B938AD}"/>
                </a:ext>
              </a:extLst>
            </p:cNvPr>
            <p:cNvSpPr/>
            <p:nvPr/>
          </p:nvSpPr>
          <p:spPr>
            <a:xfrm>
              <a:off x="1521752" y="3376585"/>
              <a:ext cx="61033" cy="76574"/>
            </a:xfrm>
            <a:custGeom>
              <a:avLst/>
              <a:gdLst/>
              <a:ahLst/>
              <a:cxnLst/>
              <a:rect l="l" t="t" r="r" b="b"/>
              <a:pathLst>
                <a:path w="2647" h="3321" fill="none" extrusionOk="0">
                  <a:moveTo>
                    <a:pt x="0" y="1"/>
                  </a:moveTo>
                  <a:lnTo>
                    <a:pt x="2647" y="3321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28;p72">
              <a:extLst>
                <a:ext uri="{FF2B5EF4-FFF2-40B4-BE49-F238E27FC236}">
                  <a16:creationId xmlns:a16="http://schemas.microsoft.com/office/drawing/2014/main" id="{CD80C269-6245-33FE-61B4-912DBDE185FE}"/>
                </a:ext>
              </a:extLst>
            </p:cNvPr>
            <p:cNvSpPr/>
            <p:nvPr/>
          </p:nvSpPr>
          <p:spPr>
            <a:xfrm>
              <a:off x="1451631" y="3389106"/>
              <a:ext cx="51949" cy="32972"/>
            </a:xfrm>
            <a:custGeom>
              <a:avLst/>
              <a:gdLst/>
              <a:ahLst/>
              <a:cxnLst/>
              <a:rect l="l" t="t" r="r" b="b"/>
              <a:pathLst>
                <a:path w="2253" h="1430" fill="none" extrusionOk="0">
                  <a:moveTo>
                    <a:pt x="1" y="1430"/>
                  </a:moveTo>
                  <a:lnTo>
                    <a:pt x="2055" y="132"/>
                  </a:lnTo>
                  <a:lnTo>
                    <a:pt x="2252" y="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29;p72">
              <a:extLst>
                <a:ext uri="{FF2B5EF4-FFF2-40B4-BE49-F238E27FC236}">
                  <a16:creationId xmlns:a16="http://schemas.microsoft.com/office/drawing/2014/main" id="{FF4AF8B0-D8EA-5F91-F4E0-B550B09F7591}"/>
                </a:ext>
              </a:extLst>
            </p:cNvPr>
            <p:cNvSpPr/>
            <p:nvPr/>
          </p:nvSpPr>
          <p:spPr>
            <a:xfrm>
              <a:off x="1510384" y="3078278"/>
              <a:ext cx="429031" cy="173254"/>
            </a:xfrm>
            <a:custGeom>
              <a:avLst/>
              <a:gdLst/>
              <a:ahLst/>
              <a:cxnLst/>
              <a:rect l="l" t="t" r="r" b="b"/>
              <a:pathLst>
                <a:path w="18607" h="7514" extrusionOk="0">
                  <a:moveTo>
                    <a:pt x="12184" y="0"/>
                  </a:moveTo>
                  <a:cubicBezTo>
                    <a:pt x="11898" y="0"/>
                    <a:pt x="11617" y="83"/>
                    <a:pt x="11391" y="249"/>
                  </a:cubicBezTo>
                  <a:cubicBezTo>
                    <a:pt x="10783" y="643"/>
                    <a:pt x="10076" y="857"/>
                    <a:pt x="9369" y="873"/>
                  </a:cubicBezTo>
                  <a:cubicBezTo>
                    <a:pt x="9297" y="876"/>
                    <a:pt x="9224" y="877"/>
                    <a:pt x="9152" y="877"/>
                  </a:cubicBezTo>
                  <a:cubicBezTo>
                    <a:pt x="8356" y="877"/>
                    <a:pt x="7578" y="712"/>
                    <a:pt x="6854" y="380"/>
                  </a:cubicBezTo>
                  <a:cubicBezTo>
                    <a:pt x="6682" y="305"/>
                    <a:pt x="6495" y="264"/>
                    <a:pt x="6308" y="264"/>
                  </a:cubicBezTo>
                  <a:cubicBezTo>
                    <a:pt x="6210" y="264"/>
                    <a:pt x="6112" y="275"/>
                    <a:pt x="6016" y="298"/>
                  </a:cubicBezTo>
                  <a:cubicBezTo>
                    <a:pt x="4537" y="577"/>
                    <a:pt x="3074" y="955"/>
                    <a:pt x="1644" y="1416"/>
                  </a:cubicBezTo>
                  <a:cubicBezTo>
                    <a:pt x="576" y="1761"/>
                    <a:pt x="0" y="2007"/>
                    <a:pt x="0" y="2007"/>
                  </a:cubicBezTo>
                  <a:cubicBezTo>
                    <a:pt x="3682" y="5344"/>
                    <a:pt x="9665" y="7514"/>
                    <a:pt x="9665" y="7514"/>
                  </a:cubicBezTo>
                  <a:cubicBezTo>
                    <a:pt x="13758" y="5706"/>
                    <a:pt x="18606" y="1070"/>
                    <a:pt x="18606" y="1070"/>
                  </a:cubicBezTo>
                  <a:cubicBezTo>
                    <a:pt x="17982" y="873"/>
                    <a:pt x="17341" y="725"/>
                    <a:pt x="16700" y="594"/>
                  </a:cubicBezTo>
                  <a:cubicBezTo>
                    <a:pt x="15237" y="298"/>
                    <a:pt x="13741" y="101"/>
                    <a:pt x="12262" y="2"/>
                  </a:cubicBezTo>
                  <a:cubicBezTo>
                    <a:pt x="12236" y="1"/>
                    <a:pt x="12210" y="0"/>
                    <a:pt x="1218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30;p72">
              <a:extLst>
                <a:ext uri="{FF2B5EF4-FFF2-40B4-BE49-F238E27FC236}">
                  <a16:creationId xmlns:a16="http://schemas.microsoft.com/office/drawing/2014/main" id="{8F4B3567-ECC7-8956-B66B-8D817253A1EA}"/>
                </a:ext>
              </a:extLst>
            </p:cNvPr>
            <p:cNvSpPr/>
            <p:nvPr/>
          </p:nvSpPr>
          <p:spPr>
            <a:xfrm>
              <a:off x="1510384" y="3092344"/>
              <a:ext cx="429031" cy="159189"/>
            </a:xfrm>
            <a:custGeom>
              <a:avLst/>
              <a:gdLst/>
              <a:ahLst/>
              <a:cxnLst/>
              <a:rect l="l" t="t" r="r" b="b"/>
              <a:pathLst>
                <a:path w="18607" h="6904" extrusionOk="0">
                  <a:moveTo>
                    <a:pt x="16683" y="0"/>
                  </a:moveTo>
                  <a:cubicBezTo>
                    <a:pt x="14185" y="2170"/>
                    <a:pt x="9649" y="5128"/>
                    <a:pt x="9649" y="5128"/>
                  </a:cubicBezTo>
                  <a:cubicBezTo>
                    <a:pt x="6641" y="4060"/>
                    <a:pt x="2762" y="1545"/>
                    <a:pt x="1644" y="806"/>
                  </a:cubicBezTo>
                  <a:cubicBezTo>
                    <a:pt x="576" y="1151"/>
                    <a:pt x="0" y="1397"/>
                    <a:pt x="0" y="1397"/>
                  </a:cubicBezTo>
                  <a:cubicBezTo>
                    <a:pt x="3682" y="4734"/>
                    <a:pt x="9665" y="6904"/>
                    <a:pt x="9665" y="6904"/>
                  </a:cubicBezTo>
                  <a:cubicBezTo>
                    <a:pt x="13758" y="5096"/>
                    <a:pt x="18606" y="460"/>
                    <a:pt x="18606" y="460"/>
                  </a:cubicBezTo>
                  <a:cubicBezTo>
                    <a:pt x="17982" y="263"/>
                    <a:pt x="17341" y="115"/>
                    <a:pt x="1668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1;p72">
              <a:extLst>
                <a:ext uri="{FF2B5EF4-FFF2-40B4-BE49-F238E27FC236}">
                  <a16:creationId xmlns:a16="http://schemas.microsoft.com/office/drawing/2014/main" id="{E5FC0DDD-2622-3F26-A842-19018506F306}"/>
                </a:ext>
              </a:extLst>
            </p:cNvPr>
            <p:cNvSpPr/>
            <p:nvPr/>
          </p:nvSpPr>
          <p:spPr>
            <a:xfrm>
              <a:off x="708200" y="3177498"/>
              <a:ext cx="593800" cy="361625"/>
            </a:xfrm>
            <a:custGeom>
              <a:avLst/>
              <a:gdLst/>
              <a:ahLst/>
              <a:cxnLst/>
              <a:rect l="l" t="t" r="r" b="b"/>
              <a:pathLst>
                <a:path w="23752" h="14465" extrusionOk="0">
                  <a:moveTo>
                    <a:pt x="14547" y="0"/>
                  </a:moveTo>
                  <a:lnTo>
                    <a:pt x="11901" y="1052"/>
                  </a:lnTo>
                  <a:lnTo>
                    <a:pt x="8531" y="99"/>
                  </a:lnTo>
                  <a:lnTo>
                    <a:pt x="5556" y="1102"/>
                  </a:lnTo>
                  <a:lnTo>
                    <a:pt x="2630" y="2104"/>
                  </a:lnTo>
                  <a:lnTo>
                    <a:pt x="2581" y="2219"/>
                  </a:lnTo>
                  <a:cubicBezTo>
                    <a:pt x="904" y="5654"/>
                    <a:pt x="0" y="14464"/>
                    <a:pt x="0" y="14464"/>
                  </a:cubicBezTo>
                  <a:lnTo>
                    <a:pt x="23751" y="14464"/>
                  </a:lnTo>
                  <a:cubicBezTo>
                    <a:pt x="22223" y="7117"/>
                    <a:pt x="20037" y="2860"/>
                    <a:pt x="19248" y="1512"/>
                  </a:cubicBezTo>
                  <a:cubicBezTo>
                    <a:pt x="19067" y="1184"/>
                    <a:pt x="18952" y="1036"/>
                    <a:pt x="18952" y="1036"/>
                  </a:cubicBezTo>
                  <a:lnTo>
                    <a:pt x="18294" y="871"/>
                  </a:lnTo>
                  <a:lnTo>
                    <a:pt x="1454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32;p72">
              <a:extLst>
                <a:ext uri="{FF2B5EF4-FFF2-40B4-BE49-F238E27FC236}">
                  <a16:creationId xmlns:a16="http://schemas.microsoft.com/office/drawing/2014/main" id="{53E06285-ABFE-EB0F-DAAA-43924CCD9447}"/>
                </a:ext>
              </a:extLst>
            </p:cNvPr>
            <p:cNvSpPr/>
            <p:nvPr/>
          </p:nvSpPr>
          <p:spPr>
            <a:xfrm>
              <a:off x="772300" y="3177498"/>
              <a:ext cx="417100" cy="182050"/>
            </a:xfrm>
            <a:custGeom>
              <a:avLst/>
              <a:gdLst/>
              <a:ahLst/>
              <a:cxnLst/>
              <a:rect l="l" t="t" r="r" b="b"/>
              <a:pathLst>
                <a:path w="16684" h="7282" extrusionOk="0">
                  <a:moveTo>
                    <a:pt x="11983" y="0"/>
                  </a:moveTo>
                  <a:lnTo>
                    <a:pt x="9337" y="1052"/>
                  </a:lnTo>
                  <a:lnTo>
                    <a:pt x="5967" y="99"/>
                  </a:lnTo>
                  <a:lnTo>
                    <a:pt x="2976" y="1102"/>
                  </a:lnTo>
                  <a:lnTo>
                    <a:pt x="50" y="2104"/>
                  </a:lnTo>
                  <a:lnTo>
                    <a:pt x="1" y="2219"/>
                  </a:lnTo>
                  <a:cubicBezTo>
                    <a:pt x="806" y="2877"/>
                    <a:pt x="5458" y="6575"/>
                    <a:pt x="10684" y="7282"/>
                  </a:cubicBezTo>
                  <a:cubicBezTo>
                    <a:pt x="13035" y="5753"/>
                    <a:pt x="15056" y="3797"/>
                    <a:pt x="16684" y="1512"/>
                  </a:cubicBezTo>
                  <a:cubicBezTo>
                    <a:pt x="16486" y="1184"/>
                    <a:pt x="16388" y="1036"/>
                    <a:pt x="16388" y="1036"/>
                  </a:cubicBezTo>
                  <a:lnTo>
                    <a:pt x="15730" y="871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33;p72">
              <a:extLst>
                <a:ext uri="{FF2B5EF4-FFF2-40B4-BE49-F238E27FC236}">
                  <a16:creationId xmlns:a16="http://schemas.microsoft.com/office/drawing/2014/main" id="{73B44298-951F-F24E-5154-340E250227B0}"/>
                </a:ext>
              </a:extLst>
            </p:cNvPr>
            <p:cNvSpPr/>
            <p:nvPr/>
          </p:nvSpPr>
          <p:spPr>
            <a:xfrm>
              <a:off x="708200" y="3205023"/>
              <a:ext cx="138925" cy="334100"/>
            </a:xfrm>
            <a:custGeom>
              <a:avLst/>
              <a:gdLst/>
              <a:ahLst/>
              <a:cxnLst/>
              <a:rect l="l" t="t" r="r" b="b"/>
              <a:pathLst>
                <a:path w="5557" h="13364" extrusionOk="0">
                  <a:moveTo>
                    <a:pt x="5556" y="1"/>
                  </a:moveTo>
                  <a:lnTo>
                    <a:pt x="2630" y="1003"/>
                  </a:lnTo>
                  <a:cubicBezTo>
                    <a:pt x="921" y="4373"/>
                    <a:pt x="0" y="13363"/>
                    <a:pt x="0" y="13363"/>
                  </a:cubicBezTo>
                  <a:lnTo>
                    <a:pt x="4159" y="13363"/>
                  </a:lnTo>
                  <a:cubicBezTo>
                    <a:pt x="4373" y="8005"/>
                    <a:pt x="5178" y="2400"/>
                    <a:pt x="555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34;p72">
              <a:extLst>
                <a:ext uri="{FF2B5EF4-FFF2-40B4-BE49-F238E27FC236}">
                  <a16:creationId xmlns:a16="http://schemas.microsoft.com/office/drawing/2014/main" id="{77B8455A-4C6B-4C45-E8B5-8773C5994A85}"/>
                </a:ext>
              </a:extLst>
            </p:cNvPr>
            <p:cNvSpPr/>
            <p:nvPr/>
          </p:nvSpPr>
          <p:spPr>
            <a:xfrm>
              <a:off x="812575" y="3343175"/>
              <a:ext cx="16450" cy="185775"/>
            </a:xfrm>
            <a:custGeom>
              <a:avLst/>
              <a:gdLst/>
              <a:ahLst/>
              <a:cxnLst/>
              <a:rect l="l" t="t" r="r" b="b"/>
              <a:pathLst>
                <a:path w="658" h="7431" fill="none" extrusionOk="0">
                  <a:moveTo>
                    <a:pt x="658" y="1"/>
                  </a:moveTo>
                  <a:cubicBezTo>
                    <a:pt x="378" y="2236"/>
                    <a:pt x="132" y="4850"/>
                    <a:pt x="0" y="743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35;p72">
              <a:extLst>
                <a:ext uri="{FF2B5EF4-FFF2-40B4-BE49-F238E27FC236}">
                  <a16:creationId xmlns:a16="http://schemas.microsoft.com/office/drawing/2014/main" id="{01D9075F-19BD-7B07-BF5D-E5D21BD6BAA5}"/>
                </a:ext>
              </a:extLst>
            </p:cNvPr>
            <p:cNvSpPr/>
            <p:nvPr/>
          </p:nvSpPr>
          <p:spPr>
            <a:xfrm>
              <a:off x="1165550" y="3202434"/>
              <a:ext cx="136450" cy="339850"/>
            </a:xfrm>
            <a:custGeom>
              <a:avLst/>
              <a:gdLst/>
              <a:ahLst/>
              <a:cxnLst/>
              <a:rect l="l" t="t" r="r" b="b"/>
              <a:pathLst>
                <a:path w="5458" h="13594" extrusionOk="0">
                  <a:moveTo>
                    <a:pt x="0" y="0"/>
                  </a:moveTo>
                  <a:lnTo>
                    <a:pt x="0" y="0"/>
                  </a:lnTo>
                  <a:cubicBezTo>
                    <a:pt x="839" y="3699"/>
                    <a:pt x="1463" y="7446"/>
                    <a:pt x="1841" y="11227"/>
                  </a:cubicBezTo>
                  <a:cubicBezTo>
                    <a:pt x="1923" y="11999"/>
                    <a:pt x="1989" y="12788"/>
                    <a:pt x="2055" y="13593"/>
                  </a:cubicBezTo>
                  <a:lnTo>
                    <a:pt x="5457" y="13593"/>
                  </a:lnTo>
                  <a:cubicBezTo>
                    <a:pt x="3567" y="4520"/>
                    <a:pt x="658" y="165"/>
                    <a:pt x="658" y="1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36;p72">
              <a:extLst>
                <a:ext uri="{FF2B5EF4-FFF2-40B4-BE49-F238E27FC236}">
                  <a16:creationId xmlns:a16="http://schemas.microsoft.com/office/drawing/2014/main" id="{8B384E91-181B-1769-7DFB-4556EACAB66A}"/>
                </a:ext>
              </a:extLst>
            </p:cNvPr>
            <p:cNvSpPr/>
            <p:nvPr/>
          </p:nvSpPr>
          <p:spPr>
            <a:xfrm>
              <a:off x="1184050" y="3295239"/>
              <a:ext cx="32475" cy="244525"/>
            </a:xfrm>
            <a:custGeom>
              <a:avLst/>
              <a:gdLst/>
              <a:ahLst/>
              <a:cxnLst/>
              <a:rect l="l" t="t" r="r" b="b"/>
              <a:pathLst>
                <a:path w="1299" h="9781" fill="none" extrusionOk="0">
                  <a:moveTo>
                    <a:pt x="1299" y="9780"/>
                  </a:moveTo>
                  <a:cubicBezTo>
                    <a:pt x="1249" y="9024"/>
                    <a:pt x="1167" y="8284"/>
                    <a:pt x="1101" y="7578"/>
                  </a:cubicBezTo>
                  <a:cubicBezTo>
                    <a:pt x="789" y="4668"/>
                    <a:pt x="394" y="2071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37;p72">
              <a:extLst>
                <a:ext uri="{FF2B5EF4-FFF2-40B4-BE49-F238E27FC236}">
                  <a16:creationId xmlns:a16="http://schemas.microsoft.com/office/drawing/2014/main" id="{C4574DE7-EDEB-D7A5-43A4-FA42F35B5127}"/>
                </a:ext>
              </a:extLst>
            </p:cNvPr>
            <p:cNvSpPr/>
            <p:nvPr/>
          </p:nvSpPr>
          <p:spPr>
            <a:xfrm>
              <a:off x="1217897" y="3476763"/>
              <a:ext cx="59200" cy="59200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0" y="1"/>
                  </a:moveTo>
                  <a:lnTo>
                    <a:pt x="0" y="1"/>
                  </a:lnTo>
                  <a:cubicBezTo>
                    <a:pt x="82" y="773"/>
                    <a:pt x="148" y="1562"/>
                    <a:pt x="214" y="2367"/>
                  </a:cubicBezTo>
                  <a:lnTo>
                    <a:pt x="2367" y="23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38;p72">
              <a:extLst>
                <a:ext uri="{FF2B5EF4-FFF2-40B4-BE49-F238E27FC236}">
                  <a16:creationId xmlns:a16="http://schemas.microsoft.com/office/drawing/2014/main" id="{F1007FC5-D655-5EC2-822E-F0664321E885}"/>
                </a:ext>
              </a:extLst>
            </p:cNvPr>
            <p:cNvSpPr/>
            <p:nvPr/>
          </p:nvSpPr>
          <p:spPr>
            <a:xfrm>
              <a:off x="834350" y="2890773"/>
              <a:ext cx="295875" cy="240725"/>
            </a:xfrm>
            <a:custGeom>
              <a:avLst/>
              <a:gdLst/>
              <a:ahLst/>
              <a:cxnLst/>
              <a:rect l="l" t="t" r="r" b="b"/>
              <a:pathLst>
                <a:path w="11835" h="9629" extrusionOk="0">
                  <a:moveTo>
                    <a:pt x="7431" y="0"/>
                  </a:moveTo>
                  <a:cubicBezTo>
                    <a:pt x="5890" y="0"/>
                    <a:pt x="3875" y="1194"/>
                    <a:pt x="3304" y="2824"/>
                  </a:cubicBezTo>
                  <a:cubicBezTo>
                    <a:pt x="3304" y="2824"/>
                    <a:pt x="3123" y="4122"/>
                    <a:pt x="2236" y="4845"/>
                  </a:cubicBezTo>
                  <a:cubicBezTo>
                    <a:pt x="1348" y="5569"/>
                    <a:pt x="2482" y="6555"/>
                    <a:pt x="2482" y="6555"/>
                  </a:cubicBezTo>
                  <a:cubicBezTo>
                    <a:pt x="2482" y="6555"/>
                    <a:pt x="0" y="9628"/>
                    <a:pt x="5918" y="9628"/>
                  </a:cubicBezTo>
                  <a:cubicBezTo>
                    <a:pt x="11835" y="9628"/>
                    <a:pt x="8367" y="6768"/>
                    <a:pt x="8367" y="6768"/>
                  </a:cubicBezTo>
                  <a:cubicBezTo>
                    <a:pt x="8367" y="6768"/>
                    <a:pt x="9665" y="4352"/>
                    <a:pt x="9287" y="1525"/>
                  </a:cubicBezTo>
                  <a:cubicBezTo>
                    <a:pt x="9143" y="450"/>
                    <a:pt x="8377" y="0"/>
                    <a:pt x="743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39;p72">
              <a:extLst>
                <a:ext uri="{FF2B5EF4-FFF2-40B4-BE49-F238E27FC236}">
                  <a16:creationId xmlns:a16="http://schemas.microsoft.com/office/drawing/2014/main" id="{471ABB26-2F06-4A71-E736-079A1537132A}"/>
                </a:ext>
              </a:extLst>
            </p:cNvPr>
            <p:cNvSpPr/>
            <p:nvPr/>
          </p:nvSpPr>
          <p:spPr>
            <a:xfrm>
              <a:off x="854900" y="2905473"/>
              <a:ext cx="16450" cy="80150"/>
            </a:xfrm>
            <a:custGeom>
              <a:avLst/>
              <a:gdLst/>
              <a:ahLst/>
              <a:cxnLst/>
              <a:rect l="l" t="t" r="r" b="b"/>
              <a:pathLst>
                <a:path w="658" h="3206" fill="none" extrusionOk="0">
                  <a:moveTo>
                    <a:pt x="214" y="0"/>
                  </a:moveTo>
                  <a:cubicBezTo>
                    <a:pt x="214" y="0"/>
                    <a:pt x="658" y="1743"/>
                    <a:pt x="0" y="3205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40;p72">
              <a:extLst>
                <a:ext uri="{FF2B5EF4-FFF2-40B4-BE49-F238E27FC236}">
                  <a16:creationId xmlns:a16="http://schemas.microsoft.com/office/drawing/2014/main" id="{9DA2EE51-EA16-743A-5B7A-05C1FCB2A9BE}"/>
                </a:ext>
              </a:extLst>
            </p:cNvPr>
            <p:cNvSpPr/>
            <p:nvPr/>
          </p:nvSpPr>
          <p:spPr>
            <a:xfrm>
              <a:off x="846675" y="2985650"/>
              <a:ext cx="16875" cy="16125"/>
            </a:xfrm>
            <a:custGeom>
              <a:avLst/>
              <a:gdLst/>
              <a:ahLst/>
              <a:cxnLst/>
              <a:rect l="l" t="t" r="r" b="b"/>
              <a:pathLst>
                <a:path w="675" h="645" extrusionOk="0">
                  <a:moveTo>
                    <a:pt x="328" y="1"/>
                  </a:moveTo>
                  <a:cubicBezTo>
                    <a:pt x="163" y="1"/>
                    <a:pt x="32" y="112"/>
                    <a:pt x="17" y="282"/>
                  </a:cubicBezTo>
                  <a:cubicBezTo>
                    <a:pt x="1" y="462"/>
                    <a:pt x="132" y="627"/>
                    <a:pt x="296" y="643"/>
                  </a:cubicBezTo>
                  <a:cubicBezTo>
                    <a:pt x="307" y="644"/>
                    <a:pt x="317" y="645"/>
                    <a:pt x="327" y="645"/>
                  </a:cubicBezTo>
                  <a:cubicBezTo>
                    <a:pt x="495" y="645"/>
                    <a:pt x="643" y="518"/>
                    <a:pt x="658" y="347"/>
                  </a:cubicBezTo>
                  <a:cubicBezTo>
                    <a:pt x="674" y="167"/>
                    <a:pt x="543" y="19"/>
                    <a:pt x="362" y="2"/>
                  </a:cubicBezTo>
                  <a:cubicBezTo>
                    <a:pt x="351" y="1"/>
                    <a:pt x="339" y="1"/>
                    <a:pt x="328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41;p72">
              <a:extLst>
                <a:ext uri="{FF2B5EF4-FFF2-40B4-BE49-F238E27FC236}">
                  <a16:creationId xmlns:a16="http://schemas.microsoft.com/office/drawing/2014/main" id="{D3575476-AA92-FEF6-3457-3B8CF6AEBC9D}"/>
                </a:ext>
              </a:extLst>
            </p:cNvPr>
            <p:cNvSpPr/>
            <p:nvPr/>
          </p:nvSpPr>
          <p:spPr>
            <a:xfrm>
              <a:off x="823250" y="2985198"/>
              <a:ext cx="33325" cy="35075"/>
            </a:xfrm>
            <a:custGeom>
              <a:avLst/>
              <a:gdLst/>
              <a:ahLst/>
              <a:cxnLst/>
              <a:rect l="l" t="t" r="r" b="b"/>
              <a:pathLst>
                <a:path w="1333" h="1403" extrusionOk="0">
                  <a:moveTo>
                    <a:pt x="1332" y="0"/>
                  </a:moveTo>
                  <a:lnTo>
                    <a:pt x="379" y="477"/>
                  </a:lnTo>
                  <a:cubicBezTo>
                    <a:pt x="34" y="641"/>
                    <a:pt x="1" y="1118"/>
                    <a:pt x="329" y="1331"/>
                  </a:cubicBezTo>
                  <a:lnTo>
                    <a:pt x="362" y="1348"/>
                  </a:lnTo>
                  <a:cubicBezTo>
                    <a:pt x="433" y="1385"/>
                    <a:pt x="508" y="1403"/>
                    <a:pt x="582" y="1403"/>
                  </a:cubicBezTo>
                  <a:cubicBezTo>
                    <a:pt x="800" y="1403"/>
                    <a:pt x="1008" y="1252"/>
                    <a:pt x="1069" y="1019"/>
                  </a:cubicBezTo>
                  <a:lnTo>
                    <a:pt x="1332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42;p72">
              <a:extLst>
                <a:ext uri="{FF2B5EF4-FFF2-40B4-BE49-F238E27FC236}">
                  <a16:creationId xmlns:a16="http://schemas.microsoft.com/office/drawing/2014/main" id="{D08C3F42-076F-D396-9542-1DD9B45DECB1}"/>
                </a:ext>
              </a:extLst>
            </p:cNvPr>
            <p:cNvSpPr/>
            <p:nvPr/>
          </p:nvSpPr>
          <p:spPr>
            <a:xfrm>
              <a:off x="825300" y="2773323"/>
              <a:ext cx="302875" cy="175725"/>
            </a:xfrm>
            <a:custGeom>
              <a:avLst/>
              <a:gdLst/>
              <a:ahLst/>
              <a:cxnLst/>
              <a:rect l="l" t="t" r="r" b="b"/>
              <a:pathLst>
                <a:path w="12115" h="7029" extrusionOk="0">
                  <a:moveTo>
                    <a:pt x="6610" y="1"/>
                  </a:moveTo>
                  <a:cubicBezTo>
                    <a:pt x="6384" y="1"/>
                    <a:pt x="6159" y="60"/>
                    <a:pt x="5967" y="175"/>
                  </a:cubicBezTo>
                  <a:cubicBezTo>
                    <a:pt x="2253" y="2410"/>
                    <a:pt x="1" y="5845"/>
                    <a:pt x="1" y="5845"/>
                  </a:cubicBezTo>
                  <a:cubicBezTo>
                    <a:pt x="2729" y="6963"/>
                    <a:pt x="7611" y="7029"/>
                    <a:pt x="7611" y="7029"/>
                  </a:cubicBezTo>
                  <a:cubicBezTo>
                    <a:pt x="9271" y="5944"/>
                    <a:pt x="10783" y="4645"/>
                    <a:pt x="12115" y="3150"/>
                  </a:cubicBezTo>
                  <a:cubicBezTo>
                    <a:pt x="10471" y="1588"/>
                    <a:pt x="8153" y="536"/>
                    <a:pt x="7085" y="92"/>
                  </a:cubicBezTo>
                  <a:cubicBezTo>
                    <a:pt x="6934" y="31"/>
                    <a:pt x="6772" y="1"/>
                    <a:pt x="661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43;p72">
              <a:extLst>
                <a:ext uri="{FF2B5EF4-FFF2-40B4-BE49-F238E27FC236}">
                  <a16:creationId xmlns:a16="http://schemas.microsoft.com/office/drawing/2014/main" id="{C7BBA1E4-4119-35D7-41ED-05EA9E2D17C7}"/>
                </a:ext>
              </a:extLst>
            </p:cNvPr>
            <p:cNvSpPr/>
            <p:nvPr/>
          </p:nvSpPr>
          <p:spPr>
            <a:xfrm>
              <a:off x="948175" y="3030398"/>
              <a:ext cx="100700" cy="182875"/>
            </a:xfrm>
            <a:custGeom>
              <a:avLst/>
              <a:gdLst/>
              <a:ahLst/>
              <a:cxnLst/>
              <a:rect l="l" t="t" r="r" b="b"/>
              <a:pathLst>
                <a:path w="4028" h="7315" extrusionOk="0">
                  <a:moveTo>
                    <a:pt x="0" y="0"/>
                  </a:moveTo>
                  <a:lnTo>
                    <a:pt x="0" y="6197"/>
                  </a:lnTo>
                  <a:lnTo>
                    <a:pt x="2269" y="7314"/>
                  </a:lnTo>
                  <a:lnTo>
                    <a:pt x="4027" y="6131"/>
                  </a:lnTo>
                  <a:lnTo>
                    <a:pt x="3814" y="3649"/>
                  </a:lnTo>
                  <a:lnTo>
                    <a:pt x="3649" y="1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44;p72">
              <a:extLst>
                <a:ext uri="{FF2B5EF4-FFF2-40B4-BE49-F238E27FC236}">
                  <a16:creationId xmlns:a16="http://schemas.microsoft.com/office/drawing/2014/main" id="{0874A75A-A22C-5352-F1C5-FC6E34954F6B}"/>
                </a:ext>
              </a:extLst>
            </p:cNvPr>
            <p:cNvSpPr/>
            <p:nvPr/>
          </p:nvSpPr>
          <p:spPr>
            <a:xfrm>
              <a:off x="921050" y="2903848"/>
              <a:ext cx="160275" cy="192800"/>
            </a:xfrm>
            <a:custGeom>
              <a:avLst/>
              <a:gdLst/>
              <a:ahLst/>
              <a:cxnLst/>
              <a:rect l="l" t="t" r="r" b="b"/>
              <a:pathLst>
                <a:path w="6411" h="7712" extrusionOk="0">
                  <a:moveTo>
                    <a:pt x="3978" y="1"/>
                  </a:moveTo>
                  <a:cubicBezTo>
                    <a:pt x="1482" y="1"/>
                    <a:pt x="1" y="1841"/>
                    <a:pt x="1" y="1841"/>
                  </a:cubicBezTo>
                  <a:cubicBezTo>
                    <a:pt x="264" y="3057"/>
                    <a:pt x="559" y="4339"/>
                    <a:pt x="1085" y="5374"/>
                  </a:cubicBezTo>
                  <a:lnTo>
                    <a:pt x="2713" y="7232"/>
                  </a:lnTo>
                  <a:lnTo>
                    <a:pt x="2877" y="7314"/>
                  </a:lnTo>
                  <a:cubicBezTo>
                    <a:pt x="3432" y="7584"/>
                    <a:pt x="3978" y="7712"/>
                    <a:pt x="4467" y="7712"/>
                  </a:cubicBezTo>
                  <a:cubicBezTo>
                    <a:pt x="5557" y="7712"/>
                    <a:pt x="6367" y="7078"/>
                    <a:pt x="6378" y="5966"/>
                  </a:cubicBezTo>
                  <a:cubicBezTo>
                    <a:pt x="6411" y="4339"/>
                    <a:pt x="5589" y="263"/>
                    <a:pt x="5523" y="230"/>
                  </a:cubicBezTo>
                  <a:cubicBezTo>
                    <a:pt x="4973" y="68"/>
                    <a:pt x="4457" y="1"/>
                    <a:pt x="39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45;p72">
              <a:extLst>
                <a:ext uri="{FF2B5EF4-FFF2-40B4-BE49-F238E27FC236}">
                  <a16:creationId xmlns:a16="http://schemas.microsoft.com/office/drawing/2014/main" id="{D51457A0-7C38-1329-7898-9E3BB4E6844D}"/>
                </a:ext>
              </a:extLst>
            </p:cNvPr>
            <p:cNvSpPr/>
            <p:nvPr/>
          </p:nvSpPr>
          <p:spPr>
            <a:xfrm>
              <a:off x="912425" y="2926023"/>
              <a:ext cx="59200" cy="93700"/>
            </a:xfrm>
            <a:custGeom>
              <a:avLst/>
              <a:gdLst/>
              <a:ahLst/>
              <a:cxnLst/>
              <a:rect l="l" t="t" r="r" b="b"/>
              <a:pathLst>
                <a:path w="2368" h="3748" extrusionOk="0">
                  <a:moveTo>
                    <a:pt x="1710" y="0"/>
                  </a:moveTo>
                  <a:lnTo>
                    <a:pt x="0" y="822"/>
                  </a:lnTo>
                  <a:lnTo>
                    <a:pt x="904" y="3748"/>
                  </a:lnTo>
                  <a:lnTo>
                    <a:pt x="1348" y="3304"/>
                  </a:lnTo>
                  <a:lnTo>
                    <a:pt x="1480" y="2811"/>
                  </a:lnTo>
                  <a:cubicBezTo>
                    <a:pt x="2367" y="1890"/>
                    <a:pt x="1776" y="33"/>
                    <a:pt x="171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46;p72">
              <a:extLst>
                <a:ext uri="{FF2B5EF4-FFF2-40B4-BE49-F238E27FC236}">
                  <a16:creationId xmlns:a16="http://schemas.microsoft.com/office/drawing/2014/main" id="{96F354BF-71F9-8CD5-8F0B-18DA1A02E9E2}"/>
                </a:ext>
              </a:extLst>
            </p:cNvPr>
            <p:cNvSpPr/>
            <p:nvPr/>
          </p:nvSpPr>
          <p:spPr>
            <a:xfrm>
              <a:off x="907275" y="3009225"/>
              <a:ext cx="49150" cy="46325"/>
            </a:xfrm>
            <a:custGeom>
              <a:avLst/>
              <a:gdLst/>
              <a:ahLst/>
              <a:cxnLst/>
              <a:rect l="l" t="t" r="r" b="b"/>
              <a:pathLst>
                <a:path w="1966" h="1853" extrusionOk="0">
                  <a:moveTo>
                    <a:pt x="921" y="0"/>
                  </a:moveTo>
                  <a:cubicBezTo>
                    <a:pt x="811" y="0"/>
                    <a:pt x="693" y="22"/>
                    <a:pt x="568" y="78"/>
                  </a:cubicBezTo>
                  <a:cubicBezTo>
                    <a:pt x="0" y="347"/>
                    <a:pt x="234" y="1852"/>
                    <a:pt x="1540" y="1852"/>
                  </a:cubicBezTo>
                  <a:cubicBezTo>
                    <a:pt x="1671" y="1852"/>
                    <a:pt x="1813" y="1837"/>
                    <a:pt x="1965" y="1804"/>
                  </a:cubicBezTo>
                  <a:lnTo>
                    <a:pt x="1653" y="358"/>
                  </a:lnTo>
                  <a:cubicBezTo>
                    <a:pt x="1653" y="358"/>
                    <a:pt x="1358" y="0"/>
                    <a:pt x="9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47;p72">
              <a:extLst>
                <a:ext uri="{FF2B5EF4-FFF2-40B4-BE49-F238E27FC236}">
                  <a16:creationId xmlns:a16="http://schemas.microsoft.com/office/drawing/2014/main" id="{4036ACFF-866B-D55D-89D4-34405F196E95}"/>
                </a:ext>
              </a:extLst>
            </p:cNvPr>
            <p:cNvSpPr/>
            <p:nvPr/>
          </p:nvSpPr>
          <p:spPr>
            <a:xfrm>
              <a:off x="900925" y="2871523"/>
              <a:ext cx="168075" cy="96025"/>
            </a:xfrm>
            <a:custGeom>
              <a:avLst/>
              <a:gdLst/>
              <a:ahLst/>
              <a:cxnLst/>
              <a:rect l="l" t="t" r="r" b="b"/>
              <a:pathLst>
                <a:path w="6723" h="3841" extrusionOk="0">
                  <a:moveTo>
                    <a:pt x="4436" y="0"/>
                  </a:moveTo>
                  <a:cubicBezTo>
                    <a:pt x="3240" y="0"/>
                    <a:pt x="1642" y="466"/>
                    <a:pt x="0" y="2312"/>
                  </a:cubicBezTo>
                  <a:lnTo>
                    <a:pt x="559" y="3840"/>
                  </a:lnTo>
                  <a:cubicBezTo>
                    <a:pt x="559" y="3840"/>
                    <a:pt x="2515" y="2328"/>
                    <a:pt x="4159" y="2098"/>
                  </a:cubicBezTo>
                  <a:cubicBezTo>
                    <a:pt x="4487" y="2052"/>
                    <a:pt x="4787" y="2034"/>
                    <a:pt x="5056" y="2034"/>
                  </a:cubicBezTo>
                  <a:cubicBezTo>
                    <a:pt x="6134" y="2034"/>
                    <a:pt x="6723" y="2328"/>
                    <a:pt x="6723" y="2328"/>
                  </a:cubicBezTo>
                  <a:lnTo>
                    <a:pt x="6460" y="487"/>
                  </a:lnTo>
                  <a:cubicBezTo>
                    <a:pt x="6460" y="487"/>
                    <a:pt x="5658" y="0"/>
                    <a:pt x="4436" y="0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48;p72">
              <a:extLst>
                <a:ext uri="{FF2B5EF4-FFF2-40B4-BE49-F238E27FC236}">
                  <a16:creationId xmlns:a16="http://schemas.microsoft.com/office/drawing/2014/main" id="{E9BA564D-1E6D-BAB7-FB31-2D8B644170CF}"/>
                </a:ext>
              </a:extLst>
            </p:cNvPr>
            <p:cNvSpPr/>
            <p:nvPr/>
          </p:nvSpPr>
          <p:spPr>
            <a:xfrm>
              <a:off x="759150" y="3166498"/>
              <a:ext cx="433125" cy="164700"/>
            </a:xfrm>
            <a:custGeom>
              <a:avLst/>
              <a:gdLst/>
              <a:ahLst/>
              <a:cxnLst/>
              <a:rect l="l" t="t" r="r" b="b"/>
              <a:pathLst>
                <a:path w="17325" h="6588" extrusionOk="0">
                  <a:moveTo>
                    <a:pt x="12194" y="0"/>
                  </a:moveTo>
                  <a:cubicBezTo>
                    <a:pt x="11923" y="0"/>
                    <a:pt x="11662" y="99"/>
                    <a:pt x="11457" y="276"/>
                  </a:cubicBezTo>
                  <a:cubicBezTo>
                    <a:pt x="10963" y="706"/>
                    <a:pt x="10316" y="951"/>
                    <a:pt x="9663" y="951"/>
                  </a:cubicBezTo>
                  <a:cubicBezTo>
                    <a:pt x="9642" y="951"/>
                    <a:pt x="9621" y="950"/>
                    <a:pt x="9600" y="950"/>
                  </a:cubicBezTo>
                  <a:cubicBezTo>
                    <a:pt x="8827" y="950"/>
                    <a:pt x="8071" y="703"/>
                    <a:pt x="7463" y="260"/>
                  </a:cubicBezTo>
                  <a:cubicBezTo>
                    <a:pt x="7267" y="125"/>
                    <a:pt x="7043" y="54"/>
                    <a:pt x="6819" y="54"/>
                  </a:cubicBezTo>
                  <a:cubicBezTo>
                    <a:pt x="6743" y="54"/>
                    <a:pt x="6667" y="62"/>
                    <a:pt x="6592" y="79"/>
                  </a:cubicBezTo>
                  <a:cubicBezTo>
                    <a:pt x="4981" y="440"/>
                    <a:pt x="3387" y="933"/>
                    <a:pt x="1874" y="1591"/>
                  </a:cubicBezTo>
                  <a:cubicBezTo>
                    <a:pt x="724" y="2084"/>
                    <a:pt x="1" y="2478"/>
                    <a:pt x="1" y="2478"/>
                  </a:cubicBezTo>
                  <a:cubicBezTo>
                    <a:pt x="4028" y="5108"/>
                    <a:pt x="10931" y="6588"/>
                    <a:pt x="10931" y="6588"/>
                  </a:cubicBezTo>
                  <a:cubicBezTo>
                    <a:pt x="14169" y="4960"/>
                    <a:pt x="17325" y="1279"/>
                    <a:pt x="17325" y="1279"/>
                  </a:cubicBezTo>
                  <a:cubicBezTo>
                    <a:pt x="16799" y="1098"/>
                    <a:pt x="16273" y="950"/>
                    <a:pt x="15780" y="802"/>
                  </a:cubicBezTo>
                  <a:cubicBezTo>
                    <a:pt x="14300" y="391"/>
                    <a:pt x="13051" y="144"/>
                    <a:pt x="12361" y="13"/>
                  </a:cubicBezTo>
                  <a:cubicBezTo>
                    <a:pt x="12305" y="5"/>
                    <a:pt x="12249" y="0"/>
                    <a:pt x="1219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49;p72">
              <a:extLst>
                <a:ext uri="{FF2B5EF4-FFF2-40B4-BE49-F238E27FC236}">
                  <a16:creationId xmlns:a16="http://schemas.microsoft.com/office/drawing/2014/main" id="{CD9C8A69-70B8-913D-5690-F11D1F9EB1AA}"/>
                </a:ext>
              </a:extLst>
            </p:cNvPr>
            <p:cNvSpPr/>
            <p:nvPr/>
          </p:nvSpPr>
          <p:spPr>
            <a:xfrm>
              <a:off x="759150" y="3186523"/>
              <a:ext cx="433125" cy="144675"/>
            </a:xfrm>
            <a:custGeom>
              <a:avLst/>
              <a:gdLst/>
              <a:ahLst/>
              <a:cxnLst/>
              <a:rect l="l" t="t" r="r" b="b"/>
              <a:pathLst>
                <a:path w="17325" h="5787" extrusionOk="0">
                  <a:moveTo>
                    <a:pt x="15780" y="1"/>
                  </a:moveTo>
                  <a:cubicBezTo>
                    <a:pt x="13725" y="2154"/>
                    <a:pt x="10849" y="3995"/>
                    <a:pt x="10849" y="3995"/>
                  </a:cubicBezTo>
                  <a:cubicBezTo>
                    <a:pt x="7693" y="3551"/>
                    <a:pt x="3452" y="1562"/>
                    <a:pt x="1874" y="790"/>
                  </a:cubicBezTo>
                  <a:cubicBezTo>
                    <a:pt x="724" y="1283"/>
                    <a:pt x="1" y="1677"/>
                    <a:pt x="1" y="1677"/>
                  </a:cubicBezTo>
                  <a:cubicBezTo>
                    <a:pt x="4028" y="4307"/>
                    <a:pt x="10931" y="5787"/>
                    <a:pt x="10931" y="5787"/>
                  </a:cubicBezTo>
                  <a:cubicBezTo>
                    <a:pt x="14169" y="4159"/>
                    <a:pt x="17325" y="478"/>
                    <a:pt x="17325" y="478"/>
                  </a:cubicBezTo>
                  <a:cubicBezTo>
                    <a:pt x="16799" y="297"/>
                    <a:pt x="16273" y="149"/>
                    <a:pt x="15780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50;p72">
              <a:extLst>
                <a:ext uri="{FF2B5EF4-FFF2-40B4-BE49-F238E27FC236}">
                  <a16:creationId xmlns:a16="http://schemas.microsoft.com/office/drawing/2014/main" id="{18DAC904-7ED0-88E3-986A-786FC6AC97BF}"/>
                </a:ext>
              </a:extLst>
            </p:cNvPr>
            <p:cNvSpPr/>
            <p:nvPr/>
          </p:nvSpPr>
          <p:spPr>
            <a:xfrm>
              <a:off x="765875" y="2134995"/>
              <a:ext cx="427225" cy="402650"/>
            </a:xfrm>
            <a:custGeom>
              <a:avLst/>
              <a:gdLst/>
              <a:ahLst/>
              <a:cxnLst/>
              <a:rect l="l" t="t" r="r" b="b"/>
              <a:pathLst>
                <a:path w="17089" h="16106" extrusionOk="0">
                  <a:moveTo>
                    <a:pt x="11348" y="0"/>
                  </a:moveTo>
                  <a:cubicBezTo>
                    <a:pt x="9082" y="0"/>
                    <a:pt x="6898" y="2670"/>
                    <a:pt x="6898" y="2670"/>
                  </a:cubicBezTo>
                  <a:cubicBezTo>
                    <a:pt x="6175" y="3295"/>
                    <a:pt x="5419" y="3870"/>
                    <a:pt x="4630" y="4396"/>
                  </a:cubicBezTo>
                  <a:cubicBezTo>
                    <a:pt x="3348" y="5251"/>
                    <a:pt x="3216" y="6681"/>
                    <a:pt x="3693" y="7798"/>
                  </a:cubicBezTo>
                  <a:cubicBezTo>
                    <a:pt x="4153" y="8916"/>
                    <a:pt x="3923" y="9475"/>
                    <a:pt x="2394" y="10642"/>
                  </a:cubicBezTo>
                  <a:cubicBezTo>
                    <a:pt x="899" y="11800"/>
                    <a:pt x="1" y="16105"/>
                    <a:pt x="7985" y="16105"/>
                  </a:cubicBezTo>
                  <a:cubicBezTo>
                    <a:pt x="8161" y="16105"/>
                    <a:pt x="8341" y="16103"/>
                    <a:pt x="8525" y="16099"/>
                  </a:cubicBezTo>
                  <a:cubicBezTo>
                    <a:pt x="17089" y="15901"/>
                    <a:pt x="16957" y="9836"/>
                    <a:pt x="15083" y="7897"/>
                  </a:cubicBezTo>
                  <a:cubicBezTo>
                    <a:pt x="13210" y="5974"/>
                    <a:pt x="16727" y="4610"/>
                    <a:pt x="13522" y="1043"/>
                  </a:cubicBezTo>
                  <a:cubicBezTo>
                    <a:pt x="12838" y="286"/>
                    <a:pt x="12088" y="0"/>
                    <a:pt x="11348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51;p72">
              <a:extLst>
                <a:ext uri="{FF2B5EF4-FFF2-40B4-BE49-F238E27FC236}">
                  <a16:creationId xmlns:a16="http://schemas.microsoft.com/office/drawing/2014/main" id="{193F9BCC-03F4-905A-F718-20FCB16FC5C0}"/>
                </a:ext>
              </a:extLst>
            </p:cNvPr>
            <p:cNvSpPr/>
            <p:nvPr/>
          </p:nvSpPr>
          <p:spPr>
            <a:xfrm>
              <a:off x="935025" y="2263370"/>
              <a:ext cx="107675" cy="207725"/>
            </a:xfrm>
            <a:custGeom>
              <a:avLst/>
              <a:gdLst/>
              <a:ahLst/>
              <a:cxnLst/>
              <a:rect l="l" t="t" r="r" b="b"/>
              <a:pathLst>
                <a:path w="4307" h="8309" extrusionOk="0">
                  <a:moveTo>
                    <a:pt x="904" y="1"/>
                  </a:moveTo>
                  <a:lnTo>
                    <a:pt x="0" y="7035"/>
                  </a:lnTo>
                  <a:cubicBezTo>
                    <a:pt x="576" y="7726"/>
                    <a:pt x="1398" y="8170"/>
                    <a:pt x="2302" y="8285"/>
                  </a:cubicBezTo>
                  <a:cubicBezTo>
                    <a:pt x="2401" y="8300"/>
                    <a:pt x="2499" y="8308"/>
                    <a:pt x="2598" y="8308"/>
                  </a:cubicBezTo>
                  <a:cubicBezTo>
                    <a:pt x="3315" y="8308"/>
                    <a:pt x="3989" y="7896"/>
                    <a:pt x="4307" y="7216"/>
                  </a:cubicBezTo>
                  <a:lnTo>
                    <a:pt x="4307" y="2515"/>
                  </a:lnTo>
                  <a:lnTo>
                    <a:pt x="1135" y="165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52;p72">
              <a:extLst>
                <a:ext uri="{FF2B5EF4-FFF2-40B4-BE49-F238E27FC236}">
                  <a16:creationId xmlns:a16="http://schemas.microsoft.com/office/drawing/2014/main" id="{F969F25C-1F16-7985-72C7-CE7CFD23E288}"/>
                </a:ext>
              </a:extLst>
            </p:cNvPr>
            <p:cNvSpPr/>
            <p:nvPr/>
          </p:nvSpPr>
          <p:spPr>
            <a:xfrm>
              <a:off x="665050" y="2442945"/>
              <a:ext cx="131525" cy="309850"/>
            </a:xfrm>
            <a:custGeom>
              <a:avLst/>
              <a:gdLst/>
              <a:ahLst/>
              <a:cxnLst/>
              <a:rect l="l" t="t" r="r" b="b"/>
              <a:pathLst>
                <a:path w="5261" h="12394" extrusionOk="0">
                  <a:moveTo>
                    <a:pt x="5030" y="0"/>
                  </a:moveTo>
                  <a:cubicBezTo>
                    <a:pt x="5030" y="0"/>
                    <a:pt x="3452" y="247"/>
                    <a:pt x="2696" y="2416"/>
                  </a:cubicBezTo>
                  <a:cubicBezTo>
                    <a:pt x="1924" y="4586"/>
                    <a:pt x="1" y="12393"/>
                    <a:pt x="1" y="12393"/>
                  </a:cubicBezTo>
                  <a:lnTo>
                    <a:pt x="5260" y="12393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53;p72">
              <a:extLst>
                <a:ext uri="{FF2B5EF4-FFF2-40B4-BE49-F238E27FC236}">
                  <a16:creationId xmlns:a16="http://schemas.microsoft.com/office/drawing/2014/main" id="{D77ACB57-55A8-0773-9877-2D7CB4B8631E}"/>
                </a:ext>
              </a:extLst>
            </p:cNvPr>
            <p:cNvSpPr/>
            <p:nvPr/>
          </p:nvSpPr>
          <p:spPr>
            <a:xfrm>
              <a:off x="711475" y="2566873"/>
              <a:ext cx="81800" cy="179600"/>
            </a:xfrm>
            <a:custGeom>
              <a:avLst/>
              <a:gdLst/>
              <a:ahLst/>
              <a:cxnLst/>
              <a:rect l="l" t="t" r="r" b="b"/>
              <a:pathLst>
                <a:path w="3272" h="7184" extrusionOk="0">
                  <a:moveTo>
                    <a:pt x="3272" y="1"/>
                  </a:moveTo>
                  <a:lnTo>
                    <a:pt x="1" y="7183"/>
                  </a:lnTo>
                  <a:lnTo>
                    <a:pt x="3272" y="718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54;p72">
              <a:extLst>
                <a:ext uri="{FF2B5EF4-FFF2-40B4-BE49-F238E27FC236}">
                  <a16:creationId xmlns:a16="http://schemas.microsoft.com/office/drawing/2014/main" id="{D5D66DE8-77B2-8A58-C32F-15293E7E0C13}"/>
                </a:ext>
              </a:extLst>
            </p:cNvPr>
            <p:cNvSpPr/>
            <p:nvPr/>
          </p:nvSpPr>
          <p:spPr>
            <a:xfrm>
              <a:off x="1181975" y="2442945"/>
              <a:ext cx="145075" cy="309850"/>
            </a:xfrm>
            <a:custGeom>
              <a:avLst/>
              <a:gdLst/>
              <a:ahLst/>
              <a:cxnLst/>
              <a:rect l="l" t="t" r="r" b="b"/>
              <a:pathLst>
                <a:path w="5803" h="12394" extrusionOk="0">
                  <a:moveTo>
                    <a:pt x="1" y="0"/>
                  </a:moveTo>
                  <a:lnTo>
                    <a:pt x="1497" y="8301"/>
                  </a:lnTo>
                  <a:lnTo>
                    <a:pt x="2236" y="12393"/>
                  </a:lnTo>
                  <a:lnTo>
                    <a:pt x="5803" y="12393"/>
                  </a:lnTo>
                  <a:cubicBezTo>
                    <a:pt x="5803" y="12393"/>
                    <a:pt x="3107" y="2992"/>
                    <a:pt x="2466" y="1562"/>
                  </a:cubicBezTo>
                  <a:cubicBezTo>
                    <a:pt x="1809" y="13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55;p72">
              <a:extLst>
                <a:ext uri="{FF2B5EF4-FFF2-40B4-BE49-F238E27FC236}">
                  <a16:creationId xmlns:a16="http://schemas.microsoft.com/office/drawing/2014/main" id="{9EC17BD9-A997-1B62-6872-9C1CE95A88CD}"/>
                </a:ext>
              </a:extLst>
            </p:cNvPr>
            <p:cNvSpPr/>
            <p:nvPr/>
          </p:nvSpPr>
          <p:spPr>
            <a:xfrm>
              <a:off x="1210325" y="2593998"/>
              <a:ext cx="82625" cy="152475"/>
            </a:xfrm>
            <a:custGeom>
              <a:avLst/>
              <a:gdLst/>
              <a:ahLst/>
              <a:cxnLst/>
              <a:rect l="l" t="t" r="r" b="b"/>
              <a:pathLst>
                <a:path w="3305" h="6099" extrusionOk="0">
                  <a:moveTo>
                    <a:pt x="1" y="1"/>
                  </a:moveTo>
                  <a:lnTo>
                    <a:pt x="1102" y="6098"/>
                  </a:lnTo>
                  <a:lnTo>
                    <a:pt x="3305" y="6098"/>
                  </a:lnTo>
                  <a:cubicBezTo>
                    <a:pt x="2384" y="5014"/>
                    <a:pt x="1086" y="123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56;p72">
              <a:extLst>
                <a:ext uri="{FF2B5EF4-FFF2-40B4-BE49-F238E27FC236}">
                  <a16:creationId xmlns:a16="http://schemas.microsoft.com/office/drawing/2014/main" id="{3BE3F577-0999-27B2-5C18-5E01E3DC810E}"/>
                </a:ext>
              </a:extLst>
            </p:cNvPr>
            <p:cNvSpPr/>
            <p:nvPr/>
          </p:nvSpPr>
          <p:spPr>
            <a:xfrm>
              <a:off x="774775" y="2442945"/>
              <a:ext cx="468450" cy="309850"/>
            </a:xfrm>
            <a:custGeom>
              <a:avLst/>
              <a:gdLst/>
              <a:ahLst/>
              <a:cxnLst/>
              <a:rect l="l" t="t" r="r" b="b"/>
              <a:pathLst>
                <a:path w="18738" h="12394" extrusionOk="0">
                  <a:moveTo>
                    <a:pt x="641" y="0"/>
                  </a:moveTo>
                  <a:lnTo>
                    <a:pt x="345" y="1808"/>
                  </a:lnTo>
                  <a:lnTo>
                    <a:pt x="0" y="12393"/>
                  </a:lnTo>
                  <a:lnTo>
                    <a:pt x="18738" y="12393"/>
                  </a:lnTo>
                  <a:lnTo>
                    <a:pt x="16585" y="1496"/>
                  </a:lnTo>
                  <a:lnTo>
                    <a:pt x="16289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857;p72">
              <a:extLst>
                <a:ext uri="{FF2B5EF4-FFF2-40B4-BE49-F238E27FC236}">
                  <a16:creationId xmlns:a16="http://schemas.microsoft.com/office/drawing/2014/main" id="{1AB86E2C-DA18-62B4-EEF4-4099F8ECF93D}"/>
                </a:ext>
              </a:extLst>
            </p:cNvPr>
            <p:cNvSpPr/>
            <p:nvPr/>
          </p:nvSpPr>
          <p:spPr>
            <a:xfrm>
              <a:off x="790800" y="2442945"/>
              <a:ext cx="394500" cy="206350"/>
            </a:xfrm>
            <a:custGeom>
              <a:avLst/>
              <a:gdLst/>
              <a:ahLst/>
              <a:cxnLst/>
              <a:rect l="l" t="t" r="r" b="b"/>
              <a:pathLst>
                <a:path w="15780" h="8254" extrusionOk="0">
                  <a:moveTo>
                    <a:pt x="0" y="0"/>
                  </a:moveTo>
                  <a:lnTo>
                    <a:pt x="575" y="1628"/>
                  </a:lnTo>
                  <a:cubicBezTo>
                    <a:pt x="1825" y="3764"/>
                    <a:pt x="5145" y="6887"/>
                    <a:pt x="8860" y="8202"/>
                  </a:cubicBezTo>
                  <a:cubicBezTo>
                    <a:pt x="8963" y="8237"/>
                    <a:pt x="9070" y="8253"/>
                    <a:pt x="9178" y="8253"/>
                  </a:cubicBezTo>
                  <a:cubicBezTo>
                    <a:pt x="9430" y="8253"/>
                    <a:pt x="9683" y="8161"/>
                    <a:pt x="9879" y="7988"/>
                  </a:cubicBezTo>
                  <a:cubicBezTo>
                    <a:pt x="10996" y="6953"/>
                    <a:pt x="14021" y="4044"/>
                    <a:pt x="15779" y="855"/>
                  </a:cubicBezTo>
                  <a:lnTo>
                    <a:pt x="156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858;p72">
              <a:extLst>
                <a:ext uri="{FF2B5EF4-FFF2-40B4-BE49-F238E27FC236}">
                  <a16:creationId xmlns:a16="http://schemas.microsoft.com/office/drawing/2014/main" id="{C11A85B1-5078-0265-F2E5-7258217B59CC}"/>
                </a:ext>
              </a:extLst>
            </p:cNvPr>
            <p:cNvSpPr/>
            <p:nvPr/>
          </p:nvSpPr>
          <p:spPr>
            <a:xfrm>
              <a:off x="768200" y="2410895"/>
              <a:ext cx="436400" cy="212450"/>
            </a:xfrm>
            <a:custGeom>
              <a:avLst/>
              <a:gdLst/>
              <a:ahLst/>
              <a:cxnLst/>
              <a:rect l="l" t="t" r="r" b="b"/>
              <a:pathLst>
                <a:path w="17456" h="8498" extrusionOk="0">
                  <a:moveTo>
                    <a:pt x="6169" y="0"/>
                  </a:moveTo>
                  <a:cubicBezTo>
                    <a:pt x="6101" y="0"/>
                    <a:pt x="6033" y="6"/>
                    <a:pt x="5967" y="17"/>
                  </a:cubicBezTo>
                  <a:cubicBezTo>
                    <a:pt x="4586" y="280"/>
                    <a:pt x="3140" y="576"/>
                    <a:pt x="1710" y="970"/>
                  </a:cubicBezTo>
                  <a:cubicBezTo>
                    <a:pt x="1134" y="1134"/>
                    <a:pt x="559" y="1315"/>
                    <a:pt x="0" y="1512"/>
                  </a:cubicBezTo>
                  <a:cubicBezTo>
                    <a:pt x="4027" y="5687"/>
                    <a:pt x="10158" y="8498"/>
                    <a:pt x="10158" y="8498"/>
                  </a:cubicBezTo>
                  <a:cubicBezTo>
                    <a:pt x="13478" y="5950"/>
                    <a:pt x="17456" y="1381"/>
                    <a:pt x="17456" y="1381"/>
                  </a:cubicBezTo>
                  <a:cubicBezTo>
                    <a:pt x="16963" y="1266"/>
                    <a:pt x="16437" y="1151"/>
                    <a:pt x="15911" y="1036"/>
                  </a:cubicBezTo>
                  <a:cubicBezTo>
                    <a:pt x="14382" y="707"/>
                    <a:pt x="12821" y="411"/>
                    <a:pt x="11917" y="263"/>
                  </a:cubicBezTo>
                  <a:cubicBezTo>
                    <a:pt x="11839" y="247"/>
                    <a:pt x="11761" y="239"/>
                    <a:pt x="11683" y="239"/>
                  </a:cubicBezTo>
                  <a:cubicBezTo>
                    <a:pt x="11366" y="239"/>
                    <a:pt x="11056" y="371"/>
                    <a:pt x="10832" y="608"/>
                  </a:cubicBezTo>
                  <a:cubicBezTo>
                    <a:pt x="10569" y="888"/>
                    <a:pt x="10076" y="1184"/>
                    <a:pt x="9188" y="1217"/>
                  </a:cubicBezTo>
                  <a:cubicBezTo>
                    <a:pt x="9150" y="1218"/>
                    <a:pt x="9111" y="1219"/>
                    <a:pt x="9073" y="1219"/>
                  </a:cubicBezTo>
                  <a:cubicBezTo>
                    <a:pt x="8311" y="1219"/>
                    <a:pt x="7600" y="910"/>
                    <a:pt x="7068" y="378"/>
                  </a:cubicBezTo>
                  <a:cubicBezTo>
                    <a:pt x="6836" y="132"/>
                    <a:pt x="6501" y="0"/>
                    <a:pt x="616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859;p72">
              <a:extLst>
                <a:ext uri="{FF2B5EF4-FFF2-40B4-BE49-F238E27FC236}">
                  <a16:creationId xmlns:a16="http://schemas.microsoft.com/office/drawing/2014/main" id="{2F95A9F7-0060-77A6-7B22-6B710F52AB27}"/>
                </a:ext>
              </a:extLst>
            </p:cNvPr>
            <p:cNvSpPr/>
            <p:nvPr/>
          </p:nvSpPr>
          <p:spPr>
            <a:xfrm>
              <a:off x="768200" y="2435145"/>
              <a:ext cx="436400" cy="188200"/>
            </a:xfrm>
            <a:custGeom>
              <a:avLst/>
              <a:gdLst/>
              <a:ahLst/>
              <a:cxnLst/>
              <a:rect l="l" t="t" r="r" b="b"/>
              <a:pathLst>
                <a:path w="17456" h="7528" extrusionOk="0">
                  <a:moveTo>
                    <a:pt x="1710" y="0"/>
                  </a:moveTo>
                  <a:cubicBezTo>
                    <a:pt x="1134" y="164"/>
                    <a:pt x="559" y="345"/>
                    <a:pt x="0" y="542"/>
                  </a:cubicBezTo>
                  <a:cubicBezTo>
                    <a:pt x="4027" y="4717"/>
                    <a:pt x="10158" y="7528"/>
                    <a:pt x="10158" y="7528"/>
                  </a:cubicBezTo>
                  <a:cubicBezTo>
                    <a:pt x="13478" y="4980"/>
                    <a:pt x="17456" y="411"/>
                    <a:pt x="17456" y="411"/>
                  </a:cubicBezTo>
                  <a:cubicBezTo>
                    <a:pt x="16963" y="296"/>
                    <a:pt x="16437" y="181"/>
                    <a:pt x="15911" y="66"/>
                  </a:cubicBezTo>
                  <a:cubicBezTo>
                    <a:pt x="13971" y="2728"/>
                    <a:pt x="9928" y="5868"/>
                    <a:pt x="9928" y="5868"/>
                  </a:cubicBezTo>
                  <a:cubicBezTo>
                    <a:pt x="6493" y="4274"/>
                    <a:pt x="2909" y="1101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860;p72">
              <a:extLst>
                <a:ext uri="{FF2B5EF4-FFF2-40B4-BE49-F238E27FC236}">
                  <a16:creationId xmlns:a16="http://schemas.microsoft.com/office/drawing/2014/main" id="{73316835-7ED4-3F72-6AE0-4E7531C99426}"/>
                </a:ext>
              </a:extLst>
            </p:cNvPr>
            <p:cNvSpPr/>
            <p:nvPr/>
          </p:nvSpPr>
          <p:spPr>
            <a:xfrm>
              <a:off x="854475" y="2162695"/>
              <a:ext cx="12350" cy="63300"/>
            </a:xfrm>
            <a:custGeom>
              <a:avLst/>
              <a:gdLst/>
              <a:ahLst/>
              <a:cxnLst/>
              <a:rect l="l" t="t" r="r" b="b"/>
              <a:pathLst>
                <a:path w="494" h="2532" fill="none" extrusionOk="0">
                  <a:moveTo>
                    <a:pt x="1" y="1"/>
                  </a:moveTo>
                  <a:cubicBezTo>
                    <a:pt x="1" y="1"/>
                    <a:pt x="494" y="1332"/>
                    <a:pt x="99" y="2532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861;p72">
              <a:extLst>
                <a:ext uri="{FF2B5EF4-FFF2-40B4-BE49-F238E27FC236}">
                  <a16:creationId xmlns:a16="http://schemas.microsoft.com/office/drawing/2014/main" id="{17FF9BF1-A11D-45DB-2A9D-D9E211371186}"/>
                </a:ext>
              </a:extLst>
            </p:cNvPr>
            <p:cNvSpPr/>
            <p:nvPr/>
          </p:nvSpPr>
          <p:spPr>
            <a:xfrm>
              <a:off x="850375" y="2219820"/>
              <a:ext cx="12775" cy="12750"/>
            </a:xfrm>
            <a:custGeom>
              <a:avLst/>
              <a:gdLst/>
              <a:ahLst/>
              <a:cxnLst/>
              <a:rect l="l" t="t" r="r" b="b"/>
              <a:pathLst>
                <a:path w="511" h="510" extrusionOk="0">
                  <a:moveTo>
                    <a:pt x="247" y="0"/>
                  </a:moveTo>
                  <a:cubicBezTo>
                    <a:pt x="116" y="0"/>
                    <a:pt x="1" y="115"/>
                    <a:pt x="1" y="247"/>
                  </a:cubicBezTo>
                  <a:cubicBezTo>
                    <a:pt x="1" y="395"/>
                    <a:pt x="116" y="510"/>
                    <a:pt x="247" y="510"/>
                  </a:cubicBezTo>
                  <a:cubicBezTo>
                    <a:pt x="395" y="510"/>
                    <a:pt x="510" y="395"/>
                    <a:pt x="510" y="247"/>
                  </a:cubicBezTo>
                  <a:cubicBezTo>
                    <a:pt x="510" y="115"/>
                    <a:pt x="395" y="0"/>
                    <a:pt x="247" y="0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862;p72">
              <a:extLst>
                <a:ext uri="{FF2B5EF4-FFF2-40B4-BE49-F238E27FC236}">
                  <a16:creationId xmlns:a16="http://schemas.microsoft.com/office/drawing/2014/main" id="{39B752C9-1A1F-48F9-6D7A-5C56AA8C08CD}"/>
                </a:ext>
              </a:extLst>
            </p:cNvPr>
            <p:cNvSpPr/>
            <p:nvPr/>
          </p:nvSpPr>
          <p:spPr>
            <a:xfrm>
              <a:off x="830250" y="2228445"/>
              <a:ext cx="24250" cy="29150"/>
            </a:xfrm>
            <a:custGeom>
              <a:avLst/>
              <a:gdLst/>
              <a:ahLst/>
              <a:cxnLst/>
              <a:rect l="l" t="t" r="r" b="b"/>
              <a:pathLst>
                <a:path w="970" h="1166" extrusionOk="0">
                  <a:moveTo>
                    <a:pt x="970" y="0"/>
                  </a:moveTo>
                  <a:lnTo>
                    <a:pt x="280" y="444"/>
                  </a:lnTo>
                  <a:cubicBezTo>
                    <a:pt x="0" y="625"/>
                    <a:pt x="49" y="1036"/>
                    <a:pt x="362" y="1151"/>
                  </a:cubicBezTo>
                  <a:cubicBezTo>
                    <a:pt x="396" y="1161"/>
                    <a:pt x="431" y="1166"/>
                    <a:pt x="465" y="1166"/>
                  </a:cubicBezTo>
                  <a:cubicBezTo>
                    <a:pt x="657" y="1166"/>
                    <a:pt x="827" y="1018"/>
                    <a:pt x="855" y="822"/>
                  </a:cubicBezTo>
                  <a:lnTo>
                    <a:pt x="97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863;p72">
              <a:extLst>
                <a:ext uri="{FF2B5EF4-FFF2-40B4-BE49-F238E27FC236}">
                  <a16:creationId xmlns:a16="http://schemas.microsoft.com/office/drawing/2014/main" id="{723EFDAC-7CD9-8928-BC2C-0CE242EFB511}"/>
                </a:ext>
              </a:extLst>
            </p:cNvPr>
            <p:cNvSpPr/>
            <p:nvPr/>
          </p:nvSpPr>
          <p:spPr>
            <a:xfrm>
              <a:off x="833125" y="2004495"/>
              <a:ext cx="332025" cy="180050"/>
            </a:xfrm>
            <a:custGeom>
              <a:avLst/>
              <a:gdLst/>
              <a:ahLst/>
              <a:cxnLst/>
              <a:rect l="l" t="t" r="r" b="b"/>
              <a:pathLst>
                <a:path w="13281" h="7202" extrusionOk="0">
                  <a:moveTo>
                    <a:pt x="5835" y="1"/>
                  </a:moveTo>
                  <a:cubicBezTo>
                    <a:pt x="5835" y="1"/>
                    <a:pt x="2038" y="2203"/>
                    <a:pt x="0" y="6246"/>
                  </a:cubicBezTo>
                  <a:cubicBezTo>
                    <a:pt x="0" y="6246"/>
                    <a:pt x="2172" y="7201"/>
                    <a:pt x="6108" y="7201"/>
                  </a:cubicBezTo>
                  <a:cubicBezTo>
                    <a:pt x="6905" y="7201"/>
                    <a:pt x="7774" y="7162"/>
                    <a:pt x="8712" y="7068"/>
                  </a:cubicBezTo>
                  <a:cubicBezTo>
                    <a:pt x="8712" y="7068"/>
                    <a:pt x="11736" y="5277"/>
                    <a:pt x="13281" y="2499"/>
                  </a:cubicBezTo>
                  <a:cubicBezTo>
                    <a:pt x="13281" y="2483"/>
                    <a:pt x="9698" y="773"/>
                    <a:pt x="583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864;p72">
              <a:extLst>
                <a:ext uri="{FF2B5EF4-FFF2-40B4-BE49-F238E27FC236}">
                  <a16:creationId xmlns:a16="http://schemas.microsoft.com/office/drawing/2014/main" id="{2EC90B74-3852-BB02-4EAE-03977C0EC50C}"/>
                </a:ext>
              </a:extLst>
            </p:cNvPr>
            <p:cNvSpPr/>
            <p:nvPr/>
          </p:nvSpPr>
          <p:spPr>
            <a:xfrm>
              <a:off x="935025" y="2127995"/>
              <a:ext cx="187000" cy="233825"/>
            </a:xfrm>
            <a:custGeom>
              <a:avLst/>
              <a:gdLst/>
              <a:ahLst/>
              <a:cxnLst/>
              <a:rect l="l" t="t" r="r" b="b"/>
              <a:pathLst>
                <a:path w="7480" h="9353" extrusionOk="0">
                  <a:moveTo>
                    <a:pt x="4965" y="1"/>
                  </a:moveTo>
                  <a:cubicBezTo>
                    <a:pt x="3012" y="1"/>
                    <a:pt x="0" y="1832"/>
                    <a:pt x="0" y="1832"/>
                  </a:cubicBezTo>
                  <a:cubicBezTo>
                    <a:pt x="247" y="3213"/>
                    <a:pt x="625" y="4577"/>
                    <a:pt x="1135" y="5892"/>
                  </a:cubicBezTo>
                  <a:lnTo>
                    <a:pt x="2351" y="8095"/>
                  </a:lnTo>
                  <a:cubicBezTo>
                    <a:pt x="3049" y="8963"/>
                    <a:pt x="3910" y="9352"/>
                    <a:pt x="4708" y="9352"/>
                  </a:cubicBezTo>
                  <a:cubicBezTo>
                    <a:pt x="5844" y="9352"/>
                    <a:pt x="6853" y="8563"/>
                    <a:pt x="7085" y="7240"/>
                  </a:cubicBezTo>
                  <a:cubicBezTo>
                    <a:pt x="7479" y="4972"/>
                    <a:pt x="7150" y="4035"/>
                    <a:pt x="6542" y="1126"/>
                  </a:cubicBezTo>
                  <a:cubicBezTo>
                    <a:pt x="6363" y="296"/>
                    <a:pt x="5749" y="1"/>
                    <a:pt x="496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865;p72">
              <a:extLst>
                <a:ext uri="{FF2B5EF4-FFF2-40B4-BE49-F238E27FC236}">
                  <a16:creationId xmlns:a16="http://schemas.microsoft.com/office/drawing/2014/main" id="{38BBD51D-AF2A-11D4-670A-3098621212B5}"/>
                </a:ext>
              </a:extLst>
            </p:cNvPr>
            <p:cNvSpPr/>
            <p:nvPr/>
          </p:nvSpPr>
          <p:spPr>
            <a:xfrm>
              <a:off x="935025" y="2085375"/>
              <a:ext cx="187000" cy="299175"/>
            </a:xfrm>
            <a:custGeom>
              <a:avLst/>
              <a:gdLst/>
              <a:ahLst/>
              <a:cxnLst/>
              <a:rect l="l" t="t" r="r" b="b"/>
              <a:pathLst>
                <a:path w="7480" h="11967" fill="none" extrusionOk="0">
                  <a:moveTo>
                    <a:pt x="2351" y="9863"/>
                  </a:moveTo>
                  <a:cubicBezTo>
                    <a:pt x="4044" y="11967"/>
                    <a:pt x="6690" y="11260"/>
                    <a:pt x="7085" y="9008"/>
                  </a:cubicBezTo>
                  <a:cubicBezTo>
                    <a:pt x="7479" y="6740"/>
                    <a:pt x="7150" y="5803"/>
                    <a:pt x="6542" y="2894"/>
                  </a:cubicBezTo>
                  <a:cubicBezTo>
                    <a:pt x="5918" y="1"/>
                    <a:pt x="0" y="3600"/>
                    <a:pt x="0" y="3600"/>
                  </a:cubicBezTo>
                  <a:cubicBezTo>
                    <a:pt x="247" y="4981"/>
                    <a:pt x="625" y="6345"/>
                    <a:pt x="1135" y="766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866;p72">
              <a:extLst>
                <a:ext uri="{FF2B5EF4-FFF2-40B4-BE49-F238E27FC236}">
                  <a16:creationId xmlns:a16="http://schemas.microsoft.com/office/drawing/2014/main" id="{9456FA38-0A36-FC30-BA83-1EB8C0EDDB07}"/>
                </a:ext>
              </a:extLst>
            </p:cNvPr>
            <p:cNvSpPr/>
            <p:nvPr/>
          </p:nvSpPr>
          <p:spPr>
            <a:xfrm>
              <a:off x="922725" y="2150395"/>
              <a:ext cx="64500" cy="120000"/>
            </a:xfrm>
            <a:custGeom>
              <a:avLst/>
              <a:gdLst/>
              <a:ahLst/>
              <a:cxnLst/>
              <a:rect l="l" t="t" r="r" b="b"/>
              <a:pathLst>
                <a:path w="2580" h="4800" extrusionOk="0">
                  <a:moveTo>
                    <a:pt x="1123" y="1"/>
                  </a:moveTo>
                  <a:cubicBezTo>
                    <a:pt x="546" y="1"/>
                    <a:pt x="0" y="504"/>
                    <a:pt x="98" y="1002"/>
                  </a:cubicBezTo>
                  <a:cubicBezTo>
                    <a:pt x="262" y="1840"/>
                    <a:pt x="1396" y="4799"/>
                    <a:pt x="1396" y="4799"/>
                  </a:cubicBezTo>
                  <a:lnTo>
                    <a:pt x="1298" y="3846"/>
                  </a:lnTo>
                  <a:lnTo>
                    <a:pt x="1676" y="3418"/>
                  </a:lnTo>
                  <a:cubicBezTo>
                    <a:pt x="2580" y="2383"/>
                    <a:pt x="2153" y="871"/>
                    <a:pt x="2153" y="871"/>
                  </a:cubicBezTo>
                  <a:cubicBezTo>
                    <a:pt x="1926" y="236"/>
                    <a:pt x="1517" y="1"/>
                    <a:pt x="112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867;p72">
              <a:extLst>
                <a:ext uri="{FF2B5EF4-FFF2-40B4-BE49-F238E27FC236}">
                  <a16:creationId xmlns:a16="http://schemas.microsoft.com/office/drawing/2014/main" id="{24F52224-401B-38FA-2D37-AFAE1E78B3C0}"/>
                </a:ext>
              </a:extLst>
            </p:cNvPr>
            <p:cNvSpPr/>
            <p:nvPr/>
          </p:nvSpPr>
          <p:spPr>
            <a:xfrm>
              <a:off x="913650" y="2107620"/>
              <a:ext cx="198925" cy="105725"/>
            </a:xfrm>
            <a:custGeom>
              <a:avLst/>
              <a:gdLst/>
              <a:ahLst/>
              <a:cxnLst/>
              <a:rect l="l" t="t" r="r" b="b"/>
              <a:pathLst>
                <a:path w="7957" h="4229" extrusionOk="0">
                  <a:moveTo>
                    <a:pt x="5611" y="0"/>
                  </a:moveTo>
                  <a:cubicBezTo>
                    <a:pt x="4044" y="0"/>
                    <a:pt x="1651" y="365"/>
                    <a:pt x="1" y="2302"/>
                  </a:cubicBezTo>
                  <a:lnTo>
                    <a:pt x="609" y="3995"/>
                  </a:lnTo>
                  <a:cubicBezTo>
                    <a:pt x="666" y="4143"/>
                    <a:pt x="809" y="4228"/>
                    <a:pt x="952" y="4228"/>
                  </a:cubicBezTo>
                  <a:cubicBezTo>
                    <a:pt x="1016" y="4228"/>
                    <a:pt x="1079" y="4211"/>
                    <a:pt x="1135" y="4176"/>
                  </a:cubicBezTo>
                  <a:cubicBezTo>
                    <a:pt x="2004" y="3633"/>
                    <a:pt x="4221" y="2382"/>
                    <a:pt x="6514" y="2382"/>
                  </a:cubicBezTo>
                  <a:cubicBezTo>
                    <a:pt x="6995" y="2382"/>
                    <a:pt x="7480" y="2437"/>
                    <a:pt x="7956" y="2565"/>
                  </a:cubicBezTo>
                  <a:lnTo>
                    <a:pt x="7200" y="133"/>
                  </a:lnTo>
                  <a:cubicBezTo>
                    <a:pt x="7200" y="133"/>
                    <a:pt x="6555" y="0"/>
                    <a:pt x="5611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868;p72">
              <a:extLst>
                <a:ext uri="{FF2B5EF4-FFF2-40B4-BE49-F238E27FC236}">
                  <a16:creationId xmlns:a16="http://schemas.microsoft.com/office/drawing/2014/main" id="{BC580D32-67BC-5EC9-2ECD-9069163A04B1}"/>
                </a:ext>
              </a:extLst>
            </p:cNvPr>
            <p:cNvSpPr/>
            <p:nvPr/>
          </p:nvSpPr>
          <p:spPr>
            <a:xfrm>
              <a:off x="907500" y="2240970"/>
              <a:ext cx="70275" cy="55375"/>
            </a:xfrm>
            <a:custGeom>
              <a:avLst/>
              <a:gdLst/>
              <a:ahLst/>
              <a:cxnLst/>
              <a:rect l="l" t="t" r="r" b="b"/>
              <a:pathLst>
                <a:path w="2811" h="2215" extrusionOk="0">
                  <a:moveTo>
                    <a:pt x="1281" y="0"/>
                  </a:moveTo>
                  <a:cubicBezTo>
                    <a:pt x="1103" y="0"/>
                    <a:pt x="903" y="55"/>
                    <a:pt x="691" y="206"/>
                  </a:cubicBezTo>
                  <a:cubicBezTo>
                    <a:pt x="1" y="695"/>
                    <a:pt x="806" y="2214"/>
                    <a:pt x="2185" y="2214"/>
                  </a:cubicBezTo>
                  <a:cubicBezTo>
                    <a:pt x="2383" y="2214"/>
                    <a:pt x="2592" y="2183"/>
                    <a:pt x="2811" y="2113"/>
                  </a:cubicBezTo>
                  <a:lnTo>
                    <a:pt x="2088" y="403"/>
                  </a:lnTo>
                  <a:cubicBezTo>
                    <a:pt x="2088" y="403"/>
                    <a:pt x="1763" y="0"/>
                    <a:pt x="128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869;p72">
              <a:extLst>
                <a:ext uri="{FF2B5EF4-FFF2-40B4-BE49-F238E27FC236}">
                  <a16:creationId xmlns:a16="http://schemas.microsoft.com/office/drawing/2014/main" id="{909FE85B-DF67-67F5-E340-D88F28BDF216}"/>
                </a:ext>
              </a:extLst>
            </p:cNvPr>
            <p:cNvSpPr/>
            <p:nvPr/>
          </p:nvSpPr>
          <p:spPr>
            <a:xfrm>
              <a:off x="905025" y="2233725"/>
              <a:ext cx="72750" cy="75625"/>
            </a:xfrm>
            <a:custGeom>
              <a:avLst/>
              <a:gdLst/>
              <a:ahLst/>
              <a:cxnLst/>
              <a:rect l="l" t="t" r="r" b="b"/>
              <a:pathLst>
                <a:path w="2910" h="3025" fill="none" extrusionOk="0">
                  <a:moveTo>
                    <a:pt x="2187" y="756"/>
                  </a:moveTo>
                  <a:cubicBezTo>
                    <a:pt x="2187" y="756"/>
                    <a:pt x="1578" y="0"/>
                    <a:pt x="790" y="559"/>
                  </a:cubicBezTo>
                  <a:cubicBezTo>
                    <a:pt x="1" y="1118"/>
                    <a:pt x="1168" y="3025"/>
                    <a:pt x="2910" y="2466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870;p72">
              <a:extLst>
                <a:ext uri="{FF2B5EF4-FFF2-40B4-BE49-F238E27FC236}">
                  <a16:creationId xmlns:a16="http://schemas.microsoft.com/office/drawing/2014/main" id="{E7B99328-DA10-5C81-38BD-C70CB2482E89}"/>
                </a:ext>
              </a:extLst>
            </p:cNvPr>
            <p:cNvSpPr/>
            <p:nvPr/>
          </p:nvSpPr>
          <p:spPr>
            <a:xfrm>
              <a:off x="2513750" y="2889550"/>
              <a:ext cx="17700" cy="70275"/>
            </a:xfrm>
            <a:custGeom>
              <a:avLst/>
              <a:gdLst/>
              <a:ahLst/>
              <a:cxnLst/>
              <a:rect l="l" t="t" r="r" b="b"/>
              <a:pathLst>
                <a:path w="708" h="2811" fill="none" extrusionOk="0">
                  <a:moveTo>
                    <a:pt x="198" y="0"/>
                  </a:moveTo>
                  <a:cubicBezTo>
                    <a:pt x="198" y="0"/>
                    <a:pt x="1" y="1578"/>
                    <a:pt x="708" y="2811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871;p72">
              <a:extLst>
                <a:ext uri="{FF2B5EF4-FFF2-40B4-BE49-F238E27FC236}">
                  <a16:creationId xmlns:a16="http://schemas.microsoft.com/office/drawing/2014/main" id="{90139993-BFA5-AA39-5048-065E8BF431D4}"/>
                </a:ext>
              </a:extLst>
            </p:cNvPr>
            <p:cNvSpPr/>
            <p:nvPr/>
          </p:nvSpPr>
          <p:spPr>
            <a:xfrm>
              <a:off x="2524025" y="2952250"/>
              <a:ext cx="15650" cy="14725"/>
            </a:xfrm>
            <a:custGeom>
              <a:avLst/>
              <a:gdLst/>
              <a:ahLst/>
              <a:cxnLst/>
              <a:rect l="l" t="t" r="r" b="b"/>
              <a:pathLst>
                <a:path w="626" h="589" extrusionOk="0">
                  <a:moveTo>
                    <a:pt x="310" y="1"/>
                  </a:moveTo>
                  <a:cubicBezTo>
                    <a:pt x="289" y="1"/>
                    <a:pt x="268" y="3"/>
                    <a:pt x="247" y="7"/>
                  </a:cubicBezTo>
                  <a:cubicBezTo>
                    <a:pt x="99" y="56"/>
                    <a:pt x="1" y="204"/>
                    <a:pt x="34" y="352"/>
                  </a:cubicBezTo>
                  <a:cubicBezTo>
                    <a:pt x="62" y="495"/>
                    <a:pt x="178" y="588"/>
                    <a:pt x="316" y="588"/>
                  </a:cubicBezTo>
                  <a:cubicBezTo>
                    <a:pt x="337" y="588"/>
                    <a:pt x="358" y="586"/>
                    <a:pt x="379" y="582"/>
                  </a:cubicBezTo>
                  <a:cubicBezTo>
                    <a:pt x="527" y="549"/>
                    <a:pt x="625" y="385"/>
                    <a:pt x="592" y="237"/>
                  </a:cubicBezTo>
                  <a:cubicBezTo>
                    <a:pt x="564" y="94"/>
                    <a:pt x="448" y="1"/>
                    <a:pt x="310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872;p72">
              <a:extLst>
                <a:ext uri="{FF2B5EF4-FFF2-40B4-BE49-F238E27FC236}">
                  <a16:creationId xmlns:a16="http://schemas.microsoft.com/office/drawing/2014/main" id="{26329510-F636-F6FE-E937-2651F91D9ABD}"/>
                </a:ext>
              </a:extLst>
            </p:cNvPr>
            <p:cNvSpPr/>
            <p:nvPr/>
          </p:nvSpPr>
          <p:spPr>
            <a:xfrm>
              <a:off x="2530200" y="2958575"/>
              <a:ext cx="32075" cy="28875"/>
            </a:xfrm>
            <a:custGeom>
              <a:avLst/>
              <a:gdLst/>
              <a:ahLst/>
              <a:cxnLst/>
              <a:rect l="l" t="t" r="r" b="b"/>
              <a:pathLst>
                <a:path w="1283" h="1155" extrusionOk="0">
                  <a:moveTo>
                    <a:pt x="0" y="0"/>
                  </a:moveTo>
                  <a:lnTo>
                    <a:pt x="329" y="872"/>
                  </a:lnTo>
                  <a:cubicBezTo>
                    <a:pt x="396" y="1051"/>
                    <a:pt x="571" y="1154"/>
                    <a:pt x="749" y="1154"/>
                  </a:cubicBezTo>
                  <a:cubicBezTo>
                    <a:pt x="831" y="1154"/>
                    <a:pt x="914" y="1132"/>
                    <a:pt x="986" y="1085"/>
                  </a:cubicBezTo>
                  <a:lnTo>
                    <a:pt x="1003" y="1069"/>
                  </a:lnTo>
                  <a:cubicBezTo>
                    <a:pt x="1282" y="855"/>
                    <a:pt x="1200" y="428"/>
                    <a:pt x="871" y="3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873;p72">
              <a:extLst>
                <a:ext uri="{FF2B5EF4-FFF2-40B4-BE49-F238E27FC236}">
                  <a16:creationId xmlns:a16="http://schemas.microsoft.com/office/drawing/2014/main" id="{A9D895E5-3A0A-3EB5-2763-A406C7453AC9}"/>
                </a:ext>
              </a:extLst>
            </p:cNvPr>
            <p:cNvSpPr/>
            <p:nvPr/>
          </p:nvSpPr>
          <p:spPr>
            <a:xfrm>
              <a:off x="2250350" y="2767900"/>
              <a:ext cx="295900" cy="162750"/>
            </a:xfrm>
            <a:custGeom>
              <a:avLst/>
              <a:gdLst/>
              <a:ahLst/>
              <a:cxnLst/>
              <a:rect l="l" t="t" r="r" b="b"/>
              <a:pathLst>
                <a:path w="11836" h="6510" extrusionOk="0">
                  <a:moveTo>
                    <a:pt x="4932" y="1"/>
                  </a:moveTo>
                  <a:cubicBezTo>
                    <a:pt x="4932" y="1"/>
                    <a:pt x="1645" y="1234"/>
                    <a:pt x="1" y="3502"/>
                  </a:cubicBezTo>
                  <a:cubicBezTo>
                    <a:pt x="1579" y="4850"/>
                    <a:pt x="3403" y="5869"/>
                    <a:pt x="5376" y="6510"/>
                  </a:cubicBezTo>
                  <a:cubicBezTo>
                    <a:pt x="5376" y="6510"/>
                    <a:pt x="8762" y="6181"/>
                    <a:pt x="11835" y="4751"/>
                  </a:cubicBezTo>
                  <a:cubicBezTo>
                    <a:pt x="11835" y="4751"/>
                    <a:pt x="8137" y="1086"/>
                    <a:pt x="493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874;p72">
              <a:extLst>
                <a:ext uri="{FF2B5EF4-FFF2-40B4-BE49-F238E27FC236}">
                  <a16:creationId xmlns:a16="http://schemas.microsoft.com/office/drawing/2014/main" id="{F8083F81-DC23-923F-6400-4E7A96F60526}"/>
                </a:ext>
              </a:extLst>
            </p:cNvPr>
            <p:cNvSpPr/>
            <p:nvPr/>
          </p:nvSpPr>
          <p:spPr>
            <a:xfrm>
              <a:off x="2296375" y="2890350"/>
              <a:ext cx="279450" cy="311925"/>
            </a:xfrm>
            <a:custGeom>
              <a:avLst/>
              <a:gdLst/>
              <a:ahLst/>
              <a:cxnLst/>
              <a:rect l="l" t="t" r="r" b="b"/>
              <a:pathLst>
                <a:path w="11178" h="12477" extrusionOk="0">
                  <a:moveTo>
                    <a:pt x="1266" y="1"/>
                  </a:moveTo>
                  <a:lnTo>
                    <a:pt x="806" y="5146"/>
                  </a:lnTo>
                  <a:cubicBezTo>
                    <a:pt x="806" y="5146"/>
                    <a:pt x="50" y="6214"/>
                    <a:pt x="17" y="8088"/>
                  </a:cubicBezTo>
                  <a:cubicBezTo>
                    <a:pt x="1" y="10175"/>
                    <a:pt x="1332" y="11753"/>
                    <a:pt x="4110" y="12328"/>
                  </a:cubicBezTo>
                  <a:cubicBezTo>
                    <a:pt x="4595" y="12426"/>
                    <a:pt x="5117" y="12476"/>
                    <a:pt x="5649" y="12476"/>
                  </a:cubicBezTo>
                  <a:cubicBezTo>
                    <a:pt x="8150" y="12476"/>
                    <a:pt x="10878" y="11374"/>
                    <a:pt x="11013" y="8975"/>
                  </a:cubicBezTo>
                  <a:cubicBezTo>
                    <a:pt x="11063" y="8449"/>
                    <a:pt x="10865" y="7940"/>
                    <a:pt x="10520" y="7562"/>
                  </a:cubicBezTo>
                  <a:cubicBezTo>
                    <a:pt x="11178" y="5770"/>
                    <a:pt x="10718" y="4636"/>
                    <a:pt x="8992" y="3863"/>
                  </a:cubicBezTo>
                  <a:cubicBezTo>
                    <a:pt x="7282" y="3091"/>
                    <a:pt x="7447" y="626"/>
                    <a:pt x="7447" y="626"/>
                  </a:cubicBezTo>
                  <a:lnTo>
                    <a:pt x="1266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875;p72">
              <a:extLst>
                <a:ext uri="{FF2B5EF4-FFF2-40B4-BE49-F238E27FC236}">
                  <a16:creationId xmlns:a16="http://schemas.microsoft.com/office/drawing/2014/main" id="{00FD7FAB-C067-E173-AABC-A90EFA7C08DD}"/>
                </a:ext>
              </a:extLst>
            </p:cNvPr>
            <p:cNvSpPr/>
            <p:nvPr/>
          </p:nvSpPr>
          <p:spPr>
            <a:xfrm>
              <a:off x="2357600" y="3003775"/>
              <a:ext cx="102350" cy="203425"/>
            </a:xfrm>
            <a:custGeom>
              <a:avLst/>
              <a:gdLst/>
              <a:ahLst/>
              <a:cxnLst/>
              <a:rect l="l" t="t" r="r" b="b"/>
              <a:pathLst>
                <a:path w="4094" h="8137" extrusionOk="0">
                  <a:moveTo>
                    <a:pt x="3453" y="0"/>
                  </a:moveTo>
                  <a:lnTo>
                    <a:pt x="1" y="3337"/>
                  </a:lnTo>
                  <a:lnTo>
                    <a:pt x="116" y="4175"/>
                  </a:lnTo>
                  <a:cubicBezTo>
                    <a:pt x="198" y="4783"/>
                    <a:pt x="215" y="5408"/>
                    <a:pt x="165" y="6016"/>
                  </a:cubicBezTo>
                  <a:lnTo>
                    <a:pt x="67" y="7101"/>
                  </a:lnTo>
                  <a:lnTo>
                    <a:pt x="2384" y="8136"/>
                  </a:lnTo>
                  <a:lnTo>
                    <a:pt x="4094" y="7068"/>
                  </a:lnTo>
                  <a:lnTo>
                    <a:pt x="3469" y="26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876;p72">
              <a:extLst>
                <a:ext uri="{FF2B5EF4-FFF2-40B4-BE49-F238E27FC236}">
                  <a16:creationId xmlns:a16="http://schemas.microsoft.com/office/drawing/2014/main" id="{803B14AC-33A7-1CF4-3F89-5DA071F00A14}"/>
                </a:ext>
              </a:extLst>
            </p:cNvPr>
            <p:cNvSpPr/>
            <p:nvPr/>
          </p:nvSpPr>
          <p:spPr>
            <a:xfrm>
              <a:off x="2288175" y="2887275"/>
              <a:ext cx="171775" cy="210425"/>
            </a:xfrm>
            <a:custGeom>
              <a:avLst/>
              <a:gdLst/>
              <a:ahLst/>
              <a:cxnLst/>
              <a:rect l="l" t="t" r="r" b="b"/>
              <a:pathLst>
                <a:path w="6871" h="8417" extrusionOk="0">
                  <a:moveTo>
                    <a:pt x="2367" y="1"/>
                  </a:moveTo>
                  <a:cubicBezTo>
                    <a:pt x="1875" y="1"/>
                    <a:pt x="1425" y="40"/>
                    <a:pt x="1068" y="140"/>
                  </a:cubicBezTo>
                  <a:cubicBezTo>
                    <a:pt x="838" y="1258"/>
                    <a:pt x="740" y="2392"/>
                    <a:pt x="806" y="3526"/>
                  </a:cubicBezTo>
                  <a:cubicBezTo>
                    <a:pt x="806" y="3526"/>
                    <a:pt x="0" y="7833"/>
                    <a:pt x="2383" y="8326"/>
                  </a:cubicBezTo>
                  <a:cubicBezTo>
                    <a:pt x="2606" y="8387"/>
                    <a:pt x="2834" y="8417"/>
                    <a:pt x="3060" y="8417"/>
                  </a:cubicBezTo>
                  <a:cubicBezTo>
                    <a:pt x="3685" y="8417"/>
                    <a:pt x="4300" y="8189"/>
                    <a:pt x="4783" y="7767"/>
                  </a:cubicBezTo>
                  <a:lnTo>
                    <a:pt x="6295" y="4775"/>
                  </a:lnTo>
                  <a:cubicBezTo>
                    <a:pt x="6558" y="3395"/>
                    <a:pt x="6756" y="2014"/>
                    <a:pt x="6871" y="617"/>
                  </a:cubicBezTo>
                  <a:cubicBezTo>
                    <a:pt x="6871" y="617"/>
                    <a:pt x="4300" y="1"/>
                    <a:pt x="23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877;p72">
              <a:extLst>
                <a:ext uri="{FF2B5EF4-FFF2-40B4-BE49-F238E27FC236}">
                  <a16:creationId xmlns:a16="http://schemas.microsoft.com/office/drawing/2014/main" id="{C0750C17-D663-5423-67BA-925C1E6D0255}"/>
                </a:ext>
              </a:extLst>
            </p:cNvPr>
            <p:cNvSpPr/>
            <p:nvPr/>
          </p:nvSpPr>
          <p:spPr>
            <a:xfrm>
              <a:off x="2288175" y="2878450"/>
              <a:ext cx="171775" cy="222725"/>
            </a:xfrm>
            <a:custGeom>
              <a:avLst/>
              <a:gdLst/>
              <a:ahLst/>
              <a:cxnLst/>
              <a:rect l="l" t="t" r="r" b="b"/>
              <a:pathLst>
                <a:path w="6871" h="8909" fill="none" extrusionOk="0">
                  <a:moveTo>
                    <a:pt x="6295" y="5128"/>
                  </a:moveTo>
                  <a:cubicBezTo>
                    <a:pt x="6558" y="3748"/>
                    <a:pt x="6756" y="2367"/>
                    <a:pt x="6871" y="970"/>
                  </a:cubicBezTo>
                  <a:cubicBezTo>
                    <a:pt x="6871" y="970"/>
                    <a:pt x="2827" y="0"/>
                    <a:pt x="1068" y="493"/>
                  </a:cubicBezTo>
                  <a:cubicBezTo>
                    <a:pt x="838" y="1611"/>
                    <a:pt x="740" y="2745"/>
                    <a:pt x="806" y="3879"/>
                  </a:cubicBezTo>
                  <a:cubicBezTo>
                    <a:pt x="806" y="3879"/>
                    <a:pt x="0" y="8186"/>
                    <a:pt x="2383" y="8679"/>
                  </a:cubicBezTo>
                  <a:cubicBezTo>
                    <a:pt x="3222" y="8909"/>
                    <a:pt x="4126" y="8695"/>
                    <a:pt x="4783" y="812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878;p72">
              <a:extLst>
                <a:ext uri="{FF2B5EF4-FFF2-40B4-BE49-F238E27FC236}">
                  <a16:creationId xmlns:a16="http://schemas.microsoft.com/office/drawing/2014/main" id="{8E605C47-3A9D-B636-1D0C-EB900C3D0E92}"/>
                </a:ext>
              </a:extLst>
            </p:cNvPr>
            <p:cNvSpPr/>
            <p:nvPr/>
          </p:nvSpPr>
          <p:spPr>
            <a:xfrm>
              <a:off x="2310350" y="2882550"/>
              <a:ext cx="162750" cy="114675"/>
            </a:xfrm>
            <a:custGeom>
              <a:avLst/>
              <a:gdLst/>
              <a:ahLst/>
              <a:cxnLst/>
              <a:rect l="l" t="t" r="r" b="b"/>
              <a:pathLst>
                <a:path w="6510" h="4587" extrusionOk="0">
                  <a:moveTo>
                    <a:pt x="99" y="1"/>
                  </a:moveTo>
                  <a:lnTo>
                    <a:pt x="1" y="905"/>
                  </a:lnTo>
                  <a:lnTo>
                    <a:pt x="4077" y="1250"/>
                  </a:lnTo>
                  <a:cubicBezTo>
                    <a:pt x="3535" y="3058"/>
                    <a:pt x="4669" y="3403"/>
                    <a:pt x="4669" y="3403"/>
                  </a:cubicBezTo>
                  <a:lnTo>
                    <a:pt x="4488" y="4586"/>
                  </a:lnTo>
                  <a:lnTo>
                    <a:pt x="5162" y="4586"/>
                  </a:lnTo>
                  <a:cubicBezTo>
                    <a:pt x="6460" y="3419"/>
                    <a:pt x="6510" y="790"/>
                    <a:pt x="6510" y="790"/>
                  </a:cubicBezTo>
                  <a:lnTo>
                    <a:pt x="2992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879;p72">
              <a:extLst>
                <a:ext uri="{FF2B5EF4-FFF2-40B4-BE49-F238E27FC236}">
                  <a16:creationId xmlns:a16="http://schemas.microsoft.com/office/drawing/2014/main" id="{CE5D5A5D-D0C0-F421-1604-7FA0D863C839}"/>
                </a:ext>
              </a:extLst>
            </p:cNvPr>
            <p:cNvSpPr/>
            <p:nvPr/>
          </p:nvSpPr>
          <p:spPr>
            <a:xfrm>
              <a:off x="2310350" y="2860250"/>
              <a:ext cx="177125" cy="76150"/>
            </a:xfrm>
            <a:custGeom>
              <a:avLst/>
              <a:gdLst/>
              <a:ahLst/>
              <a:cxnLst/>
              <a:rect l="l" t="t" r="r" b="b"/>
              <a:pathLst>
                <a:path w="7085" h="3046" extrusionOk="0">
                  <a:moveTo>
                    <a:pt x="2534" y="0"/>
                  </a:moveTo>
                  <a:cubicBezTo>
                    <a:pt x="1841" y="0"/>
                    <a:pt x="1128" y="93"/>
                    <a:pt x="444" y="334"/>
                  </a:cubicBezTo>
                  <a:cubicBezTo>
                    <a:pt x="297" y="400"/>
                    <a:pt x="181" y="531"/>
                    <a:pt x="165" y="695"/>
                  </a:cubicBezTo>
                  <a:lnTo>
                    <a:pt x="1" y="2240"/>
                  </a:lnTo>
                  <a:cubicBezTo>
                    <a:pt x="1" y="2240"/>
                    <a:pt x="673" y="2138"/>
                    <a:pt x="1727" y="2138"/>
                  </a:cubicBezTo>
                  <a:cubicBezTo>
                    <a:pt x="3061" y="2138"/>
                    <a:pt x="5005" y="2302"/>
                    <a:pt x="6970" y="3046"/>
                  </a:cubicBezTo>
                  <a:lnTo>
                    <a:pt x="7085" y="1106"/>
                  </a:lnTo>
                  <a:cubicBezTo>
                    <a:pt x="7085" y="1106"/>
                    <a:pt x="4922" y="0"/>
                    <a:pt x="2534" y="0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880;p72">
              <a:extLst>
                <a:ext uri="{FF2B5EF4-FFF2-40B4-BE49-F238E27FC236}">
                  <a16:creationId xmlns:a16="http://schemas.microsoft.com/office/drawing/2014/main" id="{AFDBDE2C-06D1-53F5-ECB2-DC65220230FC}"/>
                </a:ext>
              </a:extLst>
            </p:cNvPr>
            <p:cNvSpPr/>
            <p:nvPr/>
          </p:nvSpPr>
          <p:spPr>
            <a:xfrm>
              <a:off x="2430350" y="2967425"/>
              <a:ext cx="53025" cy="59375"/>
            </a:xfrm>
            <a:custGeom>
              <a:avLst/>
              <a:gdLst/>
              <a:ahLst/>
              <a:cxnLst/>
              <a:rect l="l" t="t" r="r" b="b"/>
              <a:pathLst>
                <a:path w="2121" h="2375" extrusionOk="0">
                  <a:moveTo>
                    <a:pt x="1026" y="1"/>
                  </a:moveTo>
                  <a:cubicBezTo>
                    <a:pt x="559" y="1"/>
                    <a:pt x="296" y="485"/>
                    <a:pt x="296" y="485"/>
                  </a:cubicBezTo>
                  <a:lnTo>
                    <a:pt x="0" y="2375"/>
                  </a:lnTo>
                  <a:cubicBezTo>
                    <a:pt x="1496" y="2375"/>
                    <a:pt x="2120" y="485"/>
                    <a:pt x="1414" y="107"/>
                  </a:cubicBezTo>
                  <a:cubicBezTo>
                    <a:pt x="1272" y="31"/>
                    <a:pt x="1143" y="1"/>
                    <a:pt x="10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881;p72">
              <a:extLst>
                <a:ext uri="{FF2B5EF4-FFF2-40B4-BE49-F238E27FC236}">
                  <a16:creationId xmlns:a16="http://schemas.microsoft.com/office/drawing/2014/main" id="{07C92FE8-D900-2825-211C-94140CA527FC}"/>
                </a:ext>
              </a:extLst>
            </p:cNvPr>
            <p:cNvSpPr/>
            <p:nvPr/>
          </p:nvSpPr>
          <p:spPr>
            <a:xfrm>
              <a:off x="2430350" y="2960625"/>
              <a:ext cx="53025" cy="66175"/>
            </a:xfrm>
            <a:custGeom>
              <a:avLst/>
              <a:gdLst/>
              <a:ahLst/>
              <a:cxnLst/>
              <a:rect l="l" t="t" r="r" b="b"/>
              <a:pathLst>
                <a:path w="2121" h="2647" fill="none" extrusionOk="0">
                  <a:moveTo>
                    <a:pt x="0" y="2647"/>
                  </a:moveTo>
                  <a:cubicBezTo>
                    <a:pt x="1496" y="2647"/>
                    <a:pt x="2120" y="757"/>
                    <a:pt x="1414" y="379"/>
                  </a:cubicBezTo>
                  <a:cubicBezTo>
                    <a:pt x="707" y="1"/>
                    <a:pt x="296" y="757"/>
                    <a:pt x="296" y="757"/>
                  </a:cubicBez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882;p72">
              <a:extLst>
                <a:ext uri="{FF2B5EF4-FFF2-40B4-BE49-F238E27FC236}">
                  <a16:creationId xmlns:a16="http://schemas.microsoft.com/office/drawing/2014/main" id="{4FE7933D-C805-92C2-4A50-29EA5C9BBBBB}"/>
                </a:ext>
              </a:extLst>
            </p:cNvPr>
            <p:cNvSpPr/>
            <p:nvPr/>
          </p:nvSpPr>
          <p:spPr>
            <a:xfrm>
              <a:off x="2133650" y="3222375"/>
              <a:ext cx="628725" cy="312725"/>
            </a:xfrm>
            <a:custGeom>
              <a:avLst/>
              <a:gdLst/>
              <a:ahLst/>
              <a:cxnLst/>
              <a:rect l="l" t="t" r="r" b="b"/>
              <a:pathLst>
                <a:path w="25149" h="12509" extrusionOk="0">
                  <a:moveTo>
                    <a:pt x="18558" y="1"/>
                  </a:moveTo>
                  <a:lnTo>
                    <a:pt x="17062" y="50"/>
                  </a:lnTo>
                  <a:lnTo>
                    <a:pt x="3798" y="395"/>
                  </a:lnTo>
                  <a:lnTo>
                    <a:pt x="3091" y="412"/>
                  </a:lnTo>
                  <a:cubicBezTo>
                    <a:pt x="2992" y="461"/>
                    <a:pt x="2894" y="510"/>
                    <a:pt x="2812" y="559"/>
                  </a:cubicBezTo>
                  <a:cubicBezTo>
                    <a:pt x="2286" y="905"/>
                    <a:pt x="1184" y="1940"/>
                    <a:pt x="856" y="4718"/>
                  </a:cubicBezTo>
                  <a:cubicBezTo>
                    <a:pt x="412" y="8449"/>
                    <a:pt x="1" y="12509"/>
                    <a:pt x="1" y="12509"/>
                  </a:cubicBezTo>
                  <a:lnTo>
                    <a:pt x="25149" y="12509"/>
                  </a:lnTo>
                  <a:cubicBezTo>
                    <a:pt x="25149" y="12509"/>
                    <a:pt x="23604" y="5786"/>
                    <a:pt x="22799" y="3650"/>
                  </a:cubicBezTo>
                  <a:cubicBezTo>
                    <a:pt x="22503" y="2976"/>
                    <a:pt x="22059" y="2367"/>
                    <a:pt x="21500" y="1891"/>
                  </a:cubicBezTo>
                  <a:cubicBezTo>
                    <a:pt x="20612" y="1135"/>
                    <a:pt x="19626" y="494"/>
                    <a:pt x="1855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883;p72">
              <a:extLst>
                <a:ext uri="{FF2B5EF4-FFF2-40B4-BE49-F238E27FC236}">
                  <a16:creationId xmlns:a16="http://schemas.microsoft.com/office/drawing/2014/main" id="{DC288C9A-BB54-EEAA-191D-8FC72982E552}"/>
                </a:ext>
              </a:extLst>
            </p:cNvPr>
            <p:cNvSpPr/>
            <p:nvPr/>
          </p:nvSpPr>
          <p:spPr>
            <a:xfrm>
              <a:off x="2201450" y="3222375"/>
              <a:ext cx="416700" cy="190100"/>
            </a:xfrm>
            <a:custGeom>
              <a:avLst/>
              <a:gdLst/>
              <a:ahLst/>
              <a:cxnLst/>
              <a:rect l="l" t="t" r="r" b="b"/>
              <a:pathLst>
                <a:path w="16668" h="7604" extrusionOk="0">
                  <a:moveTo>
                    <a:pt x="15862" y="1"/>
                  </a:moveTo>
                  <a:lnTo>
                    <a:pt x="14367" y="50"/>
                  </a:lnTo>
                  <a:lnTo>
                    <a:pt x="1086" y="395"/>
                  </a:lnTo>
                  <a:lnTo>
                    <a:pt x="395" y="412"/>
                  </a:lnTo>
                  <a:cubicBezTo>
                    <a:pt x="280" y="461"/>
                    <a:pt x="198" y="510"/>
                    <a:pt x="100" y="559"/>
                  </a:cubicBezTo>
                  <a:cubicBezTo>
                    <a:pt x="1" y="1266"/>
                    <a:pt x="856" y="2121"/>
                    <a:pt x="856" y="2121"/>
                  </a:cubicBezTo>
                  <a:cubicBezTo>
                    <a:pt x="856" y="2121"/>
                    <a:pt x="3896" y="6033"/>
                    <a:pt x="7463" y="7545"/>
                  </a:cubicBezTo>
                  <a:cubicBezTo>
                    <a:pt x="7574" y="7582"/>
                    <a:pt x="7690" y="7603"/>
                    <a:pt x="7805" y="7603"/>
                  </a:cubicBezTo>
                  <a:cubicBezTo>
                    <a:pt x="7895" y="7603"/>
                    <a:pt x="7985" y="7590"/>
                    <a:pt x="8071" y="7561"/>
                  </a:cubicBezTo>
                  <a:cubicBezTo>
                    <a:pt x="8959" y="7282"/>
                    <a:pt x="11655" y="6263"/>
                    <a:pt x="15073" y="3370"/>
                  </a:cubicBezTo>
                  <a:cubicBezTo>
                    <a:pt x="16668" y="1759"/>
                    <a:pt x="15862" y="1"/>
                    <a:pt x="15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884;p72">
              <a:extLst>
                <a:ext uri="{FF2B5EF4-FFF2-40B4-BE49-F238E27FC236}">
                  <a16:creationId xmlns:a16="http://schemas.microsoft.com/office/drawing/2014/main" id="{2468C37F-10F8-9FCE-5B03-FAF1FFF7D89C}"/>
                </a:ext>
              </a:extLst>
            </p:cNvPr>
            <p:cNvSpPr/>
            <p:nvPr/>
          </p:nvSpPr>
          <p:spPr>
            <a:xfrm>
              <a:off x="2560600" y="3222375"/>
              <a:ext cx="201775" cy="312725"/>
            </a:xfrm>
            <a:custGeom>
              <a:avLst/>
              <a:gdLst/>
              <a:ahLst/>
              <a:cxnLst/>
              <a:rect l="l" t="t" r="r" b="b"/>
              <a:pathLst>
                <a:path w="8071" h="12509" extrusionOk="0">
                  <a:moveTo>
                    <a:pt x="1496" y="1"/>
                  </a:moveTo>
                  <a:lnTo>
                    <a:pt x="1" y="50"/>
                  </a:lnTo>
                  <a:lnTo>
                    <a:pt x="2088" y="9747"/>
                  </a:lnTo>
                  <a:lnTo>
                    <a:pt x="2696" y="12509"/>
                  </a:lnTo>
                  <a:lnTo>
                    <a:pt x="8071" y="12509"/>
                  </a:lnTo>
                  <a:cubicBezTo>
                    <a:pt x="8071" y="12509"/>
                    <a:pt x="6526" y="5786"/>
                    <a:pt x="5737" y="3650"/>
                  </a:cubicBezTo>
                  <a:cubicBezTo>
                    <a:pt x="4932" y="1513"/>
                    <a:pt x="1496" y="1"/>
                    <a:pt x="149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885;p72">
              <a:extLst>
                <a:ext uri="{FF2B5EF4-FFF2-40B4-BE49-F238E27FC236}">
                  <a16:creationId xmlns:a16="http://schemas.microsoft.com/office/drawing/2014/main" id="{A118D0B4-46A4-6F96-99EE-99F9B7DCBCE2}"/>
                </a:ext>
              </a:extLst>
            </p:cNvPr>
            <p:cNvSpPr/>
            <p:nvPr/>
          </p:nvSpPr>
          <p:spPr>
            <a:xfrm>
              <a:off x="2612800" y="3459729"/>
              <a:ext cx="97000" cy="69050"/>
            </a:xfrm>
            <a:custGeom>
              <a:avLst/>
              <a:gdLst/>
              <a:ahLst/>
              <a:cxnLst/>
              <a:rect l="l" t="t" r="r" b="b"/>
              <a:pathLst>
                <a:path w="3880" h="2762" extrusionOk="0">
                  <a:moveTo>
                    <a:pt x="0" y="0"/>
                  </a:moveTo>
                  <a:lnTo>
                    <a:pt x="592" y="2762"/>
                  </a:lnTo>
                  <a:lnTo>
                    <a:pt x="3879" y="2762"/>
                  </a:lnTo>
                  <a:cubicBezTo>
                    <a:pt x="2646" y="1891"/>
                    <a:pt x="1003" y="7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886;p72">
              <a:extLst>
                <a:ext uri="{FF2B5EF4-FFF2-40B4-BE49-F238E27FC236}">
                  <a16:creationId xmlns:a16="http://schemas.microsoft.com/office/drawing/2014/main" id="{35BD5CC0-08E1-7DDE-0440-5167CD71BC9D}"/>
                </a:ext>
              </a:extLst>
            </p:cNvPr>
            <p:cNvSpPr/>
            <p:nvPr/>
          </p:nvSpPr>
          <p:spPr>
            <a:xfrm>
              <a:off x="2133650" y="3232250"/>
              <a:ext cx="94950" cy="302850"/>
            </a:xfrm>
            <a:custGeom>
              <a:avLst/>
              <a:gdLst/>
              <a:ahLst/>
              <a:cxnLst/>
              <a:rect l="l" t="t" r="r" b="b"/>
              <a:pathLst>
                <a:path w="3798" h="12114" extrusionOk="0">
                  <a:moveTo>
                    <a:pt x="3798" y="0"/>
                  </a:moveTo>
                  <a:lnTo>
                    <a:pt x="3091" y="17"/>
                  </a:lnTo>
                  <a:cubicBezTo>
                    <a:pt x="3091" y="17"/>
                    <a:pt x="1299" y="608"/>
                    <a:pt x="856" y="4323"/>
                  </a:cubicBezTo>
                  <a:cubicBezTo>
                    <a:pt x="412" y="8054"/>
                    <a:pt x="1" y="12114"/>
                    <a:pt x="1" y="12114"/>
                  </a:cubicBezTo>
                  <a:lnTo>
                    <a:pt x="2779" y="12114"/>
                  </a:lnTo>
                  <a:cubicBezTo>
                    <a:pt x="2812" y="7380"/>
                    <a:pt x="3486" y="2235"/>
                    <a:pt x="379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887;p72">
              <a:extLst>
                <a:ext uri="{FF2B5EF4-FFF2-40B4-BE49-F238E27FC236}">
                  <a16:creationId xmlns:a16="http://schemas.microsoft.com/office/drawing/2014/main" id="{B45BAFB9-F7AA-A969-C0CE-62021D7493F1}"/>
                </a:ext>
              </a:extLst>
            </p:cNvPr>
            <p:cNvSpPr/>
            <p:nvPr/>
          </p:nvSpPr>
          <p:spPr>
            <a:xfrm>
              <a:off x="2186250" y="3158825"/>
              <a:ext cx="480400" cy="227125"/>
            </a:xfrm>
            <a:custGeom>
              <a:avLst/>
              <a:gdLst/>
              <a:ahLst/>
              <a:cxnLst/>
              <a:rect l="l" t="t" r="r" b="b"/>
              <a:pathLst>
                <a:path w="19216" h="9085" extrusionOk="0">
                  <a:moveTo>
                    <a:pt x="11332" y="0"/>
                  </a:moveTo>
                  <a:cubicBezTo>
                    <a:pt x="11156" y="0"/>
                    <a:pt x="10980" y="48"/>
                    <a:pt x="10833" y="143"/>
                  </a:cubicBezTo>
                  <a:cubicBezTo>
                    <a:pt x="10405" y="406"/>
                    <a:pt x="9649" y="784"/>
                    <a:pt x="8893" y="817"/>
                  </a:cubicBezTo>
                  <a:cubicBezTo>
                    <a:pt x="8203" y="817"/>
                    <a:pt x="7529" y="636"/>
                    <a:pt x="6904" y="324"/>
                  </a:cubicBezTo>
                  <a:cubicBezTo>
                    <a:pt x="6777" y="255"/>
                    <a:pt x="6633" y="216"/>
                    <a:pt x="6485" y="216"/>
                  </a:cubicBezTo>
                  <a:cubicBezTo>
                    <a:pt x="6384" y="216"/>
                    <a:pt x="6281" y="234"/>
                    <a:pt x="6181" y="274"/>
                  </a:cubicBezTo>
                  <a:cubicBezTo>
                    <a:pt x="4685" y="817"/>
                    <a:pt x="3222" y="1474"/>
                    <a:pt x="1809" y="2197"/>
                  </a:cubicBezTo>
                  <a:cubicBezTo>
                    <a:pt x="708" y="2756"/>
                    <a:pt x="1" y="3167"/>
                    <a:pt x="1" y="3167"/>
                  </a:cubicBezTo>
                  <a:cubicBezTo>
                    <a:pt x="2302" y="6027"/>
                    <a:pt x="8104" y="9084"/>
                    <a:pt x="8104" y="9084"/>
                  </a:cubicBezTo>
                  <a:cubicBezTo>
                    <a:pt x="13051" y="7901"/>
                    <a:pt x="19215" y="3808"/>
                    <a:pt x="19215" y="3808"/>
                  </a:cubicBezTo>
                  <a:cubicBezTo>
                    <a:pt x="18607" y="3332"/>
                    <a:pt x="17966" y="2888"/>
                    <a:pt x="17292" y="2510"/>
                  </a:cubicBezTo>
                  <a:cubicBezTo>
                    <a:pt x="15468" y="1524"/>
                    <a:pt x="13577" y="702"/>
                    <a:pt x="11622" y="44"/>
                  </a:cubicBezTo>
                  <a:cubicBezTo>
                    <a:pt x="11528" y="15"/>
                    <a:pt x="11429" y="0"/>
                    <a:pt x="11332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888;p72">
              <a:extLst>
                <a:ext uri="{FF2B5EF4-FFF2-40B4-BE49-F238E27FC236}">
                  <a16:creationId xmlns:a16="http://schemas.microsoft.com/office/drawing/2014/main" id="{E19438F7-E463-CE50-C4BD-27B5BF424443}"/>
                </a:ext>
              </a:extLst>
            </p:cNvPr>
            <p:cNvSpPr/>
            <p:nvPr/>
          </p:nvSpPr>
          <p:spPr>
            <a:xfrm>
              <a:off x="2186250" y="3213750"/>
              <a:ext cx="480400" cy="172200"/>
            </a:xfrm>
            <a:custGeom>
              <a:avLst/>
              <a:gdLst/>
              <a:ahLst/>
              <a:cxnLst/>
              <a:rect l="l" t="t" r="r" b="b"/>
              <a:pathLst>
                <a:path w="19216" h="6888" extrusionOk="0">
                  <a:moveTo>
                    <a:pt x="1809" y="0"/>
                  </a:moveTo>
                  <a:cubicBezTo>
                    <a:pt x="708" y="559"/>
                    <a:pt x="1" y="970"/>
                    <a:pt x="1" y="970"/>
                  </a:cubicBezTo>
                  <a:cubicBezTo>
                    <a:pt x="2302" y="3830"/>
                    <a:pt x="8104" y="6887"/>
                    <a:pt x="8104" y="6887"/>
                  </a:cubicBezTo>
                  <a:cubicBezTo>
                    <a:pt x="13051" y="5704"/>
                    <a:pt x="19215" y="1611"/>
                    <a:pt x="19215" y="1611"/>
                  </a:cubicBezTo>
                  <a:cubicBezTo>
                    <a:pt x="18607" y="1135"/>
                    <a:pt x="17966" y="707"/>
                    <a:pt x="17292" y="329"/>
                  </a:cubicBezTo>
                  <a:cubicBezTo>
                    <a:pt x="13117" y="2795"/>
                    <a:pt x="8219" y="4619"/>
                    <a:pt x="8219" y="4619"/>
                  </a:cubicBezTo>
                  <a:cubicBezTo>
                    <a:pt x="5491" y="3452"/>
                    <a:pt x="2828" y="1019"/>
                    <a:pt x="180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889;p72">
              <a:extLst>
                <a:ext uri="{FF2B5EF4-FFF2-40B4-BE49-F238E27FC236}">
                  <a16:creationId xmlns:a16="http://schemas.microsoft.com/office/drawing/2014/main" id="{E3F8D31A-49AB-E0AE-52A1-1EF91FA5E7DB}"/>
                </a:ext>
              </a:extLst>
            </p:cNvPr>
            <p:cNvSpPr/>
            <p:nvPr/>
          </p:nvSpPr>
          <p:spPr>
            <a:xfrm>
              <a:off x="2300075" y="3355200"/>
              <a:ext cx="118375" cy="178275"/>
            </a:xfrm>
            <a:custGeom>
              <a:avLst/>
              <a:gdLst/>
              <a:ahLst/>
              <a:cxnLst/>
              <a:rect l="l" t="t" r="r" b="b"/>
              <a:pathLst>
                <a:path w="4735" h="7131" extrusionOk="0">
                  <a:moveTo>
                    <a:pt x="1883" y="0"/>
                  </a:moveTo>
                  <a:cubicBezTo>
                    <a:pt x="1649" y="0"/>
                    <a:pt x="1355" y="58"/>
                    <a:pt x="1053" y="177"/>
                  </a:cubicBezTo>
                  <a:cubicBezTo>
                    <a:pt x="428" y="424"/>
                    <a:pt x="1" y="818"/>
                    <a:pt x="99" y="1081"/>
                  </a:cubicBezTo>
                  <a:lnTo>
                    <a:pt x="2466" y="7130"/>
                  </a:lnTo>
                  <a:lnTo>
                    <a:pt x="4735" y="6242"/>
                  </a:lnTo>
                  <a:lnTo>
                    <a:pt x="2368" y="194"/>
                  </a:lnTo>
                  <a:cubicBezTo>
                    <a:pt x="2317" y="66"/>
                    <a:pt x="2134" y="0"/>
                    <a:pt x="18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890;p72">
              <a:extLst>
                <a:ext uri="{FF2B5EF4-FFF2-40B4-BE49-F238E27FC236}">
                  <a16:creationId xmlns:a16="http://schemas.microsoft.com/office/drawing/2014/main" id="{2EA5C328-E06E-71EF-A1C5-CA7A0B379A5F}"/>
                </a:ext>
              </a:extLst>
            </p:cNvPr>
            <p:cNvSpPr/>
            <p:nvPr/>
          </p:nvSpPr>
          <p:spPr>
            <a:xfrm>
              <a:off x="2318975" y="3408575"/>
              <a:ext cx="83050" cy="77625"/>
            </a:xfrm>
            <a:custGeom>
              <a:avLst/>
              <a:gdLst/>
              <a:ahLst/>
              <a:cxnLst/>
              <a:rect l="l" t="t" r="r" b="b"/>
              <a:pathLst>
                <a:path w="3322" h="3105" extrusionOk="0">
                  <a:moveTo>
                    <a:pt x="2046" y="0"/>
                  </a:moveTo>
                  <a:cubicBezTo>
                    <a:pt x="1791" y="0"/>
                    <a:pt x="1467" y="66"/>
                    <a:pt x="1135" y="196"/>
                  </a:cubicBezTo>
                  <a:cubicBezTo>
                    <a:pt x="461" y="459"/>
                    <a:pt x="1" y="886"/>
                    <a:pt x="116" y="1165"/>
                  </a:cubicBezTo>
                  <a:lnTo>
                    <a:pt x="866" y="3089"/>
                  </a:lnTo>
                  <a:lnTo>
                    <a:pt x="866" y="3089"/>
                  </a:lnTo>
                  <a:cubicBezTo>
                    <a:pt x="775" y="2825"/>
                    <a:pt x="1231" y="2393"/>
                    <a:pt x="1908" y="2135"/>
                  </a:cubicBezTo>
                  <a:cubicBezTo>
                    <a:pt x="2239" y="2006"/>
                    <a:pt x="2559" y="1940"/>
                    <a:pt x="2812" y="1940"/>
                  </a:cubicBezTo>
                  <a:cubicBezTo>
                    <a:pt x="3073" y="1940"/>
                    <a:pt x="3263" y="2010"/>
                    <a:pt x="3321" y="2152"/>
                  </a:cubicBezTo>
                  <a:lnTo>
                    <a:pt x="2549" y="212"/>
                  </a:lnTo>
                  <a:cubicBezTo>
                    <a:pt x="2498" y="70"/>
                    <a:pt x="2309" y="0"/>
                    <a:pt x="2046" y="0"/>
                  </a:cubicBezTo>
                  <a:close/>
                  <a:moveTo>
                    <a:pt x="866" y="3089"/>
                  </a:moveTo>
                  <a:cubicBezTo>
                    <a:pt x="868" y="3095"/>
                    <a:pt x="870" y="3100"/>
                    <a:pt x="872" y="3105"/>
                  </a:cubicBezTo>
                  <a:lnTo>
                    <a:pt x="866" y="3089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891;p72">
              <a:extLst>
                <a:ext uri="{FF2B5EF4-FFF2-40B4-BE49-F238E27FC236}">
                  <a16:creationId xmlns:a16="http://schemas.microsoft.com/office/drawing/2014/main" id="{AEDCD31F-30F4-2BF7-E5E1-77926B85581C}"/>
                </a:ext>
              </a:extLst>
            </p:cNvPr>
            <p:cNvSpPr/>
            <p:nvPr/>
          </p:nvSpPr>
          <p:spPr>
            <a:xfrm>
              <a:off x="2321450" y="3449550"/>
              <a:ext cx="159875" cy="85550"/>
            </a:xfrm>
            <a:custGeom>
              <a:avLst/>
              <a:gdLst/>
              <a:ahLst/>
              <a:cxnLst/>
              <a:rect l="l" t="t" r="r" b="b"/>
              <a:pathLst>
                <a:path w="6395" h="3422" extrusionOk="0">
                  <a:moveTo>
                    <a:pt x="2383" y="0"/>
                  </a:moveTo>
                  <a:cubicBezTo>
                    <a:pt x="1971" y="0"/>
                    <a:pt x="309" y="1046"/>
                    <a:pt x="165" y="1285"/>
                  </a:cubicBezTo>
                  <a:cubicBezTo>
                    <a:pt x="0" y="1532"/>
                    <a:pt x="99" y="2025"/>
                    <a:pt x="559" y="2041"/>
                  </a:cubicBezTo>
                  <a:cubicBezTo>
                    <a:pt x="444" y="2255"/>
                    <a:pt x="428" y="2501"/>
                    <a:pt x="494" y="2715"/>
                  </a:cubicBezTo>
                  <a:cubicBezTo>
                    <a:pt x="592" y="2912"/>
                    <a:pt x="757" y="3044"/>
                    <a:pt x="970" y="3077"/>
                  </a:cubicBezTo>
                  <a:cubicBezTo>
                    <a:pt x="954" y="3208"/>
                    <a:pt x="1003" y="3323"/>
                    <a:pt x="1085" y="3422"/>
                  </a:cubicBezTo>
                  <a:lnTo>
                    <a:pt x="5835" y="3422"/>
                  </a:lnTo>
                  <a:lnTo>
                    <a:pt x="6394" y="1663"/>
                  </a:lnTo>
                  <a:cubicBezTo>
                    <a:pt x="6394" y="1663"/>
                    <a:pt x="2762" y="69"/>
                    <a:pt x="2417" y="3"/>
                  </a:cubicBezTo>
                  <a:cubicBezTo>
                    <a:pt x="2407" y="1"/>
                    <a:pt x="2396" y="0"/>
                    <a:pt x="2383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892;p72">
              <a:extLst>
                <a:ext uri="{FF2B5EF4-FFF2-40B4-BE49-F238E27FC236}">
                  <a16:creationId xmlns:a16="http://schemas.microsoft.com/office/drawing/2014/main" id="{BB3FC4BB-90D8-5889-D7F8-AA8323110B25}"/>
                </a:ext>
              </a:extLst>
            </p:cNvPr>
            <p:cNvSpPr/>
            <p:nvPr/>
          </p:nvSpPr>
          <p:spPr>
            <a:xfrm>
              <a:off x="2438550" y="3480679"/>
              <a:ext cx="42775" cy="48100"/>
            </a:xfrm>
            <a:custGeom>
              <a:avLst/>
              <a:gdLst/>
              <a:ahLst/>
              <a:cxnLst/>
              <a:rect l="l" t="t" r="r" b="b"/>
              <a:pathLst>
                <a:path w="1711" h="1924" extrusionOk="0">
                  <a:moveTo>
                    <a:pt x="1332" y="1"/>
                  </a:moveTo>
                  <a:lnTo>
                    <a:pt x="1" y="1924"/>
                  </a:lnTo>
                  <a:lnTo>
                    <a:pt x="1151" y="1924"/>
                  </a:lnTo>
                  <a:lnTo>
                    <a:pt x="1710" y="165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893;p72">
              <a:extLst>
                <a:ext uri="{FF2B5EF4-FFF2-40B4-BE49-F238E27FC236}">
                  <a16:creationId xmlns:a16="http://schemas.microsoft.com/office/drawing/2014/main" id="{EBD09C85-66CA-DA13-DF0F-6C0BCB11E260}"/>
                </a:ext>
              </a:extLst>
            </p:cNvPr>
            <p:cNvSpPr/>
            <p:nvPr/>
          </p:nvSpPr>
          <p:spPr>
            <a:xfrm>
              <a:off x="2463625" y="3478375"/>
              <a:ext cx="228500" cy="56725"/>
            </a:xfrm>
            <a:custGeom>
              <a:avLst/>
              <a:gdLst/>
              <a:ahLst/>
              <a:cxnLst/>
              <a:rect l="l" t="t" r="r" b="b"/>
              <a:pathLst>
                <a:path w="9140" h="2269" extrusionOk="0">
                  <a:moveTo>
                    <a:pt x="576" y="1"/>
                  </a:moveTo>
                  <a:cubicBezTo>
                    <a:pt x="329" y="740"/>
                    <a:pt x="148" y="1496"/>
                    <a:pt x="1" y="2269"/>
                  </a:cubicBezTo>
                  <a:lnTo>
                    <a:pt x="9139" y="2269"/>
                  </a:lnTo>
                  <a:lnTo>
                    <a:pt x="6394" y="1480"/>
                  </a:lnTo>
                  <a:cubicBezTo>
                    <a:pt x="3239" y="559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894;p72">
              <a:extLst>
                <a:ext uri="{FF2B5EF4-FFF2-40B4-BE49-F238E27FC236}">
                  <a16:creationId xmlns:a16="http://schemas.microsoft.com/office/drawing/2014/main" id="{3110B741-FB48-43B0-E9FF-8DE8065761A8}"/>
                </a:ext>
              </a:extLst>
            </p:cNvPr>
            <p:cNvSpPr/>
            <p:nvPr/>
          </p:nvSpPr>
          <p:spPr>
            <a:xfrm>
              <a:off x="2464850" y="3347300"/>
              <a:ext cx="162750" cy="181650"/>
            </a:xfrm>
            <a:custGeom>
              <a:avLst/>
              <a:gdLst/>
              <a:ahLst/>
              <a:cxnLst/>
              <a:rect l="l" t="t" r="r" b="b"/>
              <a:pathLst>
                <a:path w="6510" h="7266" fill="none" extrusionOk="0">
                  <a:moveTo>
                    <a:pt x="1" y="7265"/>
                  </a:moveTo>
                  <a:cubicBezTo>
                    <a:pt x="132" y="6575"/>
                    <a:pt x="313" y="5901"/>
                    <a:pt x="527" y="5244"/>
                  </a:cubicBezTo>
                  <a:cubicBezTo>
                    <a:pt x="2532" y="5605"/>
                    <a:pt x="4537" y="6082"/>
                    <a:pt x="6510" y="6657"/>
                  </a:cubicBezTo>
                  <a:cubicBezTo>
                    <a:pt x="5852" y="4455"/>
                    <a:pt x="5326" y="2252"/>
                    <a:pt x="4899" y="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895;p72">
              <a:extLst>
                <a:ext uri="{FF2B5EF4-FFF2-40B4-BE49-F238E27FC236}">
                  <a16:creationId xmlns:a16="http://schemas.microsoft.com/office/drawing/2014/main" id="{9CF04556-4588-9121-1F94-B1FABAED5CA2}"/>
                </a:ext>
              </a:extLst>
            </p:cNvPr>
            <p:cNvSpPr/>
            <p:nvPr/>
          </p:nvSpPr>
          <p:spPr>
            <a:xfrm>
              <a:off x="2068325" y="2452550"/>
              <a:ext cx="736800" cy="300600"/>
            </a:xfrm>
            <a:custGeom>
              <a:avLst/>
              <a:gdLst/>
              <a:ahLst/>
              <a:cxnLst/>
              <a:rect l="l" t="t" r="r" b="b"/>
              <a:pathLst>
                <a:path w="29472" h="12024" extrusionOk="0">
                  <a:moveTo>
                    <a:pt x="15679" y="1"/>
                  </a:moveTo>
                  <a:cubicBezTo>
                    <a:pt x="14169" y="1"/>
                    <a:pt x="12777" y="102"/>
                    <a:pt x="11901" y="386"/>
                  </a:cubicBezTo>
                  <a:cubicBezTo>
                    <a:pt x="10241" y="945"/>
                    <a:pt x="7282" y="2063"/>
                    <a:pt x="5260" y="2852"/>
                  </a:cubicBezTo>
                  <a:lnTo>
                    <a:pt x="3978" y="3361"/>
                  </a:lnTo>
                  <a:cubicBezTo>
                    <a:pt x="3814" y="3427"/>
                    <a:pt x="3649" y="3509"/>
                    <a:pt x="3518" y="3608"/>
                  </a:cubicBezTo>
                  <a:cubicBezTo>
                    <a:pt x="3156" y="3854"/>
                    <a:pt x="2877" y="4199"/>
                    <a:pt x="2713" y="4594"/>
                  </a:cubicBezTo>
                  <a:cubicBezTo>
                    <a:pt x="1759" y="6911"/>
                    <a:pt x="1" y="11957"/>
                    <a:pt x="1" y="11990"/>
                  </a:cubicBezTo>
                  <a:cubicBezTo>
                    <a:pt x="1" y="12007"/>
                    <a:pt x="2318" y="12023"/>
                    <a:pt x="5638" y="12023"/>
                  </a:cubicBezTo>
                  <a:cubicBezTo>
                    <a:pt x="10799" y="12023"/>
                    <a:pt x="18410" y="12007"/>
                    <a:pt x="23620" y="12007"/>
                  </a:cubicBezTo>
                  <a:lnTo>
                    <a:pt x="29471" y="11990"/>
                  </a:lnTo>
                  <a:cubicBezTo>
                    <a:pt x="29471" y="11990"/>
                    <a:pt x="23932" y="698"/>
                    <a:pt x="23061" y="550"/>
                  </a:cubicBezTo>
                  <a:lnTo>
                    <a:pt x="22782" y="501"/>
                  </a:lnTo>
                  <a:cubicBezTo>
                    <a:pt x="22371" y="452"/>
                    <a:pt x="21631" y="353"/>
                    <a:pt x="20711" y="271"/>
                  </a:cubicBezTo>
                  <a:cubicBezTo>
                    <a:pt x="19268" y="131"/>
                    <a:pt x="17397" y="1"/>
                    <a:pt x="15679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896;p72">
              <a:extLst>
                <a:ext uri="{FF2B5EF4-FFF2-40B4-BE49-F238E27FC236}">
                  <a16:creationId xmlns:a16="http://schemas.microsoft.com/office/drawing/2014/main" id="{93E9CD2E-AA89-53C0-5E33-9CB83D2FE54B}"/>
                </a:ext>
              </a:extLst>
            </p:cNvPr>
            <p:cNvSpPr/>
            <p:nvPr/>
          </p:nvSpPr>
          <p:spPr>
            <a:xfrm>
              <a:off x="2156250" y="2452200"/>
              <a:ext cx="452875" cy="213000"/>
            </a:xfrm>
            <a:custGeom>
              <a:avLst/>
              <a:gdLst/>
              <a:ahLst/>
              <a:cxnLst/>
              <a:rect l="l" t="t" r="r" b="b"/>
              <a:pathLst>
                <a:path w="18115" h="8520" extrusionOk="0">
                  <a:moveTo>
                    <a:pt x="12210" y="1"/>
                  </a:moveTo>
                  <a:cubicBezTo>
                    <a:pt x="10681" y="1"/>
                    <a:pt x="9270" y="105"/>
                    <a:pt x="8384" y="400"/>
                  </a:cubicBezTo>
                  <a:cubicBezTo>
                    <a:pt x="6724" y="943"/>
                    <a:pt x="3765" y="2077"/>
                    <a:pt x="1743" y="2866"/>
                  </a:cubicBezTo>
                  <a:lnTo>
                    <a:pt x="461" y="3359"/>
                  </a:lnTo>
                  <a:cubicBezTo>
                    <a:pt x="297" y="3424"/>
                    <a:pt x="149" y="3507"/>
                    <a:pt x="1" y="3622"/>
                  </a:cubicBezTo>
                  <a:cubicBezTo>
                    <a:pt x="34" y="3918"/>
                    <a:pt x="1793" y="4115"/>
                    <a:pt x="1793" y="4115"/>
                  </a:cubicBezTo>
                  <a:cubicBezTo>
                    <a:pt x="1793" y="4115"/>
                    <a:pt x="6181" y="7550"/>
                    <a:pt x="11244" y="8503"/>
                  </a:cubicBezTo>
                  <a:cubicBezTo>
                    <a:pt x="11295" y="8514"/>
                    <a:pt x="11345" y="8519"/>
                    <a:pt x="11396" y="8519"/>
                  </a:cubicBezTo>
                  <a:cubicBezTo>
                    <a:pt x="11574" y="8519"/>
                    <a:pt x="11747" y="8454"/>
                    <a:pt x="11901" y="8339"/>
                  </a:cubicBezTo>
                  <a:cubicBezTo>
                    <a:pt x="12854" y="7566"/>
                    <a:pt x="15977" y="4920"/>
                    <a:pt x="17621" y="1699"/>
                  </a:cubicBezTo>
                  <a:cubicBezTo>
                    <a:pt x="17194" y="1633"/>
                    <a:pt x="18114" y="351"/>
                    <a:pt x="17194" y="269"/>
                  </a:cubicBezTo>
                  <a:cubicBezTo>
                    <a:pt x="15764" y="130"/>
                    <a:pt x="13914" y="1"/>
                    <a:pt x="12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897;p72">
              <a:extLst>
                <a:ext uri="{FF2B5EF4-FFF2-40B4-BE49-F238E27FC236}">
                  <a16:creationId xmlns:a16="http://schemas.microsoft.com/office/drawing/2014/main" id="{F75B5D2A-9828-3FD4-31B6-494E72C4FC68}"/>
                </a:ext>
              </a:extLst>
            </p:cNvPr>
            <p:cNvSpPr/>
            <p:nvPr/>
          </p:nvSpPr>
          <p:spPr>
            <a:xfrm>
              <a:off x="2586075" y="2458500"/>
              <a:ext cx="219050" cy="293825"/>
            </a:xfrm>
            <a:custGeom>
              <a:avLst/>
              <a:gdLst/>
              <a:ahLst/>
              <a:cxnLst/>
              <a:rect l="l" t="t" r="r" b="b"/>
              <a:pathLst>
                <a:path w="8762" h="11753" extrusionOk="0">
                  <a:moveTo>
                    <a:pt x="1" y="0"/>
                  </a:moveTo>
                  <a:cubicBezTo>
                    <a:pt x="346" y="1118"/>
                    <a:pt x="1233" y="4109"/>
                    <a:pt x="2236" y="8531"/>
                  </a:cubicBezTo>
                  <a:cubicBezTo>
                    <a:pt x="2450" y="9533"/>
                    <a:pt x="2680" y="10602"/>
                    <a:pt x="2910" y="11752"/>
                  </a:cubicBezTo>
                  <a:lnTo>
                    <a:pt x="8761" y="11752"/>
                  </a:lnTo>
                  <a:cubicBezTo>
                    <a:pt x="8761" y="11752"/>
                    <a:pt x="3222" y="460"/>
                    <a:pt x="2351" y="280"/>
                  </a:cubicBezTo>
                  <a:cubicBezTo>
                    <a:pt x="2088" y="230"/>
                    <a:pt x="1201" y="11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898;p72">
              <a:extLst>
                <a:ext uri="{FF2B5EF4-FFF2-40B4-BE49-F238E27FC236}">
                  <a16:creationId xmlns:a16="http://schemas.microsoft.com/office/drawing/2014/main" id="{A4A087E7-43F0-1FE3-B82C-A95E9DC3A108}"/>
                </a:ext>
              </a:extLst>
            </p:cNvPr>
            <p:cNvSpPr/>
            <p:nvPr/>
          </p:nvSpPr>
          <p:spPr>
            <a:xfrm>
              <a:off x="2646716" y="2665854"/>
              <a:ext cx="110150" cy="80150"/>
            </a:xfrm>
            <a:custGeom>
              <a:avLst/>
              <a:gdLst/>
              <a:ahLst/>
              <a:cxnLst/>
              <a:rect l="l" t="t" r="r" b="b"/>
              <a:pathLst>
                <a:path w="4406" h="3206" extrusionOk="0">
                  <a:moveTo>
                    <a:pt x="0" y="0"/>
                  </a:moveTo>
                  <a:cubicBezTo>
                    <a:pt x="214" y="1003"/>
                    <a:pt x="444" y="2071"/>
                    <a:pt x="674" y="3205"/>
                  </a:cubicBezTo>
                  <a:lnTo>
                    <a:pt x="4405" y="3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899;p72">
              <a:extLst>
                <a:ext uri="{FF2B5EF4-FFF2-40B4-BE49-F238E27FC236}">
                  <a16:creationId xmlns:a16="http://schemas.microsoft.com/office/drawing/2014/main" id="{A8D2F16C-2548-0C36-D380-48B13569EAD3}"/>
                </a:ext>
              </a:extLst>
            </p:cNvPr>
            <p:cNvSpPr/>
            <p:nvPr/>
          </p:nvSpPr>
          <p:spPr>
            <a:xfrm>
              <a:off x="2068325" y="2523825"/>
              <a:ext cx="140975" cy="229725"/>
            </a:xfrm>
            <a:custGeom>
              <a:avLst/>
              <a:gdLst/>
              <a:ahLst/>
              <a:cxnLst/>
              <a:rect l="l" t="t" r="r" b="b"/>
              <a:pathLst>
                <a:path w="5639" h="9189" extrusionOk="0">
                  <a:moveTo>
                    <a:pt x="5260" y="1"/>
                  </a:moveTo>
                  <a:lnTo>
                    <a:pt x="3978" y="510"/>
                  </a:lnTo>
                  <a:cubicBezTo>
                    <a:pt x="3403" y="724"/>
                    <a:pt x="2943" y="1184"/>
                    <a:pt x="2713" y="1759"/>
                  </a:cubicBezTo>
                  <a:cubicBezTo>
                    <a:pt x="1759" y="4077"/>
                    <a:pt x="1" y="9139"/>
                    <a:pt x="1" y="9156"/>
                  </a:cubicBezTo>
                  <a:cubicBezTo>
                    <a:pt x="1" y="9172"/>
                    <a:pt x="1315" y="9189"/>
                    <a:pt x="3370" y="9189"/>
                  </a:cubicBezTo>
                  <a:lnTo>
                    <a:pt x="5638" y="9189"/>
                  </a:lnTo>
                  <a:lnTo>
                    <a:pt x="5540" y="6559"/>
                  </a:lnTo>
                  <a:lnTo>
                    <a:pt x="526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900;p72">
              <a:extLst>
                <a:ext uri="{FF2B5EF4-FFF2-40B4-BE49-F238E27FC236}">
                  <a16:creationId xmlns:a16="http://schemas.microsoft.com/office/drawing/2014/main" id="{42DE8861-407C-B18C-85AD-D0A83D56249E}"/>
                </a:ext>
              </a:extLst>
            </p:cNvPr>
            <p:cNvSpPr/>
            <p:nvPr/>
          </p:nvSpPr>
          <p:spPr>
            <a:xfrm>
              <a:off x="2331725" y="2338100"/>
              <a:ext cx="114675" cy="161050"/>
            </a:xfrm>
            <a:custGeom>
              <a:avLst/>
              <a:gdLst/>
              <a:ahLst/>
              <a:cxnLst/>
              <a:rect l="l" t="t" r="r" b="b"/>
              <a:pathLst>
                <a:path w="4587" h="6442" extrusionOk="0">
                  <a:moveTo>
                    <a:pt x="214" y="0"/>
                  </a:moveTo>
                  <a:lnTo>
                    <a:pt x="181" y="839"/>
                  </a:lnTo>
                  <a:lnTo>
                    <a:pt x="0" y="5572"/>
                  </a:lnTo>
                  <a:cubicBezTo>
                    <a:pt x="0" y="5572"/>
                    <a:pt x="984" y="6442"/>
                    <a:pt x="2274" y="6442"/>
                  </a:cubicBezTo>
                  <a:cubicBezTo>
                    <a:pt x="2369" y="6442"/>
                    <a:pt x="2466" y="6437"/>
                    <a:pt x="2565" y="6427"/>
                  </a:cubicBezTo>
                  <a:cubicBezTo>
                    <a:pt x="3419" y="6328"/>
                    <a:pt x="4175" y="5819"/>
                    <a:pt x="4586" y="5079"/>
                  </a:cubicBezTo>
                  <a:lnTo>
                    <a:pt x="4504" y="3452"/>
                  </a:lnTo>
                  <a:lnTo>
                    <a:pt x="4422" y="154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901;p72">
              <a:extLst>
                <a:ext uri="{FF2B5EF4-FFF2-40B4-BE49-F238E27FC236}">
                  <a16:creationId xmlns:a16="http://schemas.microsoft.com/office/drawing/2014/main" id="{70324E2F-A3BD-B7EB-791C-0E6625844ADF}"/>
                </a:ext>
              </a:extLst>
            </p:cNvPr>
            <p:cNvSpPr/>
            <p:nvPr/>
          </p:nvSpPr>
          <p:spPr>
            <a:xfrm>
              <a:off x="2367728" y="2352075"/>
              <a:ext cx="70300" cy="69450"/>
            </a:xfrm>
            <a:custGeom>
              <a:avLst/>
              <a:gdLst/>
              <a:ahLst/>
              <a:cxnLst/>
              <a:rect l="l" t="t" r="r" b="b"/>
              <a:pathLst>
                <a:path w="2812" h="2778" extrusionOk="0">
                  <a:moveTo>
                    <a:pt x="17" y="0"/>
                  </a:moveTo>
                  <a:lnTo>
                    <a:pt x="0" y="263"/>
                  </a:lnTo>
                  <a:cubicBezTo>
                    <a:pt x="362" y="1348"/>
                    <a:pt x="1151" y="2433"/>
                    <a:pt x="2811" y="2778"/>
                  </a:cubicBezTo>
                  <a:lnTo>
                    <a:pt x="2729" y="100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902;p72">
              <a:extLst>
                <a:ext uri="{FF2B5EF4-FFF2-40B4-BE49-F238E27FC236}">
                  <a16:creationId xmlns:a16="http://schemas.microsoft.com/office/drawing/2014/main" id="{7BDF85E0-4CE5-51D1-A2B0-D04215CC206B}"/>
                </a:ext>
              </a:extLst>
            </p:cNvPr>
            <p:cNvSpPr/>
            <p:nvPr/>
          </p:nvSpPr>
          <p:spPr>
            <a:xfrm>
              <a:off x="2237625" y="2206200"/>
              <a:ext cx="12750" cy="66575"/>
            </a:xfrm>
            <a:custGeom>
              <a:avLst/>
              <a:gdLst/>
              <a:ahLst/>
              <a:cxnLst/>
              <a:rect l="l" t="t" r="r" b="b"/>
              <a:pathLst>
                <a:path w="510" h="2663" fill="none" extrusionOk="0">
                  <a:moveTo>
                    <a:pt x="0" y="0"/>
                  </a:moveTo>
                  <a:cubicBezTo>
                    <a:pt x="0" y="0"/>
                    <a:pt x="510" y="1397"/>
                    <a:pt x="83" y="2663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903;p72">
              <a:extLst>
                <a:ext uri="{FF2B5EF4-FFF2-40B4-BE49-F238E27FC236}">
                  <a16:creationId xmlns:a16="http://schemas.microsoft.com/office/drawing/2014/main" id="{29C6B94B-55D2-E957-F0CA-5D917373C6FC}"/>
                </a:ext>
              </a:extLst>
            </p:cNvPr>
            <p:cNvSpPr/>
            <p:nvPr/>
          </p:nvSpPr>
          <p:spPr>
            <a:xfrm>
              <a:off x="2233100" y="2266175"/>
              <a:ext cx="13600" cy="13175"/>
            </a:xfrm>
            <a:custGeom>
              <a:avLst/>
              <a:gdLst/>
              <a:ahLst/>
              <a:cxnLst/>
              <a:rect l="l" t="t" r="r" b="b"/>
              <a:pathLst>
                <a:path w="544" h="527" extrusionOk="0">
                  <a:moveTo>
                    <a:pt x="264" y="1"/>
                  </a:moveTo>
                  <a:cubicBezTo>
                    <a:pt x="116" y="1"/>
                    <a:pt x="1" y="116"/>
                    <a:pt x="1" y="264"/>
                  </a:cubicBezTo>
                  <a:cubicBezTo>
                    <a:pt x="1" y="412"/>
                    <a:pt x="116" y="527"/>
                    <a:pt x="264" y="527"/>
                  </a:cubicBezTo>
                  <a:cubicBezTo>
                    <a:pt x="412" y="527"/>
                    <a:pt x="543" y="412"/>
                    <a:pt x="543" y="264"/>
                  </a:cubicBezTo>
                  <a:cubicBezTo>
                    <a:pt x="543" y="116"/>
                    <a:pt x="412" y="1"/>
                    <a:pt x="264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904;p72">
              <a:extLst>
                <a:ext uri="{FF2B5EF4-FFF2-40B4-BE49-F238E27FC236}">
                  <a16:creationId xmlns:a16="http://schemas.microsoft.com/office/drawing/2014/main" id="{F35068F0-935C-05FA-8FDB-70F385C24753}"/>
                </a:ext>
              </a:extLst>
            </p:cNvPr>
            <p:cNvSpPr/>
            <p:nvPr/>
          </p:nvSpPr>
          <p:spPr>
            <a:xfrm>
              <a:off x="2213800" y="2272350"/>
              <a:ext cx="25900" cy="30675"/>
            </a:xfrm>
            <a:custGeom>
              <a:avLst/>
              <a:gdLst/>
              <a:ahLst/>
              <a:cxnLst/>
              <a:rect l="l" t="t" r="r" b="b"/>
              <a:pathLst>
                <a:path w="1036" h="1227" extrusionOk="0">
                  <a:moveTo>
                    <a:pt x="1036" y="0"/>
                  </a:moveTo>
                  <a:lnTo>
                    <a:pt x="296" y="461"/>
                  </a:lnTo>
                  <a:cubicBezTo>
                    <a:pt x="0" y="641"/>
                    <a:pt x="49" y="1102"/>
                    <a:pt x="378" y="1217"/>
                  </a:cubicBezTo>
                  <a:lnTo>
                    <a:pt x="395" y="1217"/>
                  </a:lnTo>
                  <a:cubicBezTo>
                    <a:pt x="424" y="1223"/>
                    <a:pt x="454" y="1226"/>
                    <a:pt x="484" y="1226"/>
                  </a:cubicBezTo>
                  <a:cubicBezTo>
                    <a:pt x="685" y="1226"/>
                    <a:pt x="875" y="1086"/>
                    <a:pt x="904" y="872"/>
                  </a:cubicBezTo>
                  <a:lnTo>
                    <a:pt x="1036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905;p72">
              <a:extLst>
                <a:ext uri="{FF2B5EF4-FFF2-40B4-BE49-F238E27FC236}">
                  <a16:creationId xmlns:a16="http://schemas.microsoft.com/office/drawing/2014/main" id="{3DB5C3DE-9F5F-59E7-4460-7B7EEEDCBC47}"/>
                </a:ext>
              </a:extLst>
            </p:cNvPr>
            <p:cNvSpPr/>
            <p:nvPr/>
          </p:nvSpPr>
          <p:spPr>
            <a:xfrm>
              <a:off x="2203100" y="2066900"/>
              <a:ext cx="311500" cy="170125"/>
            </a:xfrm>
            <a:custGeom>
              <a:avLst/>
              <a:gdLst/>
              <a:ahLst/>
              <a:cxnLst/>
              <a:rect l="l" t="t" r="r" b="b"/>
              <a:pathLst>
                <a:path w="12460" h="6805" extrusionOk="0">
                  <a:moveTo>
                    <a:pt x="7216" y="0"/>
                  </a:moveTo>
                  <a:cubicBezTo>
                    <a:pt x="3551" y="2005"/>
                    <a:pt x="1" y="5424"/>
                    <a:pt x="1" y="5424"/>
                  </a:cubicBezTo>
                  <a:cubicBezTo>
                    <a:pt x="2236" y="6213"/>
                    <a:pt x="4570" y="6673"/>
                    <a:pt x="6937" y="6805"/>
                  </a:cubicBezTo>
                  <a:cubicBezTo>
                    <a:pt x="10027" y="5621"/>
                    <a:pt x="12460" y="3288"/>
                    <a:pt x="12460" y="3288"/>
                  </a:cubicBezTo>
                  <a:cubicBezTo>
                    <a:pt x="10454" y="1118"/>
                    <a:pt x="7216" y="0"/>
                    <a:pt x="7216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906;p72">
              <a:extLst>
                <a:ext uri="{FF2B5EF4-FFF2-40B4-BE49-F238E27FC236}">
                  <a16:creationId xmlns:a16="http://schemas.microsoft.com/office/drawing/2014/main" id="{7D792014-DC24-2E78-E8A8-0A9BBDD00E13}"/>
                </a:ext>
              </a:extLst>
            </p:cNvPr>
            <p:cNvSpPr/>
            <p:nvPr/>
          </p:nvSpPr>
          <p:spPr>
            <a:xfrm>
              <a:off x="2312650" y="2181750"/>
              <a:ext cx="175650" cy="214500"/>
            </a:xfrm>
            <a:custGeom>
              <a:avLst/>
              <a:gdLst/>
              <a:ahLst/>
              <a:cxnLst/>
              <a:rect l="l" t="t" r="r" b="b"/>
              <a:pathLst>
                <a:path w="7026" h="8580" extrusionOk="0">
                  <a:moveTo>
                    <a:pt x="4023" y="1"/>
                  </a:moveTo>
                  <a:cubicBezTo>
                    <a:pt x="2238" y="1"/>
                    <a:pt x="1" y="1272"/>
                    <a:pt x="648" y="4726"/>
                  </a:cubicBezTo>
                  <a:cubicBezTo>
                    <a:pt x="714" y="5252"/>
                    <a:pt x="813" y="5761"/>
                    <a:pt x="961" y="6271"/>
                  </a:cubicBezTo>
                  <a:lnTo>
                    <a:pt x="2851" y="8342"/>
                  </a:lnTo>
                  <a:cubicBezTo>
                    <a:pt x="3483" y="8464"/>
                    <a:pt x="4348" y="8580"/>
                    <a:pt x="5032" y="8580"/>
                  </a:cubicBezTo>
                  <a:cubicBezTo>
                    <a:pt x="5452" y="8580"/>
                    <a:pt x="5803" y="8536"/>
                    <a:pt x="5990" y="8424"/>
                  </a:cubicBezTo>
                  <a:cubicBezTo>
                    <a:pt x="6812" y="7964"/>
                    <a:pt x="7026" y="6649"/>
                    <a:pt x="6763" y="5383"/>
                  </a:cubicBezTo>
                  <a:cubicBezTo>
                    <a:pt x="6516" y="4118"/>
                    <a:pt x="6566" y="2540"/>
                    <a:pt x="5974" y="912"/>
                  </a:cubicBezTo>
                  <a:cubicBezTo>
                    <a:pt x="5765" y="348"/>
                    <a:pt x="4956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907;p72">
              <a:extLst>
                <a:ext uri="{FF2B5EF4-FFF2-40B4-BE49-F238E27FC236}">
                  <a16:creationId xmlns:a16="http://schemas.microsoft.com/office/drawing/2014/main" id="{E1FE849D-6940-CBE4-5D54-7A277343B85B}"/>
                </a:ext>
              </a:extLst>
            </p:cNvPr>
            <p:cNvSpPr/>
            <p:nvPr/>
          </p:nvSpPr>
          <p:spPr>
            <a:xfrm>
              <a:off x="2304200" y="2163450"/>
              <a:ext cx="184100" cy="236300"/>
            </a:xfrm>
            <a:custGeom>
              <a:avLst/>
              <a:gdLst/>
              <a:ahLst/>
              <a:cxnLst/>
              <a:rect l="l" t="t" r="r" b="b"/>
              <a:pathLst>
                <a:path w="7364" h="9452" fill="none" extrusionOk="0">
                  <a:moveTo>
                    <a:pt x="3189" y="9074"/>
                  </a:moveTo>
                  <a:cubicBezTo>
                    <a:pt x="4208" y="9271"/>
                    <a:pt x="5835" y="9452"/>
                    <a:pt x="6328" y="9156"/>
                  </a:cubicBezTo>
                  <a:cubicBezTo>
                    <a:pt x="7150" y="8696"/>
                    <a:pt x="7364" y="7381"/>
                    <a:pt x="7101" y="6115"/>
                  </a:cubicBezTo>
                  <a:cubicBezTo>
                    <a:pt x="6854" y="4850"/>
                    <a:pt x="6904" y="3272"/>
                    <a:pt x="6312" y="1644"/>
                  </a:cubicBezTo>
                  <a:cubicBezTo>
                    <a:pt x="5704" y="1"/>
                    <a:pt x="0" y="198"/>
                    <a:pt x="986" y="5458"/>
                  </a:cubicBezTo>
                  <a:cubicBezTo>
                    <a:pt x="1052" y="5984"/>
                    <a:pt x="1151" y="6493"/>
                    <a:pt x="1299" y="7003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908;p72">
              <a:extLst>
                <a:ext uri="{FF2B5EF4-FFF2-40B4-BE49-F238E27FC236}">
                  <a16:creationId xmlns:a16="http://schemas.microsoft.com/office/drawing/2014/main" id="{B7C7634C-A4D3-FC43-AD79-DBF9094398B5}"/>
                </a:ext>
              </a:extLst>
            </p:cNvPr>
            <p:cNvSpPr/>
            <p:nvPr/>
          </p:nvSpPr>
          <p:spPr>
            <a:xfrm>
              <a:off x="2267200" y="2225100"/>
              <a:ext cx="106875" cy="172600"/>
            </a:xfrm>
            <a:custGeom>
              <a:avLst/>
              <a:gdLst/>
              <a:ahLst/>
              <a:cxnLst/>
              <a:rect l="l" t="t" r="r" b="b"/>
              <a:pathLst>
                <a:path w="4275" h="6904" extrusionOk="0">
                  <a:moveTo>
                    <a:pt x="3683" y="0"/>
                  </a:moveTo>
                  <a:lnTo>
                    <a:pt x="839" y="1200"/>
                  </a:lnTo>
                  <a:cubicBezTo>
                    <a:pt x="510" y="1660"/>
                    <a:pt x="510" y="2268"/>
                    <a:pt x="839" y="2729"/>
                  </a:cubicBezTo>
                  <a:cubicBezTo>
                    <a:pt x="839" y="2729"/>
                    <a:pt x="1" y="4224"/>
                    <a:pt x="231" y="5112"/>
                  </a:cubicBezTo>
                  <a:cubicBezTo>
                    <a:pt x="461" y="5983"/>
                    <a:pt x="1184" y="6000"/>
                    <a:pt x="1184" y="6000"/>
                  </a:cubicBezTo>
                  <a:cubicBezTo>
                    <a:pt x="1184" y="6000"/>
                    <a:pt x="1234" y="6904"/>
                    <a:pt x="2713" y="6904"/>
                  </a:cubicBezTo>
                  <a:lnTo>
                    <a:pt x="2795" y="4520"/>
                  </a:lnTo>
                  <a:lnTo>
                    <a:pt x="2598" y="3748"/>
                  </a:lnTo>
                  <a:lnTo>
                    <a:pt x="3009" y="3304"/>
                  </a:lnTo>
                  <a:cubicBezTo>
                    <a:pt x="3009" y="3304"/>
                    <a:pt x="2812" y="2515"/>
                    <a:pt x="3420" y="2055"/>
                  </a:cubicBezTo>
                  <a:cubicBezTo>
                    <a:pt x="4044" y="1578"/>
                    <a:pt x="4274" y="937"/>
                    <a:pt x="368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909;p72">
              <a:extLst>
                <a:ext uri="{FF2B5EF4-FFF2-40B4-BE49-F238E27FC236}">
                  <a16:creationId xmlns:a16="http://schemas.microsoft.com/office/drawing/2014/main" id="{C0216091-C033-D94E-DFCE-78062CC9087B}"/>
                </a:ext>
              </a:extLst>
            </p:cNvPr>
            <p:cNvSpPr/>
            <p:nvPr/>
          </p:nvSpPr>
          <p:spPr>
            <a:xfrm>
              <a:off x="2270500" y="2163700"/>
              <a:ext cx="200550" cy="97575"/>
            </a:xfrm>
            <a:custGeom>
              <a:avLst/>
              <a:gdLst/>
              <a:ahLst/>
              <a:cxnLst/>
              <a:rect l="l" t="t" r="r" b="b"/>
              <a:pathLst>
                <a:path w="8022" h="3903" extrusionOk="0">
                  <a:moveTo>
                    <a:pt x="5652" y="0"/>
                  </a:moveTo>
                  <a:cubicBezTo>
                    <a:pt x="4110" y="0"/>
                    <a:pt x="1905" y="333"/>
                    <a:pt x="0" y="1881"/>
                  </a:cubicBezTo>
                  <a:lnTo>
                    <a:pt x="444" y="3903"/>
                  </a:lnTo>
                  <a:cubicBezTo>
                    <a:pt x="444" y="3903"/>
                    <a:pt x="3454" y="2253"/>
                    <a:pt x="7260" y="2253"/>
                  </a:cubicBezTo>
                  <a:cubicBezTo>
                    <a:pt x="7511" y="2253"/>
                    <a:pt x="7765" y="2260"/>
                    <a:pt x="8021" y="2275"/>
                  </a:cubicBezTo>
                  <a:lnTo>
                    <a:pt x="7594" y="188"/>
                  </a:lnTo>
                  <a:cubicBezTo>
                    <a:pt x="7594" y="188"/>
                    <a:pt x="6810" y="0"/>
                    <a:pt x="5652" y="0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910;p72">
              <a:extLst>
                <a:ext uri="{FF2B5EF4-FFF2-40B4-BE49-F238E27FC236}">
                  <a16:creationId xmlns:a16="http://schemas.microsoft.com/office/drawing/2014/main" id="{15E70D2B-1E79-5623-9733-112465546E0B}"/>
                </a:ext>
              </a:extLst>
            </p:cNvPr>
            <p:cNvSpPr/>
            <p:nvPr/>
          </p:nvSpPr>
          <p:spPr>
            <a:xfrm>
              <a:off x="2283250" y="2292600"/>
              <a:ext cx="64925" cy="58250"/>
            </a:xfrm>
            <a:custGeom>
              <a:avLst/>
              <a:gdLst/>
              <a:ahLst/>
              <a:cxnLst/>
              <a:rect l="l" t="t" r="r" b="b"/>
              <a:pathLst>
                <a:path w="2597" h="2330" extrusionOk="0">
                  <a:moveTo>
                    <a:pt x="1407" y="1"/>
                  </a:moveTo>
                  <a:cubicBezTo>
                    <a:pt x="1234" y="1"/>
                    <a:pt x="1039" y="50"/>
                    <a:pt x="822" y="177"/>
                  </a:cubicBezTo>
                  <a:cubicBezTo>
                    <a:pt x="1" y="664"/>
                    <a:pt x="546" y="2329"/>
                    <a:pt x="1831" y="2329"/>
                  </a:cubicBezTo>
                  <a:cubicBezTo>
                    <a:pt x="2063" y="2329"/>
                    <a:pt x="2320" y="2275"/>
                    <a:pt x="2597" y="2149"/>
                  </a:cubicBezTo>
                  <a:lnTo>
                    <a:pt x="2350" y="620"/>
                  </a:lnTo>
                  <a:cubicBezTo>
                    <a:pt x="2350" y="620"/>
                    <a:pt x="2020" y="1"/>
                    <a:pt x="140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911;p72">
              <a:extLst>
                <a:ext uri="{FF2B5EF4-FFF2-40B4-BE49-F238E27FC236}">
                  <a16:creationId xmlns:a16="http://schemas.microsoft.com/office/drawing/2014/main" id="{A75961A2-72A3-EAC6-DBB0-C2020B6A5339}"/>
                </a:ext>
              </a:extLst>
            </p:cNvPr>
            <p:cNvSpPr/>
            <p:nvPr/>
          </p:nvSpPr>
          <p:spPr>
            <a:xfrm>
              <a:off x="2279525" y="2282625"/>
              <a:ext cx="68650" cy="84250"/>
            </a:xfrm>
            <a:custGeom>
              <a:avLst/>
              <a:gdLst/>
              <a:ahLst/>
              <a:cxnLst/>
              <a:rect l="l" t="t" r="r" b="b"/>
              <a:pathLst>
                <a:path w="2746" h="3370" fill="none" extrusionOk="0">
                  <a:moveTo>
                    <a:pt x="2499" y="1019"/>
                  </a:moveTo>
                  <a:cubicBezTo>
                    <a:pt x="2499" y="1019"/>
                    <a:pt x="1957" y="0"/>
                    <a:pt x="971" y="576"/>
                  </a:cubicBezTo>
                  <a:cubicBezTo>
                    <a:pt x="1" y="1151"/>
                    <a:pt x="938" y="3370"/>
                    <a:pt x="2746" y="2548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912;p72">
              <a:extLst>
                <a:ext uri="{FF2B5EF4-FFF2-40B4-BE49-F238E27FC236}">
                  <a16:creationId xmlns:a16="http://schemas.microsoft.com/office/drawing/2014/main" id="{90470969-A5EF-BAE0-661A-85D0EF524836}"/>
                </a:ext>
              </a:extLst>
            </p:cNvPr>
            <p:cNvSpPr/>
            <p:nvPr/>
          </p:nvSpPr>
          <p:spPr>
            <a:xfrm>
              <a:off x="2149275" y="2443700"/>
              <a:ext cx="482450" cy="197675"/>
            </a:xfrm>
            <a:custGeom>
              <a:avLst/>
              <a:gdLst/>
              <a:ahLst/>
              <a:cxnLst/>
              <a:rect l="l" t="t" r="r" b="b"/>
              <a:pathLst>
                <a:path w="19298" h="7907" extrusionOk="0">
                  <a:moveTo>
                    <a:pt x="12640" y="0"/>
                  </a:moveTo>
                  <a:cubicBezTo>
                    <a:pt x="12361" y="0"/>
                    <a:pt x="12098" y="132"/>
                    <a:pt x="11934" y="362"/>
                  </a:cubicBezTo>
                  <a:cubicBezTo>
                    <a:pt x="11687" y="740"/>
                    <a:pt x="11128" y="1315"/>
                    <a:pt x="10010" y="1529"/>
                  </a:cubicBezTo>
                  <a:cubicBezTo>
                    <a:pt x="9801" y="1570"/>
                    <a:pt x="9598" y="1589"/>
                    <a:pt x="9403" y="1589"/>
                  </a:cubicBezTo>
                  <a:cubicBezTo>
                    <a:pt x="8434" y="1589"/>
                    <a:pt x="7659" y="1140"/>
                    <a:pt x="7249" y="839"/>
                  </a:cubicBezTo>
                  <a:cubicBezTo>
                    <a:pt x="7110" y="740"/>
                    <a:pt x="6948" y="688"/>
                    <a:pt x="6787" y="688"/>
                  </a:cubicBezTo>
                  <a:cubicBezTo>
                    <a:pt x="6680" y="688"/>
                    <a:pt x="6575" y="711"/>
                    <a:pt x="6477" y="757"/>
                  </a:cubicBezTo>
                  <a:cubicBezTo>
                    <a:pt x="5540" y="1135"/>
                    <a:pt x="3288" y="2055"/>
                    <a:pt x="1529" y="2877"/>
                  </a:cubicBezTo>
                  <a:cubicBezTo>
                    <a:pt x="937" y="3140"/>
                    <a:pt x="411" y="3403"/>
                    <a:pt x="1" y="3633"/>
                  </a:cubicBezTo>
                  <a:cubicBezTo>
                    <a:pt x="1" y="3633"/>
                    <a:pt x="6296" y="6230"/>
                    <a:pt x="11490" y="7906"/>
                  </a:cubicBezTo>
                  <a:cubicBezTo>
                    <a:pt x="11490" y="7906"/>
                    <a:pt x="16980" y="3354"/>
                    <a:pt x="19297" y="444"/>
                  </a:cubicBezTo>
                  <a:cubicBezTo>
                    <a:pt x="19297" y="444"/>
                    <a:pt x="18590" y="379"/>
                    <a:pt x="17571" y="296"/>
                  </a:cubicBezTo>
                  <a:cubicBezTo>
                    <a:pt x="16158" y="181"/>
                    <a:pt x="14152" y="50"/>
                    <a:pt x="126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913;p72">
              <a:extLst>
                <a:ext uri="{FF2B5EF4-FFF2-40B4-BE49-F238E27FC236}">
                  <a16:creationId xmlns:a16="http://schemas.microsoft.com/office/drawing/2014/main" id="{595976DB-9A46-7311-9322-FAFBE09F153C}"/>
                </a:ext>
              </a:extLst>
            </p:cNvPr>
            <p:cNvSpPr/>
            <p:nvPr/>
          </p:nvSpPr>
          <p:spPr>
            <a:xfrm>
              <a:off x="2149275" y="2450250"/>
              <a:ext cx="482450" cy="191125"/>
            </a:xfrm>
            <a:custGeom>
              <a:avLst/>
              <a:gdLst/>
              <a:ahLst/>
              <a:cxnLst/>
              <a:rect l="l" t="t" r="r" b="b"/>
              <a:pathLst>
                <a:path w="19298" h="7645" extrusionOk="0">
                  <a:moveTo>
                    <a:pt x="18161" y="1"/>
                  </a:moveTo>
                  <a:cubicBezTo>
                    <a:pt x="17964" y="1"/>
                    <a:pt x="17767" y="17"/>
                    <a:pt x="17571" y="51"/>
                  </a:cubicBezTo>
                  <a:cubicBezTo>
                    <a:pt x="15385" y="2352"/>
                    <a:pt x="11358" y="6099"/>
                    <a:pt x="11358" y="6099"/>
                  </a:cubicBezTo>
                  <a:cubicBezTo>
                    <a:pt x="8186" y="5195"/>
                    <a:pt x="3255" y="3289"/>
                    <a:pt x="1529" y="2615"/>
                  </a:cubicBezTo>
                  <a:cubicBezTo>
                    <a:pt x="937" y="2681"/>
                    <a:pt x="411" y="2944"/>
                    <a:pt x="1" y="3371"/>
                  </a:cubicBezTo>
                  <a:cubicBezTo>
                    <a:pt x="1" y="3371"/>
                    <a:pt x="6296" y="5968"/>
                    <a:pt x="11490" y="7644"/>
                  </a:cubicBezTo>
                  <a:cubicBezTo>
                    <a:pt x="11490" y="7644"/>
                    <a:pt x="16980" y="3092"/>
                    <a:pt x="19297" y="182"/>
                  </a:cubicBezTo>
                  <a:cubicBezTo>
                    <a:pt x="18928" y="63"/>
                    <a:pt x="18545" y="1"/>
                    <a:pt x="18161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914;p72">
              <a:extLst>
                <a:ext uri="{FF2B5EF4-FFF2-40B4-BE49-F238E27FC236}">
                  <a16:creationId xmlns:a16="http://schemas.microsoft.com/office/drawing/2014/main" id="{6B187980-27A8-D2E3-DA63-84568E136CA9}"/>
                </a:ext>
              </a:extLst>
            </p:cNvPr>
            <p:cNvSpPr/>
            <p:nvPr/>
          </p:nvSpPr>
          <p:spPr>
            <a:xfrm>
              <a:off x="2279525" y="2555050"/>
              <a:ext cx="160700" cy="196850"/>
            </a:xfrm>
            <a:custGeom>
              <a:avLst/>
              <a:gdLst/>
              <a:ahLst/>
              <a:cxnLst/>
              <a:rect l="l" t="t" r="r" b="b"/>
              <a:pathLst>
                <a:path w="6428" h="7874" extrusionOk="0">
                  <a:moveTo>
                    <a:pt x="3378" y="0"/>
                  </a:moveTo>
                  <a:cubicBezTo>
                    <a:pt x="3289" y="0"/>
                    <a:pt x="3196" y="40"/>
                    <a:pt x="3124" y="132"/>
                  </a:cubicBezTo>
                  <a:lnTo>
                    <a:pt x="1168" y="2746"/>
                  </a:lnTo>
                  <a:lnTo>
                    <a:pt x="1152" y="1365"/>
                  </a:lnTo>
                  <a:cubicBezTo>
                    <a:pt x="1135" y="1184"/>
                    <a:pt x="987" y="1053"/>
                    <a:pt x="823" y="1053"/>
                  </a:cubicBezTo>
                  <a:lnTo>
                    <a:pt x="806" y="1053"/>
                  </a:lnTo>
                  <a:cubicBezTo>
                    <a:pt x="675" y="1053"/>
                    <a:pt x="560" y="1151"/>
                    <a:pt x="510" y="1266"/>
                  </a:cubicBezTo>
                  <a:cubicBezTo>
                    <a:pt x="231" y="2269"/>
                    <a:pt x="100" y="3666"/>
                    <a:pt x="50" y="4702"/>
                  </a:cubicBezTo>
                  <a:cubicBezTo>
                    <a:pt x="1" y="5474"/>
                    <a:pt x="1" y="6049"/>
                    <a:pt x="1" y="6049"/>
                  </a:cubicBezTo>
                  <a:lnTo>
                    <a:pt x="1776" y="7874"/>
                  </a:lnTo>
                  <a:cubicBezTo>
                    <a:pt x="2861" y="7134"/>
                    <a:pt x="3864" y="6329"/>
                    <a:pt x="4833" y="5441"/>
                  </a:cubicBezTo>
                  <a:cubicBezTo>
                    <a:pt x="5474" y="4866"/>
                    <a:pt x="6017" y="4356"/>
                    <a:pt x="6296" y="4077"/>
                  </a:cubicBezTo>
                  <a:cubicBezTo>
                    <a:pt x="6378" y="4011"/>
                    <a:pt x="6428" y="3896"/>
                    <a:pt x="6428" y="3798"/>
                  </a:cubicBezTo>
                  <a:cubicBezTo>
                    <a:pt x="6428" y="3748"/>
                    <a:pt x="6411" y="3699"/>
                    <a:pt x="6395" y="3666"/>
                  </a:cubicBezTo>
                  <a:cubicBezTo>
                    <a:pt x="6333" y="3505"/>
                    <a:pt x="6178" y="3400"/>
                    <a:pt x="6014" y="3400"/>
                  </a:cubicBezTo>
                  <a:cubicBezTo>
                    <a:pt x="5960" y="3400"/>
                    <a:pt x="5905" y="3412"/>
                    <a:pt x="5852" y="3436"/>
                  </a:cubicBezTo>
                  <a:lnTo>
                    <a:pt x="4390" y="4274"/>
                  </a:lnTo>
                  <a:lnTo>
                    <a:pt x="5951" y="2696"/>
                  </a:lnTo>
                  <a:cubicBezTo>
                    <a:pt x="6050" y="2614"/>
                    <a:pt x="6099" y="2499"/>
                    <a:pt x="6099" y="2384"/>
                  </a:cubicBezTo>
                  <a:cubicBezTo>
                    <a:pt x="6099" y="2318"/>
                    <a:pt x="6082" y="2236"/>
                    <a:pt x="6050" y="2187"/>
                  </a:cubicBezTo>
                  <a:cubicBezTo>
                    <a:pt x="5968" y="2064"/>
                    <a:pt x="5841" y="1998"/>
                    <a:pt x="5713" y="1998"/>
                  </a:cubicBezTo>
                  <a:cubicBezTo>
                    <a:pt x="5636" y="1998"/>
                    <a:pt x="5559" y="2022"/>
                    <a:pt x="5491" y="2072"/>
                  </a:cubicBezTo>
                  <a:lnTo>
                    <a:pt x="3666" y="3337"/>
                  </a:lnTo>
                  <a:lnTo>
                    <a:pt x="3666" y="3337"/>
                  </a:lnTo>
                  <a:lnTo>
                    <a:pt x="5096" y="1102"/>
                  </a:lnTo>
                  <a:cubicBezTo>
                    <a:pt x="5276" y="814"/>
                    <a:pt x="5044" y="526"/>
                    <a:pt x="4785" y="526"/>
                  </a:cubicBezTo>
                  <a:cubicBezTo>
                    <a:pt x="4689" y="526"/>
                    <a:pt x="4589" y="565"/>
                    <a:pt x="4505" y="658"/>
                  </a:cubicBezTo>
                  <a:lnTo>
                    <a:pt x="2828" y="2565"/>
                  </a:lnTo>
                  <a:lnTo>
                    <a:pt x="3666" y="428"/>
                  </a:lnTo>
                  <a:cubicBezTo>
                    <a:pt x="3757" y="191"/>
                    <a:pt x="3575" y="0"/>
                    <a:pt x="3378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915;p72">
              <a:extLst>
                <a:ext uri="{FF2B5EF4-FFF2-40B4-BE49-F238E27FC236}">
                  <a16:creationId xmlns:a16="http://schemas.microsoft.com/office/drawing/2014/main" id="{1A967690-0712-8EE9-1FFA-E5F91EDCFEFE}"/>
                </a:ext>
              </a:extLst>
            </p:cNvPr>
            <p:cNvSpPr/>
            <p:nvPr/>
          </p:nvSpPr>
          <p:spPr>
            <a:xfrm>
              <a:off x="2274784" y="2669414"/>
              <a:ext cx="97425" cy="79325"/>
            </a:xfrm>
            <a:custGeom>
              <a:avLst/>
              <a:gdLst/>
              <a:ahLst/>
              <a:cxnLst/>
              <a:rect l="l" t="t" r="r" b="b"/>
              <a:pathLst>
                <a:path w="3897" h="3173" extrusionOk="0">
                  <a:moveTo>
                    <a:pt x="50" y="1"/>
                  </a:moveTo>
                  <a:cubicBezTo>
                    <a:pt x="1" y="773"/>
                    <a:pt x="1" y="1348"/>
                    <a:pt x="1" y="1348"/>
                  </a:cubicBezTo>
                  <a:lnTo>
                    <a:pt x="1793" y="3173"/>
                  </a:lnTo>
                  <a:cubicBezTo>
                    <a:pt x="2516" y="2663"/>
                    <a:pt x="3223" y="2137"/>
                    <a:pt x="3896" y="1562"/>
                  </a:cubicBezTo>
                  <a:cubicBezTo>
                    <a:pt x="2203" y="1332"/>
                    <a:pt x="757" y="23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916;p72">
              <a:extLst>
                <a:ext uri="{FF2B5EF4-FFF2-40B4-BE49-F238E27FC236}">
                  <a16:creationId xmlns:a16="http://schemas.microsoft.com/office/drawing/2014/main" id="{31799C29-27DF-7ADD-4C1F-EDB8F340649C}"/>
                </a:ext>
              </a:extLst>
            </p:cNvPr>
            <p:cNvSpPr/>
            <p:nvPr/>
          </p:nvSpPr>
          <p:spPr>
            <a:xfrm>
              <a:off x="2175575" y="2661475"/>
              <a:ext cx="183300" cy="92400"/>
            </a:xfrm>
            <a:custGeom>
              <a:avLst/>
              <a:gdLst/>
              <a:ahLst/>
              <a:cxnLst/>
              <a:rect l="l" t="t" r="r" b="b"/>
              <a:pathLst>
                <a:path w="7332" h="3696" extrusionOk="0">
                  <a:moveTo>
                    <a:pt x="3337" y="1"/>
                  </a:moveTo>
                  <a:lnTo>
                    <a:pt x="17" y="3666"/>
                  </a:lnTo>
                  <a:cubicBezTo>
                    <a:pt x="0" y="3688"/>
                    <a:pt x="768" y="3695"/>
                    <a:pt x="1798" y="3695"/>
                  </a:cubicBezTo>
                  <a:cubicBezTo>
                    <a:pt x="3858" y="3695"/>
                    <a:pt x="6970" y="3666"/>
                    <a:pt x="6970" y="3666"/>
                  </a:cubicBezTo>
                  <a:lnTo>
                    <a:pt x="7331" y="3305"/>
                  </a:lnTo>
                  <a:cubicBezTo>
                    <a:pt x="6148" y="2022"/>
                    <a:pt x="4816" y="905"/>
                    <a:pt x="3337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917;p72">
              <a:extLst>
                <a:ext uri="{FF2B5EF4-FFF2-40B4-BE49-F238E27FC236}">
                  <a16:creationId xmlns:a16="http://schemas.microsoft.com/office/drawing/2014/main" id="{1B3B4BA7-2799-F877-9F46-37926B043788}"/>
                </a:ext>
              </a:extLst>
            </p:cNvPr>
            <p:cNvSpPr/>
            <p:nvPr/>
          </p:nvSpPr>
          <p:spPr>
            <a:xfrm>
              <a:off x="2175975" y="2661475"/>
              <a:ext cx="182900" cy="91675"/>
            </a:xfrm>
            <a:custGeom>
              <a:avLst/>
              <a:gdLst/>
              <a:ahLst/>
              <a:cxnLst/>
              <a:rect l="l" t="t" r="r" b="b"/>
              <a:pathLst>
                <a:path w="7316" h="3667" fill="none" extrusionOk="0">
                  <a:moveTo>
                    <a:pt x="1" y="3666"/>
                  </a:moveTo>
                  <a:lnTo>
                    <a:pt x="3321" y="1"/>
                  </a:lnTo>
                  <a:cubicBezTo>
                    <a:pt x="4800" y="905"/>
                    <a:pt x="6132" y="2022"/>
                    <a:pt x="7315" y="3305"/>
                  </a:cubicBezTo>
                  <a:lnTo>
                    <a:pt x="7052" y="3568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918;p72">
              <a:extLst>
                <a:ext uri="{FF2B5EF4-FFF2-40B4-BE49-F238E27FC236}">
                  <a16:creationId xmlns:a16="http://schemas.microsoft.com/office/drawing/2014/main" id="{13147E65-B3AA-87A5-19D3-7A86D1D56D02}"/>
                </a:ext>
              </a:extLst>
            </p:cNvPr>
            <p:cNvSpPr/>
            <p:nvPr/>
          </p:nvSpPr>
          <p:spPr>
            <a:xfrm>
              <a:off x="2236400" y="2686550"/>
              <a:ext cx="70275" cy="56725"/>
            </a:xfrm>
            <a:custGeom>
              <a:avLst/>
              <a:gdLst/>
              <a:ahLst/>
              <a:cxnLst/>
              <a:rect l="l" t="t" r="r" b="b"/>
              <a:pathLst>
                <a:path w="2811" h="2269" fill="none" extrusionOk="0">
                  <a:moveTo>
                    <a:pt x="0" y="0"/>
                  </a:moveTo>
                  <a:cubicBezTo>
                    <a:pt x="0" y="0"/>
                    <a:pt x="1710" y="1085"/>
                    <a:pt x="2811" y="2269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919;p72">
              <a:extLst>
                <a:ext uri="{FF2B5EF4-FFF2-40B4-BE49-F238E27FC236}">
                  <a16:creationId xmlns:a16="http://schemas.microsoft.com/office/drawing/2014/main" id="{3E4D715E-9754-F8ED-6C30-6FE5823F7381}"/>
                </a:ext>
              </a:extLst>
            </p:cNvPr>
            <p:cNvSpPr/>
            <p:nvPr/>
          </p:nvSpPr>
          <p:spPr>
            <a:xfrm>
              <a:off x="1327025" y="2455625"/>
              <a:ext cx="777475" cy="296275"/>
            </a:xfrm>
            <a:custGeom>
              <a:avLst/>
              <a:gdLst/>
              <a:ahLst/>
              <a:cxnLst/>
              <a:rect l="l" t="t" r="r" b="b"/>
              <a:pathLst>
                <a:path w="31099" h="11851" extrusionOk="0">
                  <a:moveTo>
                    <a:pt x="16783" y="0"/>
                  </a:moveTo>
                  <a:lnTo>
                    <a:pt x="12526" y="49"/>
                  </a:lnTo>
                  <a:cubicBezTo>
                    <a:pt x="12526" y="49"/>
                    <a:pt x="9781" y="575"/>
                    <a:pt x="7463" y="1233"/>
                  </a:cubicBezTo>
                  <a:cubicBezTo>
                    <a:pt x="6756" y="1414"/>
                    <a:pt x="6050" y="1644"/>
                    <a:pt x="5359" y="1907"/>
                  </a:cubicBezTo>
                  <a:cubicBezTo>
                    <a:pt x="5359" y="1907"/>
                    <a:pt x="5162" y="2153"/>
                    <a:pt x="4833" y="2614"/>
                  </a:cubicBezTo>
                  <a:cubicBezTo>
                    <a:pt x="3748" y="4093"/>
                    <a:pt x="1283" y="7742"/>
                    <a:pt x="1" y="11851"/>
                  </a:cubicBezTo>
                  <a:lnTo>
                    <a:pt x="31099" y="11851"/>
                  </a:lnTo>
                  <a:cubicBezTo>
                    <a:pt x="31099" y="11851"/>
                    <a:pt x="25708" y="2285"/>
                    <a:pt x="24574" y="1216"/>
                  </a:cubicBezTo>
                  <a:cubicBezTo>
                    <a:pt x="24426" y="1101"/>
                    <a:pt x="24245" y="986"/>
                    <a:pt x="24064" y="921"/>
                  </a:cubicBezTo>
                  <a:cubicBezTo>
                    <a:pt x="23472" y="674"/>
                    <a:pt x="22568" y="493"/>
                    <a:pt x="21566" y="362"/>
                  </a:cubicBezTo>
                  <a:cubicBezTo>
                    <a:pt x="19347" y="49"/>
                    <a:pt x="16783" y="0"/>
                    <a:pt x="16783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920;p72">
              <a:extLst>
                <a:ext uri="{FF2B5EF4-FFF2-40B4-BE49-F238E27FC236}">
                  <a16:creationId xmlns:a16="http://schemas.microsoft.com/office/drawing/2014/main" id="{A475C149-1E29-6889-CDFC-42A2DE04B7CC}"/>
                </a:ext>
              </a:extLst>
            </p:cNvPr>
            <p:cNvSpPr/>
            <p:nvPr/>
          </p:nvSpPr>
          <p:spPr>
            <a:xfrm>
              <a:off x="1447425" y="2455625"/>
              <a:ext cx="481225" cy="199300"/>
            </a:xfrm>
            <a:custGeom>
              <a:avLst/>
              <a:gdLst/>
              <a:ahLst/>
              <a:cxnLst/>
              <a:rect l="l" t="t" r="r" b="b"/>
              <a:pathLst>
                <a:path w="19249" h="7972" extrusionOk="0">
                  <a:moveTo>
                    <a:pt x="11967" y="0"/>
                  </a:moveTo>
                  <a:lnTo>
                    <a:pt x="7710" y="49"/>
                  </a:lnTo>
                  <a:cubicBezTo>
                    <a:pt x="7710" y="49"/>
                    <a:pt x="4965" y="575"/>
                    <a:pt x="2647" y="1233"/>
                  </a:cubicBezTo>
                  <a:cubicBezTo>
                    <a:pt x="1924" y="1414"/>
                    <a:pt x="1234" y="1644"/>
                    <a:pt x="543" y="1907"/>
                  </a:cubicBezTo>
                  <a:cubicBezTo>
                    <a:pt x="543" y="1907"/>
                    <a:pt x="346" y="2170"/>
                    <a:pt x="1" y="2614"/>
                  </a:cubicBezTo>
                  <a:cubicBezTo>
                    <a:pt x="294" y="3025"/>
                    <a:pt x="804" y="3132"/>
                    <a:pt x="1254" y="3132"/>
                  </a:cubicBezTo>
                  <a:cubicBezTo>
                    <a:pt x="1739" y="3132"/>
                    <a:pt x="2154" y="3008"/>
                    <a:pt x="2154" y="3008"/>
                  </a:cubicBezTo>
                  <a:cubicBezTo>
                    <a:pt x="2154" y="3008"/>
                    <a:pt x="5951" y="7117"/>
                    <a:pt x="11342" y="7972"/>
                  </a:cubicBezTo>
                  <a:cubicBezTo>
                    <a:pt x="11342" y="7972"/>
                    <a:pt x="16454" y="5309"/>
                    <a:pt x="19248" y="921"/>
                  </a:cubicBezTo>
                  <a:cubicBezTo>
                    <a:pt x="18656" y="674"/>
                    <a:pt x="17736" y="493"/>
                    <a:pt x="16750" y="362"/>
                  </a:cubicBezTo>
                  <a:cubicBezTo>
                    <a:pt x="14531" y="49"/>
                    <a:pt x="11967" y="0"/>
                    <a:pt x="11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921;p72">
              <a:extLst>
                <a:ext uri="{FF2B5EF4-FFF2-40B4-BE49-F238E27FC236}">
                  <a16:creationId xmlns:a16="http://schemas.microsoft.com/office/drawing/2014/main" id="{EC6376CC-395A-87A0-B7E3-7168A1ED12C0}"/>
                </a:ext>
              </a:extLst>
            </p:cNvPr>
            <p:cNvSpPr/>
            <p:nvPr/>
          </p:nvSpPr>
          <p:spPr>
            <a:xfrm>
              <a:off x="1866575" y="2464250"/>
              <a:ext cx="237925" cy="287650"/>
            </a:xfrm>
            <a:custGeom>
              <a:avLst/>
              <a:gdLst/>
              <a:ahLst/>
              <a:cxnLst/>
              <a:rect l="l" t="t" r="r" b="b"/>
              <a:pathLst>
                <a:path w="9517" h="11506" extrusionOk="0">
                  <a:moveTo>
                    <a:pt x="0" y="0"/>
                  </a:moveTo>
                  <a:lnTo>
                    <a:pt x="247" y="428"/>
                  </a:lnTo>
                  <a:cubicBezTo>
                    <a:pt x="247" y="428"/>
                    <a:pt x="3156" y="6361"/>
                    <a:pt x="4356" y="11506"/>
                  </a:cubicBezTo>
                  <a:lnTo>
                    <a:pt x="9517" y="11506"/>
                  </a:lnTo>
                  <a:cubicBezTo>
                    <a:pt x="9517" y="11506"/>
                    <a:pt x="4126" y="1940"/>
                    <a:pt x="2992" y="871"/>
                  </a:cubicBezTo>
                  <a:cubicBezTo>
                    <a:pt x="2564" y="461"/>
                    <a:pt x="1348" y="19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922;p72">
              <a:extLst>
                <a:ext uri="{FF2B5EF4-FFF2-40B4-BE49-F238E27FC236}">
                  <a16:creationId xmlns:a16="http://schemas.microsoft.com/office/drawing/2014/main" id="{68774595-E258-9FD1-67E5-FB4381EE3F61}"/>
                </a:ext>
              </a:extLst>
            </p:cNvPr>
            <p:cNvSpPr/>
            <p:nvPr/>
          </p:nvSpPr>
          <p:spPr>
            <a:xfrm>
              <a:off x="1327025" y="2486425"/>
              <a:ext cx="186600" cy="265900"/>
            </a:xfrm>
            <a:custGeom>
              <a:avLst/>
              <a:gdLst/>
              <a:ahLst/>
              <a:cxnLst/>
              <a:rect l="l" t="t" r="r" b="b"/>
              <a:pathLst>
                <a:path w="7464" h="10636" extrusionOk="0">
                  <a:moveTo>
                    <a:pt x="7463" y="1"/>
                  </a:moveTo>
                  <a:lnTo>
                    <a:pt x="7463" y="1"/>
                  </a:lnTo>
                  <a:cubicBezTo>
                    <a:pt x="6756" y="182"/>
                    <a:pt x="6050" y="412"/>
                    <a:pt x="5359" y="691"/>
                  </a:cubicBezTo>
                  <a:cubicBezTo>
                    <a:pt x="5359" y="691"/>
                    <a:pt x="1677" y="5261"/>
                    <a:pt x="1" y="10635"/>
                  </a:cubicBezTo>
                  <a:lnTo>
                    <a:pt x="4685" y="10635"/>
                  </a:lnTo>
                  <a:cubicBezTo>
                    <a:pt x="4915" y="9403"/>
                    <a:pt x="5195" y="8137"/>
                    <a:pt x="5507" y="6937"/>
                  </a:cubicBezTo>
                  <a:cubicBezTo>
                    <a:pt x="6198" y="4126"/>
                    <a:pt x="6970" y="1546"/>
                    <a:pt x="7463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923;p72">
              <a:extLst>
                <a:ext uri="{FF2B5EF4-FFF2-40B4-BE49-F238E27FC236}">
                  <a16:creationId xmlns:a16="http://schemas.microsoft.com/office/drawing/2014/main" id="{74644C75-DCB7-2676-1883-F1D667E8547E}"/>
                </a:ext>
              </a:extLst>
            </p:cNvPr>
            <p:cNvSpPr/>
            <p:nvPr/>
          </p:nvSpPr>
          <p:spPr>
            <a:xfrm>
              <a:off x="1378184" y="2653104"/>
              <a:ext cx="81800" cy="92475"/>
            </a:xfrm>
            <a:custGeom>
              <a:avLst/>
              <a:gdLst/>
              <a:ahLst/>
              <a:cxnLst/>
              <a:rect l="l" t="t" r="r" b="b"/>
              <a:pathLst>
                <a:path w="3272" h="3699" extrusionOk="0">
                  <a:moveTo>
                    <a:pt x="3271" y="1"/>
                  </a:moveTo>
                  <a:lnTo>
                    <a:pt x="0" y="3699"/>
                  </a:lnTo>
                  <a:lnTo>
                    <a:pt x="2449" y="3699"/>
                  </a:lnTo>
                  <a:cubicBezTo>
                    <a:pt x="2679" y="2466"/>
                    <a:pt x="2959" y="1217"/>
                    <a:pt x="3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924;p72">
              <a:extLst>
                <a:ext uri="{FF2B5EF4-FFF2-40B4-BE49-F238E27FC236}">
                  <a16:creationId xmlns:a16="http://schemas.microsoft.com/office/drawing/2014/main" id="{DE1F82C6-577C-4600-69F2-E610F5330388}"/>
                </a:ext>
              </a:extLst>
            </p:cNvPr>
            <p:cNvSpPr/>
            <p:nvPr/>
          </p:nvSpPr>
          <p:spPr>
            <a:xfrm>
              <a:off x="1486050" y="2030325"/>
              <a:ext cx="355075" cy="194825"/>
            </a:xfrm>
            <a:custGeom>
              <a:avLst/>
              <a:gdLst/>
              <a:ahLst/>
              <a:cxnLst/>
              <a:rect l="l" t="t" r="r" b="b"/>
              <a:pathLst>
                <a:path w="14203" h="7793" extrusionOk="0">
                  <a:moveTo>
                    <a:pt x="7053" y="0"/>
                  </a:moveTo>
                  <a:cubicBezTo>
                    <a:pt x="6902" y="0"/>
                    <a:pt x="6756" y="44"/>
                    <a:pt x="6625" y="132"/>
                  </a:cubicBezTo>
                  <a:cubicBezTo>
                    <a:pt x="3485" y="2384"/>
                    <a:pt x="1" y="6197"/>
                    <a:pt x="1" y="6197"/>
                  </a:cubicBezTo>
                  <a:cubicBezTo>
                    <a:pt x="3087" y="7703"/>
                    <a:pt x="7360" y="7793"/>
                    <a:pt x="8330" y="7793"/>
                  </a:cubicBezTo>
                  <a:cubicBezTo>
                    <a:pt x="8461" y="7793"/>
                    <a:pt x="8531" y="7791"/>
                    <a:pt x="8531" y="7791"/>
                  </a:cubicBezTo>
                  <a:cubicBezTo>
                    <a:pt x="10701" y="6838"/>
                    <a:pt x="12641" y="5408"/>
                    <a:pt x="14202" y="3616"/>
                  </a:cubicBezTo>
                  <a:cubicBezTo>
                    <a:pt x="11507" y="1578"/>
                    <a:pt x="8334" y="395"/>
                    <a:pt x="7282" y="33"/>
                  </a:cubicBezTo>
                  <a:cubicBezTo>
                    <a:pt x="7206" y="11"/>
                    <a:pt x="7129" y="0"/>
                    <a:pt x="705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925;p72">
              <a:extLst>
                <a:ext uri="{FF2B5EF4-FFF2-40B4-BE49-F238E27FC236}">
                  <a16:creationId xmlns:a16="http://schemas.microsoft.com/office/drawing/2014/main" id="{C4102C2B-9821-7290-CE23-CC6EBC5EE9C1}"/>
                </a:ext>
              </a:extLst>
            </p:cNvPr>
            <p:cNvSpPr/>
            <p:nvPr/>
          </p:nvSpPr>
          <p:spPr>
            <a:xfrm>
              <a:off x="1526750" y="2197975"/>
              <a:ext cx="12750" cy="65775"/>
            </a:xfrm>
            <a:custGeom>
              <a:avLst/>
              <a:gdLst/>
              <a:ahLst/>
              <a:cxnLst/>
              <a:rect l="l" t="t" r="r" b="b"/>
              <a:pathLst>
                <a:path w="510" h="2631" fill="none" extrusionOk="0">
                  <a:moveTo>
                    <a:pt x="0" y="0"/>
                  </a:moveTo>
                  <a:cubicBezTo>
                    <a:pt x="0" y="0"/>
                    <a:pt x="510" y="1381"/>
                    <a:pt x="99" y="263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926;p72">
              <a:extLst>
                <a:ext uri="{FF2B5EF4-FFF2-40B4-BE49-F238E27FC236}">
                  <a16:creationId xmlns:a16="http://schemas.microsoft.com/office/drawing/2014/main" id="{3AEF5E96-ABA7-45D4-6FAC-BE8BB1C1761E}"/>
                </a:ext>
              </a:extLst>
            </p:cNvPr>
            <p:cNvSpPr/>
            <p:nvPr/>
          </p:nvSpPr>
          <p:spPr>
            <a:xfrm>
              <a:off x="1522625" y="2256725"/>
              <a:ext cx="13175" cy="13600"/>
            </a:xfrm>
            <a:custGeom>
              <a:avLst/>
              <a:gdLst/>
              <a:ahLst/>
              <a:cxnLst/>
              <a:rect l="l" t="t" r="r" b="b"/>
              <a:pathLst>
                <a:path w="527" h="544" extrusionOk="0">
                  <a:moveTo>
                    <a:pt x="264" y="1"/>
                  </a:moveTo>
                  <a:cubicBezTo>
                    <a:pt x="116" y="1"/>
                    <a:pt x="1" y="132"/>
                    <a:pt x="1" y="280"/>
                  </a:cubicBezTo>
                  <a:cubicBezTo>
                    <a:pt x="1" y="428"/>
                    <a:pt x="116" y="543"/>
                    <a:pt x="264" y="543"/>
                  </a:cubicBezTo>
                  <a:cubicBezTo>
                    <a:pt x="412" y="543"/>
                    <a:pt x="527" y="428"/>
                    <a:pt x="527" y="280"/>
                  </a:cubicBezTo>
                  <a:cubicBezTo>
                    <a:pt x="527" y="132"/>
                    <a:pt x="412" y="1"/>
                    <a:pt x="264" y="1"/>
                  </a:cubicBezTo>
                  <a:close/>
                </a:path>
              </a:pathLst>
            </a:custGeom>
            <a:solidFill>
              <a:srgbClr val="FFAB2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927;p72">
              <a:extLst>
                <a:ext uri="{FF2B5EF4-FFF2-40B4-BE49-F238E27FC236}">
                  <a16:creationId xmlns:a16="http://schemas.microsoft.com/office/drawing/2014/main" id="{E6DB9F0F-270A-0D67-36CB-FFF1C7A2546F}"/>
                </a:ext>
              </a:extLst>
            </p:cNvPr>
            <p:cNvSpPr/>
            <p:nvPr/>
          </p:nvSpPr>
          <p:spPr>
            <a:xfrm>
              <a:off x="1500850" y="2263725"/>
              <a:ext cx="28375" cy="32450"/>
            </a:xfrm>
            <a:custGeom>
              <a:avLst/>
              <a:gdLst/>
              <a:ahLst/>
              <a:cxnLst/>
              <a:rect l="l" t="t" r="r" b="b"/>
              <a:pathLst>
                <a:path w="1135" h="1298" extrusionOk="0">
                  <a:moveTo>
                    <a:pt x="1135" y="0"/>
                  </a:moveTo>
                  <a:lnTo>
                    <a:pt x="313" y="543"/>
                  </a:lnTo>
                  <a:cubicBezTo>
                    <a:pt x="1" y="723"/>
                    <a:pt x="50" y="1167"/>
                    <a:pt x="395" y="1282"/>
                  </a:cubicBezTo>
                  <a:lnTo>
                    <a:pt x="412" y="1282"/>
                  </a:lnTo>
                  <a:cubicBezTo>
                    <a:pt x="449" y="1293"/>
                    <a:pt x="486" y="1298"/>
                    <a:pt x="522" y="1298"/>
                  </a:cubicBezTo>
                  <a:cubicBezTo>
                    <a:pt x="711" y="1298"/>
                    <a:pt x="880" y="1160"/>
                    <a:pt x="921" y="954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928;p72">
              <a:extLst>
                <a:ext uri="{FF2B5EF4-FFF2-40B4-BE49-F238E27FC236}">
                  <a16:creationId xmlns:a16="http://schemas.microsoft.com/office/drawing/2014/main" id="{EB38370D-1569-0719-C5CD-A6C891ECC8B1}"/>
                </a:ext>
              </a:extLst>
            </p:cNvPr>
            <p:cNvSpPr/>
            <p:nvPr/>
          </p:nvSpPr>
          <p:spPr>
            <a:xfrm>
              <a:off x="1608100" y="2259600"/>
              <a:ext cx="50575" cy="122550"/>
            </a:xfrm>
            <a:custGeom>
              <a:avLst/>
              <a:gdLst/>
              <a:ahLst/>
              <a:cxnLst/>
              <a:rect l="l" t="t" r="r" b="b"/>
              <a:pathLst>
                <a:path w="2023" h="4902" extrusionOk="0">
                  <a:moveTo>
                    <a:pt x="1" y="1"/>
                  </a:moveTo>
                  <a:cubicBezTo>
                    <a:pt x="1" y="1"/>
                    <a:pt x="33" y="2631"/>
                    <a:pt x="148" y="3617"/>
                  </a:cubicBezTo>
                  <a:cubicBezTo>
                    <a:pt x="259" y="4545"/>
                    <a:pt x="836" y="4901"/>
                    <a:pt x="1288" y="4901"/>
                  </a:cubicBezTo>
                  <a:cubicBezTo>
                    <a:pt x="1309" y="4901"/>
                    <a:pt x="1329" y="4900"/>
                    <a:pt x="1348" y="4899"/>
                  </a:cubicBezTo>
                  <a:cubicBezTo>
                    <a:pt x="1809" y="4850"/>
                    <a:pt x="2022" y="428"/>
                    <a:pt x="2022" y="4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929;p72">
              <a:extLst>
                <a:ext uri="{FF2B5EF4-FFF2-40B4-BE49-F238E27FC236}">
                  <a16:creationId xmlns:a16="http://schemas.microsoft.com/office/drawing/2014/main" id="{D23A519B-C12E-BE8B-EF66-95024CE34AE4}"/>
                </a:ext>
              </a:extLst>
            </p:cNvPr>
            <p:cNvSpPr/>
            <p:nvPr/>
          </p:nvSpPr>
          <p:spPr>
            <a:xfrm>
              <a:off x="1629875" y="2326175"/>
              <a:ext cx="122475" cy="182050"/>
            </a:xfrm>
            <a:custGeom>
              <a:avLst/>
              <a:gdLst/>
              <a:ahLst/>
              <a:cxnLst/>
              <a:rect l="l" t="t" r="r" b="b"/>
              <a:pathLst>
                <a:path w="4899" h="7282" extrusionOk="0">
                  <a:moveTo>
                    <a:pt x="1" y="1"/>
                  </a:moveTo>
                  <a:cubicBezTo>
                    <a:pt x="313" y="1924"/>
                    <a:pt x="362" y="3880"/>
                    <a:pt x="132" y="5819"/>
                  </a:cubicBezTo>
                  <a:lnTo>
                    <a:pt x="3321" y="7282"/>
                  </a:lnTo>
                  <a:lnTo>
                    <a:pt x="4899" y="5655"/>
                  </a:lnTo>
                  <a:cubicBezTo>
                    <a:pt x="4899" y="5655"/>
                    <a:pt x="4850" y="5080"/>
                    <a:pt x="4800" y="4406"/>
                  </a:cubicBezTo>
                  <a:cubicBezTo>
                    <a:pt x="4751" y="3715"/>
                    <a:pt x="4702" y="2926"/>
                    <a:pt x="4702" y="2450"/>
                  </a:cubicBezTo>
                  <a:cubicBezTo>
                    <a:pt x="4702" y="1562"/>
                    <a:pt x="527" y="181"/>
                    <a:pt x="34" y="1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930;p72">
              <a:extLst>
                <a:ext uri="{FF2B5EF4-FFF2-40B4-BE49-F238E27FC236}">
                  <a16:creationId xmlns:a16="http://schemas.microsoft.com/office/drawing/2014/main" id="{275DEB33-57B7-86D0-097F-0C1CA265BE97}"/>
                </a:ext>
              </a:extLst>
            </p:cNvPr>
            <p:cNvSpPr/>
            <p:nvPr/>
          </p:nvSpPr>
          <p:spPr>
            <a:xfrm>
              <a:off x="1647403" y="2334400"/>
              <a:ext cx="96175" cy="101100"/>
            </a:xfrm>
            <a:custGeom>
              <a:avLst/>
              <a:gdLst/>
              <a:ahLst/>
              <a:cxnLst/>
              <a:rect l="l" t="t" r="r" b="b"/>
              <a:pathLst>
                <a:path w="3847" h="4044" extrusionOk="0">
                  <a:moveTo>
                    <a:pt x="0" y="0"/>
                  </a:moveTo>
                  <a:cubicBezTo>
                    <a:pt x="247" y="1282"/>
                    <a:pt x="1068" y="3616"/>
                    <a:pt x="3846" y="4044"/>
                  </a:cubicBezTo>
                  <a:cubicBezTo>
                    <a:pt x="3780" y="3370"/>
                    <a:pt x="3748" y="2581"/>
                    <a:pt x="3748" y="2121"/>
                  </a:cubicBezTo>
                  <a:cubicBezTo>
                    <a:pt x="3748" y="1447"/>
                    <a:pt x="1364" y="49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931;p72">
              <a:extLst>
                <a:ext uri="{FF2B5EF4-FFF2-40B4-BE49-F238E27FC236}">
                  <a16:creationId xmlns:a16="http://schemas.microsoft.com/office/drawing/2014/main" id="{4BFD6982-1642-478C-9606-50F9B50A3C14}"/>
                </a:ext>
              </a:extLst>
            </p:cNvPr>
            <p:cNvSpPr/>
            <p:nvPr/>
          </p:nvSpPr>
          <p:spPr>
            <a:xfrm>
              <a:off x="1776175" y="2259875"/>
              <a:ext cx="39475" cy="64275"/>
            </a:xfrm>
            <a:custGeom>
              <a:avLst/>
              <a:gdLst/>
              <a:ahLst/>
              <a:cxnLst/>
              <a:rect l="l" t="t" r="r" b="b"/>
              <a:pathLst>
                <a:path w="1579" h="2571" extrusionOk="0">
                  <a:moveTo>
                    <a:pt x="762" y="0"/>
                  </a:moveTo>
                  <a:cubicBezTo>
                    <a:pt x="343" y="0"/>
                    <a:pt x="165" y="549"/>
                    <a:pt x="165" y="549"/>
                  </a:cubicBezTo>
                  <a:lnTo>
                    <a:pt x="0" y="2570"/>
                  </a:lnTo>
                  <a:cubicBezTo>
                    <a:pt x="1216" y="2357"/>
                    <a:pt x="1578" y="319"/>
                    <a:pt x="1003" y="56"/>
                  </a:cubicBezTo>
                  <a:cubicBezTo>
                    <a:pt x="915" y="17"/>
                    <a:pt x="835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932;p72">
              <a:extLst>
                <a:ext uri="{FF2B5EF4-FFF2-40B4-BE49-F238E27FC236}">
                  <a16:creationId xmlns:a16="http://schemas.microsoft.com/office/drawing/2014/main" id="{3AEF4BDD-8081-F159-0CEE-9FDD68A0D7FF}"/>
                </a:ext>
              </a:extLst>
            </p:cNvPr>
            <p:cNvSpPr/>
            <p:nvPr/>
          </p:nvSpPr>
          <p:spPr>
            <a:xfrm>
              <a:off x="1598250" y="2189575"/>
              <a:ext cx="186150" cy="210200"/>
            </a:xfrm>
            <a:custGeom>
              <a:avLst/>
              <a:gdLst/>
              <a:ahLst/>
              <a:cxnLst/>
              <a:rect l="l" t="t" r="r" b="b"/>
              <a:pathLst>
                <a:path w="7446" h="8408" extrusionOk="0">
                  <a:moveTo>
                    <a:pt x="3940" y="0"/>
                  </a:moveTo>
                  <a:cubicBezTo>
                    <a:pt x="2709" y="0"/>
                    <a:pt x="1276" y="319"/>
                    <a:pt x="0" y="1421"/>
                  </a:cubicBezTo>
                  <a:cubicBezTo>
                    <a:pt x="181" y="2605"/>
                    <a:pt x="477" y="3772"/>
                    <a:pt x="855" y="4922"/>
                  </a:cubicBezTo>
                  <a:cubicBezTo>
                    <a:pt x="904" y="5070"/>
                    <a:pt x="970" y="5235"/>
                    <a:pt x="1019" y="5399"/>
                  </a:cubicBezTo>
                  <a:lnTo>
                    <a:pt x="2844" y="7881"/>
                  </a:lnTo>
                  <a:cubicBezTo>
                    <a:pt x="3446" y="8245"/>
                    <a:pt x="4120" y="8408"/>
                    <a:pt x="4742" y="8408"/>
                  </a:cubicBezTo>
                  <a:cubicBezTo>
                    <a:pt x="5494" y="8408"/>
                    <a:pt x="6172" y="8171"/>
                    <a:pt x="6558" y="7766"/>
                  </a:cubicBezTo>
                  <a:cubicBezTo>
                    <a:pt x="7084" y="7207"/>
                    <a:pt x="7446" y="5892"/>
                    <a:pt x="7446" y="4199"/>
                  </a:cubicBezTo>
                  <a:cubicBezTo>
                    <a:pt x="7446" y="2983"/>
                    <a:pt x="7265" y="1783"/>
                    <a:pt x="6936" y="599"/>
                  </a:cubicBezTo>
                  <a:cubicBezTo>
                    <a:pt x="6936" y="599"/>
                    <a:pt x="5628" y="0"/>
                    <a:pt x="39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933;p72">
              <a:extLst>
                <a:ext uri="{FF2B5EF4-FFF2-40B4-BE49-F238E27FC236}">
                  <a16:creationId xmlns:a16="http://schemas.microsoft.com/office/drawing/2014/main" id="{8D4AA5F2-12DC-C4CD-ACF7-1FD9A734D430}"/>
                </a:ext>
              </a:extLst>
            </p:cNvPr>
            <p:cNvSpPr/>
            <p:nvPr/>
          </p:nvSpPr>
          <p:spPr>
            <a:xfrm>
              <a:off x="1598250" y="2159750"/>
              <a:ext cx="186150" cy="247000"/>
            </a:xfrm>
            <a:custGeom>
              <a:avLst/>
              <a:gdLst/>
              <a:ahLst/>
              <a:cxnLst/>
              <a:rect l="l" t="t" r="r" b="b"/>
              <a:pathLst>
                <a:path w="7446" h="9880" fill="none" extrusionOk="0">
                  <a:moveTo>
                    <a:pt x="1019" y="6592"/>
                  </a:moveTo>
                  <a:cubicBezTo>
                    <a:pt x="970" y="6428"/>
                    <a:pt x="904" y="6263"/>
                    <a:pt x="855" y="6115"/>
                  </a:cubicBezTo>
                  <a:cubicBezTo>
                    <a:pt x="477" y="4965"/>
                    <a:pt x="181" y="3798"/>
                    <a:pt x="0" y="2614"/>
                  </a:cubicBezTo>
                  <a:cubicBezTo>
                    <a:pt x="3024" y="1"/>
                    <a:pt x="6936" y="1792"/>
                    <a:pt x="6936" y="1792"/>
                  </a:cubicBezTo>
                  <a:cubicBezTo>
                    <a:pt x="7265" y="2976"/>
                    <a:pt x="7446" y="4176"/>
                    <a:pt x="7446" y="5392"/>
                  </a:cubicBezTo>
                  <a:cubicBezTo>
                    <a:pt x="7446" y="7085"/>
                    <a:pt x="7084" y="8400"/>
                    <a:pt x="6558" y="8959"/>
                  </a:cubicBezTo>
                  <a:cubicBezTo>
                    <a:pt x="5852" y="9698"/>
                    <a:pt x="4175" y="9879"/>
                    <a:pt x="2844" y="9074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934;p72">
              <a:extLst>
                <a:ext uri="{FF2B5EF4-FFF2-40B4-BE49-F238E27FC236}">
                  <a16:creationId xmlns:a16="http://schemas.microsoft.com/office/drawing/2014/main" id="{48E06BC9-CD7E-51AD-2341-2C0814ED0D81}"/>
                </a:ext>
              </a:extLst>
            </p:cNvPr>
            <p:cNvSpPr/>
            <p:nvPr/>
          </p:nvSpPr>
          <p:spPr>
            <a:xfrm>
              <a:off x="1595375" y="2189975"/>
              <a:ext cx="190275" cy="122675"/>
            </a:xfrm>
            <a:custGeom>
              <a:avLst/>
              <a:gdLst/>
              <a:ahLst/>
              <a:cxnLst/>
              <a:rect l="l" t="t" r="r" b="b"/>
              <a:pathLst>
                <a:path w="7611" h="4907" extrusionOk="0">
                  <a:moveTo>
                    <a:pt x="4128" y="1"/>
                  </a:moveTo>
                  <a:cubicBezTo>
                    <a:pt x="2854" y="1"/>
                    <a:pt x="1381" y="319"/>
                    <a:pt x="99" y="1422"/>
                  </a:cubicBezTo>
                  <a:cubicBezTo>
                    <a:pt x="0" y="2654"/>
                    <a:pt x="296" y="3871"/>
                    <a:pt x="953" y="4906"/>
                  </a:cubicBezTo>
                  <a:cubicBezTo>
                    <a:pt x="1167" y="4906"/>
                    <a:pt x="1315" y="4725"/>
                    <a:pt x="1266" y="4528"/>
                  </a:cubicBezTo>
                  <a:lnTo>
                    <a:pt x="1134" y="3986"/>
                  </a:lnTo>
                  <a:cubicBezTo>
                    <a:pt x="1068" y="3690"/>
                    <a:pt x="1101" y="3378"/>
                    <a:pt x="1200" y="3098"/>
                  </a:cubicBezTo>
                  <a:cubicBezTo>
                    <a:pt x="1414" y="2506"/>
                    <a:pt x="1479" y="1882"/>
                    <a:pt x="1364" y="1257"/>
                  </a:cubicBezTo>
                  <a:cubicBezTo>
                    <a:pt x="1364" y="1257"/>
                    <a:pt x="1923" y="501"/>
                    <a:pt x="3830" y="436"/>
                  </a:cubicBezTo>
                  <a:cubicBezTo>
                    <a:pt x="3962" y="431"/>
                    <a:pt x="4088" y="429"/>
                    <a:pt x="4208" y="429"/>
                  </a:cubicBezTo>
                  <a:cubicBezTo>
                    <a:pt x="5819" y="429"/>
                    <a:pt x="6246" y="814"/>
                    <a:pt x="6246" y="814"/>
                  </a:cubicBezTo>
                  <a:cubicBezTo>
                    <a:pt x="6246" y="814"/>
                    <a:pt x="6624" y="2359"/>
                    <a:pt x="7117" y="2654"/>
                  </a:cubicBezTo>
                  <a:lnTo>
                    <a:pt x="7561" y="4183"/>
                  </a:lnTo>
                  <a:cubicBezTo>
                    <a:pt x="7561" y="3098"/>
                    <a:pt x="7610" y="1849"/>
                    <a:pt x="7249" y="600"/>
                  </a:cubicBezTo>
                  <a:cubicBezTo>
                    <a:pt x="7249" y="600"/>
                    <a:pt x="5875" y="1"/>
                    <a:pt x="412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935;p72">
              <a:extLst>
                <a:ext uri="{FF2B5EF4-FFF2-40B4-BE49-F238E27FC236}">
                  <a16:creationId xmlns:a16="http://schemas.microsoft.com/office/drawing/2014/main" id="{662FD2E1-F325-8D76-BF96-76BE8B6B8E08}"/>
                </a:ext>
              </a:extLst>
            </p:cNvPr>
            <p:cNvSpPr/>
            <p:nvPr/>
          </p:nvSpPr>
          <p:spPr>
            <a:xfrm>
              <a:off x="1577400" y="2282475"/>
              <a:ext cx="60725" cy="58850"/>
            </a:xfrm>
            <a:custGeom>
              <a:avLst/>
              <a:gdLst/>
              <a:ahLst/>
              <a:cxnLst/>
              <a:rect l="l" t="t" r="r" b="b"/>
              <a:pathLst>
                <a:path w="2429" h="2354" extrusionOk="0">
                  <a:moveTo>
                    <a:pt x="955" y="0"/>
                  </a:moveTo>
                  <a:cubicBezTo>
                    <a:pt x="809" y="0"/>
                    <a:pt x="649" y="62"/>
                    <a:pt x="489" y="236"/>
                  </a:cubicBezTo>
                  <a:cubicBezTo>
                    <a:pt x="1" y="771"/>
                    <a:pt x="646" y="2353"/>
                    <a:pt x="2083" y="2353"/>
                  </a:cubicBezTo>
                  <a:cubicBezTo>
                    <a:pt x="2193" y="2353"/>
                    <a:pt x="2309" y="2344"/>
                    <a:pt x="2428" y="2324"/>
                  </a:cubicBezTo>
                  <a:lnTo>
                    <a:pt x="1574" y="352"/>
                  </a:lnTo>
                  <a:cubicBezTo>
                    <a:pt x="1574" y="352"/>
                    <a:pt x="1304" y="0"/>
                    <a:pt x="9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936;p72">
              <a:extLst>
                <a:ext uri="{FF2B5EF4-FFF2-40B4-BE49-F238E27FC236}">
                  <a16:creationId xmlns:a16="http://schemas.microsoft.com/office/drawing/2014/main" id="{94BF60CB-6B76-BC20-FEC3-37C0047D01A4}"/>
                </a:ext>
              </a:extLst>
            </p:cNvPr>
            <p:cNvSpPr/>
            <p:nvPr/>
          </p:nvSpPr>
          <p:spPr>
            <a:xfrm>
              <a:off x="1576450" y="2273575"/>
              <a:ext cx="61675" cy="74000"/>
            </a:xfrm>
            <a:custGeom>
              <a:avLst/>
              <a:gdLst/>
              <a:ahLst/>
              <a:cxnLst/>
              <a:rect l="l" t="t" r="r" b="b"/>
              <a:pathLst>
                <a:path w="2467" h="2960" fill="none" extrusionOk="0">
                  <a:moveTo>
                    <a:pt x="1612" y="708"/>
                  </a:moveTo>
                  <a:cubicBezTo>
                    <a:pt x="1612" y="708"/>
                    <a:pt x="1069" y="1"/>
                    <a:pt x="527" y="592"/>
                  </a:cubicBezTo>
                  <a:cubicBezTo>
                    <a:pt x="1" y="1168"/>
                    <a:pt x="790" y="2959"/>
                    <a:pt x="2466" y="2680"/>
                  </a:cubicBez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937;p72">
              <a:extLst>
                <a:ext uri="{FF2B5EF4-FFF2-40B4-BE49-F238E27FC236}">
                  <a16:creationId xmlns:a16="http://schemas.microsoft.com/office/drawing/2014/main" id="{2407F8C3-184C-1753-0943-20C773BBF0C0}"/>
                </a:ext>
              </a:extLst>
            </p:cNvPr>
            <p:cNvSpPr/>
            <p:nvPr/>
          </p:nvSpPr>
          <p:spPr>
            <a:xfrm>
              <a:off x="1584675" y="2147825"/>
              <a:ext cx="195625" cy="95775"/>
            </a:xfrm>
            <a:custGeom>
              <a:avLst/>
              <a:gdLst/>
              <a:ahLst/>
              <a:cxnLst/>
              <a:rect l="l" t="t" r="r" b="b"/>
              <a:pathLst>
                <a:path w="7825" h="3831" extrusionOk="0">
                  <a:moveTo>
                    <a:pt x="4754" y="1"/>
                  </a:moveTo>
                  <a:cubicBezTo>
                    <a:pt x="3055" y="1"/>
                    <a:pt x="1376" y="570"/>
                    <a:pt x="1" y="1661"/>
                  </a:cubicBezTo>
                  <a:lnTo>
                    <a:pt x="543" y="3831"/>
                  </a:lnTo>
                  <a:cubicBezTo>
                    <a:pt x="543" y="3831"/>
                    <a:pt x="2708" y="2676"/>
                    <a:pt x="5538" y="2676"/>
                  </a:cubicBezTo>
                  <a:cubicBezTo>
                    <a:pt x="6265" y="2676"/>
                    <a:pt x="7035" y="2752"/>
                    <a:pt x="7825" y="2943"/>
                  </a:cubicBezTo>
                  <a:lnTo>
                    <a:pt x="7315" y="445"/>
                  </a:lnTo>
                  <a:cubicBezTo>
                    <a:pt x="6481" y="147"/>
                    <a:pt x="5615" y="1"/>
                    <a:pt x="4754" y="1"/>
                  </a:cubicBezTo>
                  <a:close/>
                </a:path>
              </a:pathLst>
            </a:custGeom>
            <a:solidFill>
              <a:srgbClr val="65A4C5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938;p72">
              <a:extLst>
                <a:ext uri="{FF2B5EF4-FFF2-40B4-BE49-F238E27FC236}">
                  <a16:creationId xmlns:a16="http://schemas.microsoft.com/office/drawing/2014/main" id="{416FCB1B-6E86-B388-98C4-20B413F618A8}"/>
                </a:ext>
              </a:extLst>
            </p:cNvPr>
            <p:cNvSpPr/>
            <p:nvPr/>
          </p:nvSpPr>
          <p:spPr>
            <a:xfrm>
              <a:off x="1584675" y="2136750"/>
              <a:ext cx="186175" cy="71525"/>
            </a:xfrm>
            <a:custGeom>
              <a:avLst/>
              <a:gdLst/>
              <a:ahLst/>
              <a:cxnLst/>
              <a:rect l="l" t="t" r="r" b="b"/>
              <a:pathLst>
                <a:path w="7447" h="2861" fill="none" extrusionOk="0">
                  <a:moveTo>
                    <a:pt x="7446" y="1529"/>
                  </a:moveTo>
                  <a:lnTo>
                    <a:pt x="7315" y="888"/>
                  </a:lnTo>
                  <a:cubicBezTo>
                    <a:pt x="4833" y="0"/>
                    <a:pt x="2072" y="461"/>
                    <a:pt x="1" y="2104"/>
                  </a:cubicBezTo>
                  <a:lnTo>
                    <a:pt x="198" y="2860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939;p72">
              <a:extLst>
                <a:ext uri="{FF2B5EF4-FFF2-40B4-BE49-F238E27FC236}">
                  <a16:creationId xmlns:a16="http://schemas.microsoft.com/office/drawing/2014/main" id="{E5C62D27-2BBE-629A-532E-8CAF8246ECD4}"/>
                </a:ext>
              </a:extLst>
            </p:cNvPr>
            <p:cNvSpPr/>
            <p:nvPr/>
          </p:nvSpPr>
          <p:spPr>
            <a:xfrm>
              <a:off x="1452375" y="2446175"/>
              <a:ext cx="466000" cy="181225"/>
            </a:xfrm>
            <a:custGeom>
              <a:avLst/>
              <a:gdLst/>
              <a:ahLst/>
              <a:cxnLst/>
              <a:rect l="l" t="t" r="r" b="b"/>
              <a:pathLst>
                <a:path w="18640" h="7249" extrusionOk="0">
                  <a:moveTo>
                    <a:pt x="12591" y="0"/>
                  </a:moveTo>
                  <a:cubicBezTo>
                    <a:pt x="12393" y="0"/>
                    <a:pt x="12196" y="82"/>
                    <a:pt x="12081" y="247"/>
                  </a:cubicBezTo>
                  <a:cubicBezTo>
                    <a:pt x="11851" y="542"/>
                    <a:pt x="11292" y="1003"/>
                    <a:pt x="10109" y="1068"/>
                  </a:cubicBezTo>
                  <a:cubicBezTo>
                    <a:pt x="10026" y="1072"/>
                    <a:pt x="9944" y="1074"/>
                    <a:pt x="9862" y="1074"/>
                  </a:cubicBezTo>
                  <a:cubicBezTo>
                    <a:pt x="8910" y="1074"/>
                    <a:pt x="7967" y="813"/>
                    <a:pt x="7150" y="329"/>
                  </a:cubicBezTo>
                  <a:cubicBezTo>
                    <a:pt x="7054" y="281"/>
                    <a:pt x="6949" y="250"/>
                    <a:pt x="6848" y="250"/>
                  </a:cubicBezTo>
                  <a:cubicBezTo>
                    <a:pt x="6811" y="250"/>
                    <a:pt x="6774" y="254"/>
                    <a:pt x="6739" y="263"/>
                  </a:cubicBezTo>
                  <a:cubicBezTo>
                    <a:pt x="4898" y="608"/>
                    <a:pt x="3090" y="1118"/>
                    <a:pt x="1348" y="1775"/>
                  </a:cubicBezTo>
                  <a:cubicBezTo>
                    <a:pt x="510" y="2088"/>
                    <a:pt x="0" y="2318"/>
                    <a:pt x="0" y="2318"/>
                  </a:cubicBezTo>
                  <a:cubicBezTo>
                    <a:pt x="4750" y="5539"/>
                    <a:pt x="10963" y="7249"/>
                    <a:pt x="10963" y="7249"/>
                  </a:cubicBezTo>
                  <a:cubicBezTo>
                    <a:pt x="13840" y="5490"/>
                    <a:pt x="16420" y="3304"/>
                    <a:pt x="18639" y="789"/>
                  </a:cubicBezTo>
                  <a:cubicBezTo>
                    <a:pt x="18179" y="674"/>
                    <a:pt x="17719" y="575"/>
                    <a:pt x="17242" y="510"/>
                  </a:cubicBezTo>
                  <a:cubicBezTo>
                    <a:pt x="15319" y="181"/>
                    <a:pt x="13379" y="49"/>
                    <a:pt x="1259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940;p72">
              <a:extLst>
                <a:ext uri="{FF2B5EF4-FFF2-40B4-BE49-F238E27FC236}">
                  <a16:creationId xmlns:a16="http://schemas.microsoft.com/office/drawing/2014/main" id="{E8F516E8-B89D-B9A9-F39C-640B98934613}"/>
                </a:ext>
              </a:extLst>
            </p:cNvPr>
            <p:cNvSpPr/>
            <p:nvPr/>
          </p:nvSpPr>
          <p:spPr>
            <a:xfrm>
              <a:off x="1452375" y="2458900"/>
              <a:ext cx="466000" cy="168500"/>
            </a:xfrm>
            <a:custGeom>
              <a:avLst/>
              <a:gdLst/>
              <a:ahLst/>
              <a:cxnLst/>
              <a:rect l="l" t="t" r="r" b="b"/>
              <a:pathLst>
                <a:path w="18640" h="6740" extrusionOk="0">
                  <a:moveTo>
                    <a:pt x="17242" y="1"/>
                  </a:moveTo>
                  <a:cubicBezTo>
                    <a:pt x="14990" y="2499"/>
                    <a:pt x="11029" y="5277"/>
                    <a:pt x="11029" y="5277"/>
                  </a:cubicBezTo>
                  <a:cubicBezTo>
                    <a:pt x="7166" y="4438"/>
                    <a:pt x="2844" y="2121"/>
                    <a:pt x="1348" y="1266"/>
                  </a:cubicBezTo>
                  <a:cubicBezTo>
                    <a:pt x="510" y="1579"/>
                    <a:pt x="0" y="1809"/>
                    <a:pt x="0" y="1809"/>
                  </a:cubicBezTo>
                  <a:cubicBezTo>
                    <a:pt x="4750" y="5030"/>
                    <a:pt x="10980" y="6740"/>
                    <a:pt x="10980" y="6740"/>
                  </a:cubicBezTo>
                  <a:cubicBezTo>
                    <a:pt x="13840" y="4981"/>
                    <a:pt x="16420" y="2795"/>
                    <a:pt x="18639" y="280"/>
                  </a:cubicBezTo>
                  <a:cubicBezTo>
                    <a:pt x="18179" y="165"/>
                    <a:pt x="17719" y="66"/>
                    <a:pt x="17242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miter lim="16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941;p72">
              <a:extLst>
                <a:ext uri="{FF2B5EF4-FFF2-40B4-BE49-F238E27FC236}">
                  <a16:creationId xmlns:a16="http://schemas.microsoft.com/office/drawing/2014/main" id="{FCBB56A4-2F4B-62EE-124C-5E8F8F777D15}"/>
                </a:ext>
              </a:extLst>
            </p:cNvPr>
            <p:cNvSpPr/>
            <p:nvPr/>
          </p:nvSpPr>
          <p:spPr>
            <a:xfrm>
              <a:off x="1484425" y="2454375"/>
              <a:ext cx="128225" cy="289325"/>
            </a:xfrm>
            <a:custGeom>
              <a:avLst/>
              <a:gdLst/>
              <a:ahLst/>
              <a:cxnLst/>
              <a:rect l="l" t="t" r="r" b="b"/>
              <a:pathLst>
                <a:path w="5129" h="11573" extrusionOk="0">
                  <a:moveTo>
                    <a:pt x="5128" y="1"/>
                  </a:moveTo>
                  <a:lnTo>
                    <a:pt x="5128" y="1"/>
                  </a:lnTo>
                  <a:cubicBezTo>
                    <a:pt x="3879" y="132"/>
                    <a:pt x="2646" y="461"/>
                    <a:pt x="1496" y="954"/>
                  </a:cubicBezTo>
                  <a:cubicBezTo>
                    <a:pt x="493" y="4406"/>
                    <a:pt x="0" y="7989"/>
                    <a:pt x="33" y="11572"/>
                  </a:cubicBezTo>
                  <a:lnTo>
                    <a:pt x="4093" y="11572"/>
                  </a:lnTo>
                  <a:cubicBezTo>
                    <a:pt x="4011" y="4324"/>
                    <a:pt x="5128" y="1"/>
                    <a:pt x="512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942;p72">
              <a:extLst>
                <a:ext uri="{FF2B5EF4-FFF2-40B4-BE49-F238E27FC236}">
                  <a16:creationId xmlns:a16="http://schemas.microsoft.com/office/drawing/2014/main" id="{2F3AEA84-97FB-3959-7064-D96EBB648419}"/>
                </a:ext>
              </a:extLst>
            </p:cNvPr>
            <p:cNvSpPr/>
            <p:nvPr/>
          </p:nvSpPr>
          <p:spPr>
            <a:xfrm>
              <a:off x="1796300" y="2448225"/>
              <a:ext cx="149175" cy="295875"/>
            </a:xfrm>
            <a:custGeom>
              <a:avLst/>
              <a:gdLst/>
              <a:ahLst/>
              <a:cxnLst/>
              <a:rect l="l" t="t" r="r" b="b"/>
              <a:pathLst>
                <a:path w="5967" h="11835" extrusionOk="0">
                  <a:moveTo>
                    <a:pt x="581" y="0"/>
                  </a:moveTo>
                  <a:cubicBezTo>
                    <a:pt x="387" y="0"/>
                    <a:pt x="194" y="6"/>
                    <a:pt x="1" y="17"/>
                  </a:cubicBezTo>
                  <a:cubicBezTo>
                    <a:pt x="428" y="1545"/>
                    <a:pt x="1447" y="5539"/>
                    <a:pt x="1907" y="11835"/>
                  </a:cubicBezTo>
                  <a:lnTo>
                    <a:pt x="5967" y="11818"/>
                  </a:lnTo>
                  <a:cubicBezTo>
                    <a:pt x="5655" y="7923"/>
                    <a:pt x="4816" y="4093"/>
                    <a:pt x="3485" y="428"/>
                  </a:cubicBezTo>
                  <a:cubicBezTo>
                    <a:pt x="2539" y="140"/>
                    <a:pt x="1558" y="0"/>
                    <a:pt x="58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943;p72">
              <a:extLst>
                <a:ext uri="{FF2B5EF4-FFF2-40B4-BE49-F238E27FC236}">
                  <a16:creationId xmlns:a16="http://schemas.microsoft.com/office/drawing/2014/main" id="{063A39C1-4720-B833-580B-36C6D4D92B2D}"/>
                </a:ext>
              </a:extLst>
            </p:cNvPr>
            <p:cNvSpPr/>
            <p:nvPr/>
          </p:nvSpPr>
          <p:spPr>
            <a:xfrm>
              <a:off x="1341428" y="1957601"/>
              <a:ext cx="25" cy="1582080"/>
            </a:xfrm>
            <a:custGeom>
              <a:avLst/>
              <a:gdLst/>
              <a:ahLst/>
              <a:cxnLst/>
              <a:rect l="l" t="t" r="r" b="b"/>
              <a:pathLst>
                <a:path w="1" h="62887" fill="none" extrusionOk="0">
                  <a:moveTo>
                    <a:pt x="0" y="0"/>
                  </a:moveTo>
                  <a:lnTo>
                    <a:pt x="0" y="62886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944;p72">
              <a:extLst>
                <a:ext uri="{FF2B5EF4-FFF2-40B4-BE49-F238E27FC236}">
                  <a16:creationId xmlns:a16="http://schemas.microsoft.com/office/drawing/2014/main" id="{241BE663-6D04-09F6-5EB9-B9EDCABF5627}"/>
                </a:ext>
              </a:extLst>
            </p:cNvPr>
            <p:cNvSpPr/>
            <p:nvPr/>
          </p:nvSpPr>
          <p:spPr>
            <a:xfrm>
              <a:off x="2091751" y="1957601"/>
              <a:ext cx="25" cy="1582080"/>
            </a:xfrm>
            <a:custGeom>
              <a:avLst/>
              <a:gdLst/>
              <a:ahLst/>
              <a:cxnLst/>
              <a:rect l="l" t="t" r="r" b="b"/>
              <a:pathLst>
                <a:path w="1" h="62887" fill="none" extrusionOk="0">
                  <a:moveTo>
                    <a:pt x="0" y="0"/>
                  </a:moveTo>
                  <a:lnTo>
                    <a:pt x="0" y="62886"/>
                  </a:lnTo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116;p63">
            <a:extLst>
              <a:ext uri="{FF2B5EF4-FFF2-40B4-BE49-F238E27FC236}">
                <a16:creationId xmlns:a16="http://schemas.microsoft.com/office/drawing/2014/main" id="{6281BA41-7C5D-60A6-9E2C-A9F718DDFF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66555" y="655901"/>
            <a:ext cx="5100834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</a:rPr>
              <a:t>SKETSA PROGRAM </a:t>
            </a:r>
            <a:r>
              <a:rPr lang="en" sz="2000" b="1" dirty="0">
                <a:solidFill>
                  <a:schemeClr val="tx1"/>
                </a:solidFill>
              </a:rPr>
              <a:t>PENJUALAN LEMARI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2" name="Google Shape;1774;p19">
            <a:extLst>
              <a:ext uri="{FF2B5EF4-FFF2-40B4-BE49-F238E27FC236}">
                <a16:creationId xmlns:a16="http://schemas.microsoft.com/office/drawing/2014/main" id="{7906FBC5-2DD2-7D58-9D18-2D1B2AE5E4CA}"/>
              </a:ext>
            </a:extLst>
          </p:cNvPr>
          <p:cNvSpPr/>
          <p:nvPr/>
        </p:nvSpPr>
        <p:spPr>
          <a:xfrm>
            <a:off x="1272597" y="3333491"/>
            <a:ext cx="1078200" cy="1078200"/>
          </a:xfrm>
          <a:prstGeom prst="pie">
            <a:avLst>
              <a:gd name="adj1" fmla="val 16218832"/>
              <a:gd name="adj2" fmla="val 13545067"/>
            </a:avLst>
          </a:prstGeom>
          <a:solidFill>
            <a:srgbClr val="FFB243"/>
          </a:solidFill>
          <a:ln w="28575" cap="flat" cmpd="sng">
            <a:solidFill>
              <a:srgbClr val="FFB2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76;p19">
            <a:extLst>
              <a:ext uri="{FF2B5EF4-FFF2-40B4-BE49-F238E27FC236}">
                <a16:creationId xmlns:a16="http://schemas.microsoft.com/office/drawing/2014/main" id="{D71D2E2F-07E5-F9F8-BFD1-26D8AB3502F6}"/>
              </a:ext>
            </a:extLst>
          </p:cNvPr>
          <p:cNvSpPr/>
          <p:nvPr/>
        </p:nvSpPr>
        <p:spPr>
          <a:xfrm>
            <a:off x="1328178" y="3349106"/>
            <a:ext cx="1015155" cy="964609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 w="28575" cap="flat" cmpd="sng">
            <a:solidFill>
              <a:srgbClr val="FFE2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801;p19">
            <a:extLst>
              <a:ext uri="{FF2B5EF4-FFF2-40B4-BE49-F238E27FC236}">
                <a16:creationId xmlns:a16="http://schemas.microsoft.com/office/drawing/2014/main" id="{5F6EB44C-42B7-FB34-D828-56890B9FB2CF}"/>
              </a:ext>
            </a:extLst>
          </p:cNvPr>
          <p:cNvSpPr/>
          <p:nvPr/>
        </p:nvSpPr>
        <p:spPr>
          <a:xfrm>
            <a:off x="1083811" y="1381961"/>
            <a:ext cx="1078200" cy="1078200"/>
          </a:xfrm>
          <a:prstGeom prst="pie">
            <a:avLst>
              <a:gd name="adj1" fmla="val 16218832"/>
              <a:gd name="adj2" fmla="val 7547590"/>
            </a:avLst>
          </a:prstGeom>
          <a:solidFill>
            <a:srgbClr val="FFB243"/>
          </a:solidFill>
          <a:ln w="28575" cap="flat" cmpd="sng">
            <a:solidFill>
              <a:srgbClr val="FFB2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03;p19">
            <a:extLst>
              <a:ext uri="{FF2B5EF4-FFF2-40B4-BE49-F238E27FC236}">
                <a16:creationId xmlns:a16="http://schemas.microsoft.com/office/drawing/2014/main" id="{95BC1DC3-8751-2F28-653C-9B876E628BD1}"/>
              </a:ext>
            </a:extLst>
          </p:cNvPr>
          <p:cNvSpPr/>
          <p:nvPr/>
        </p:nvSpPr>
        <p:spPr>
          <a:xfrm>
            <a:off x="1129983" y="1399046"/>
            <a:ext cx="1015155" cy="964609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 w="28575" cap="flat" cmpd="sng">
            <a:solidFill>
              <a:srgbClr val="FFE2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75;p19">
            <a:extLst>
              <a:ext uri="{FF2B5EF4-FFF2-40B4-BE49-F238E27FC236}">
                <a16:creationId xmlns:a16="http://schemas.microsoft.com/office/drawing/2014/main" id="{6FE5037C-0D79-7A2A-2DC6-0AF48ABA4A9A}"/>
              </a:ext>
            </a:extLst>
          </p:cNvPr>
          <p:cNvSpPr/>
          <p:nvPr/>
        </p:nvSpPr>
        <p:spPr>
          <a:xfrm>
            <a:off x="6945612" y="1446422"/>
            <a:ext cx="1078200" cy="1078200"/>
          </a:xfrm>
          <a:prstGeom prst="pie">
            <a:avLst>
              <a:gd name="adj1" fmla="val 16218832"/>
              <a:gd name="adj2" fmla="val 5383024"/>
            </a:avLst>
          </a:prstGeom>
          <a:solidFill>
            <a:srgbClr val="FFB243"/>
          </a:solidFill>
          <a:ln w="28575" cap="flat" cmpd="sng">
            <a:solidFill>
              <a:srgbClr val="FFB2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77;p19">
            <a:extLst>
              <a:ext uri="{FF2B5EF4-FFF2-40B4-BE49-F238E27FC236}">
                <a16:creationId xmlns:a16="http://schemas.microsoft.com/office/drawing/2014/main" id="{D0F3FFBB-5395-AEE0-42F8-2860B531D171}"/>
              </a:ext>
            </a:extLst>
          </p:cNvPr>
          <p:cNvSpPr/>
          <p:nvPr/>
        </p:nvSpPr>
        <p:spPr>
          <a:xfrm>
            <a:off x="6976813" y="1451866"/>
            <a:ext cx="1015155" cy="964609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 w="28575" cap="flat" cmpd="sng">
            <a:solidFill>
              <a:srgbClr val="FFE2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802;p19">
            <a:extLst>
              <a:ext uri="{FF2B5EF4-FFF2-40B4-BE49-F238E27FC236}">
                <a16:creationId xmlns:a16="http://schemas.microsoft.com/office/drawing/2014/main" id="{045522B3-B578-EFBB-F470-6BFD82CAE307}"/>
              </a:ext>
            </a:extLst>
          </p:cNvPr>
          <p:cNvSpPr/>
          <p:nvPr/>
        </p:nvSpPr>
        <p:spPr>
          <a:xfrm>
            <a:off x="7090273" y="3323394"/>
            <a:ext cx="1078200" cy="1078200"/>
          </a:xfrm>
          <a:prstGeom prst="pie">
            <a:avLst>
              <a:gd name="adj1" fmla="val 16218832"/>
              <a:gd name="adj2" fmla="val 10798997"/>
            </a:avLst>
          </a:prstGeom>
          <a:solidFill>
            <a:srgbClr val="FFB243"/>
          </a:solidFill>
          <a:ln w="28575" cap="flat" cmpd="sng">
            <a:solidFill>
              <a:srgbClr val="FFB2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804;p19">
            <a:extLst>
              <a:ext uri="{FF2B5EF4-FFF2-40B4-BE49-F238E27FC236}">
                <a16:creationId xmlns:a16="http://schemas.microsoft.com/office/drawing/2014/main" id="{3DB0E769-A212-46EE-AD0B-FACCCDCBDA47}"/>
              </a:ext>
            </a:extLst>
          </p:cNvPr>
          <p:cNvSpPr/>
          <p:nvPr/>
        </p:nvSpPr>
        <p:spPr>
          <a:xfrm>
            <a:off x="7133299" y="3333491"/>
            <a:ext cx="1015155" cy="964609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 w="28575" cap="flat" cmpd="sng">
            <a:solidFill>
              <a:srgbClr val="FFE2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4" name="Picture 1353">
            <a:extLst>
              <a:ext uri="{FF2B5EF4-FFF2-40B4-BE49-F238E27FC236}">
                <a16:creationId xmlns:a16="http://schemas.microsoft.com/office/drawing/2014/main" id="{715ADE6D-0E4E-797F-5D23-3CF1402B9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76" y="1501270"/>
            <a:ext cx="3569896" cy="239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4"/>
          <p:cNvSpPr txBox="1">
            <a:spLocks noGrp="1"/>
          </p:cNvSpPr>
          <p:nvPr>
            <p:ph type="title"/>
          </p:nvPr>
        </p:nvSpPr>
        <p:spPr>
          <a:xfrm>
            <a:off x="1648983" y="292312"/>
            <a:ext cx="5846033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bg2"/>
                </a:solidFill>
              </a:rPr>
              <a:t>CODE PROGRAM </a:t>
            </a:r>
            <a:r>
              <a:rPr lang="en" dirty="0">
                <a:solidFill>
                  <a:schemeClr val="accent2"/>
                </a:solidFill>
              </a:rPr>
              <a:t>SKETSA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46" name="Google Shape;1346;p64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64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2C4D1-AD4B-7208-060C-55FAC544D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0" t="23416" r="7154" b="8943"/>
          <a:stretch/>
        </p:blipFill>
        <p:spPr>
          <a:xfrm>
            <a:off x="691376" y="1095859"/>
            <a:ext cx="7761248" cy="33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9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4"/>
          <p:cNvSpPr txBox="1">
            <a:spLocks noGrp="1"/>
          </p:cNvSpPr>
          <p:nvPr>
            <p:ph type="title"/>
          </p:nvPr>
        </p:nvSpPr>
        <p:spPr>
          <a:xfrm>
            <a:off x="2078767" y="285177"/>
            <a:ext cx="4986466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SCREENSHOOT </a:t>
            </a:r>
            <a:r>
              <a:rPr lang="en" dirty="0">
                <a:solidFill>
                  <a:schemeClr val="bg2"/>
                </a:solidFill>
              </a:rPr>
              <a:t>CODE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346" name="Google Shape;1346;p64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64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E689E-02B5-8398-C44D-0755C9CF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88" y="928605"/>
            <a:ext cx="3929448" cy="3929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F1C28C-97B6-4406-72B3-D0A2E44D4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31" y="928605"/>
            <a:ext cx="3309797" cy="39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69124"/>
      </p:ext>
    </p:extLst>
  </p:cSld>
  <p:clrMapOvr>
    <a:masterClrMapping/>
  </p:clrMapOvr>
</p:sld>
</file>

<file path=ppt/theme/theme1.xml><?xml version="1.0" encoding="utf-8"?>
<a:theme xmlns:a="http://schemas.openxmlformats.org/drawingml/2006/main" name="Movie Awards Ceremony Infographics by Slidesgo">
  <a:themeElements>
    <a:clrScheme name="Simple Light">
      <a:dk1>
        <a:srgbClr val="FFFFFF"/>
      </a:dk1>
      <a:lt1>
        <a:srgbClr val="000D20"/>
      </a:lt1>
      <a:dk2>
        <a:srgbClr val="B7233F"/>
      </a:dk2>
      <a:lt2>
        <a:srgbClr val="80192C"/>
      </a:lt2>
      <a:accent1>
        <a:srgbClr val="FFE290"/>
      </a:accent1>
      <a:accent2>
        <a:srgbClr val="FFB243"/>
      </a:accent2>
      <a:accent3>
        <a:srgbClr val="2A2A53"/>
      </a:accent3>
      <a:accent4>
        <a:srgbClr val="869FB1"/>
      </a:accent4>
      <a:accent5>
        <a:srgbClr val="D9D7D3"/>
      </a:accent5>
      <a:accent6>
        <a:srgbClr val="6F1C4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333</Words>
  <Application>Microsoft Office PowerPoint</Application>
  <PresentationFormat>On-screen Show (16:9)</PresentationFormat>
  <Paragraphs>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Limelight</vt:lpstr>
      <vt:lpstr>Proxima Nova Semibold</vt:lpstr>
      <vt:lpstr>Proxima Nova</vt:lpstr>
      <vt:lpstr>Aldrich</vt:lpstr>
      <vt:lpstr>Arial</vt:lpstr>
      <vt:lpstr>Arial</vt:lpstr>
      <vt:lpstr>Times New Roman</vt:lpstr>
      <vt:lpstr>Actor</vt:lpstr>
      <vt:lpstr>Anaheim</vt:lpstr>
      <vt:lpstr>Calibri</vt:lpstr>
      <vt:lpstr>Roboto Condensed Light</vt:lpstr>
      <vt:lpstr>Movie Awards Ceremony Infographics by Slidesgo</vt:lpstr>
      <vt:lpstr>Slidesgo Final Pages</vt:lpstr>
      <vt:lpstr>PROGRAM  PENJUALAN LEMARI </vt:lpstr>
      <vt:lpstr>DESKRIPSI APLIKASI</vt:lpstr>
      <vt:lpstr>FITUR-FITUR APLIKASI </vt:lpstr>
      <vt:lpstr>FITUR-FITUR APLIKASI </vt:lpstr>
      <vt:lpstr>FITUR-FITUR APLIKASI </vt:lpstr>
      <vt:lpstr>ALUR KERJA           </vt:lpstr>
      <vt:lpstr>SKETSA PROGRAM PENJUALAN LEMARI</vt:lpstr>
      <vt:lpstr> CODE PROGRAM SKETSA</vt:lpstr>
      <vt:lpstr>SCREENSHOOT CODE</vt:lpstr>
      <vt:lpstr>SCREENSHOOT CODE</vt:lpstr>
      <vt:lpstr>TAMPILAN LUAR PROGRAM </vt:lpstr>
      <vt:lpstr>TAMPILAN LUAR PROGRAM </vt:lpstr>
      <vt:lpstr>TAMPILAN LUAR PROGRAM </vt:lpstr>
      <vt:lpstr>SCREENSHOOT TAMPILAN UNGGAHAN GITHUB </vt:lpstr>
      <vt:lpstr>PENUTUP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 PENJUALAN LEMARI</dc:title>
  <dc:creator>ADHIM</dc:creator>
  <cp:lastModifiedBy>adhim khairil anam</cp:lastModifiedBy>
  <cp:revision>5</cp:revision>
  <dcterms:modified xsi:type="dcterms:W3CDTF">2023-01-07T13:33:02Z</dcterms:modified>
</cp:coreProperties>
</file>