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6" r:id="rId7"/>
    <p:sldId id="297" r:id="rId8"/>
    <p:sldId id="298" r:id="rId9"/>
    <p:sldId id="299" r:id="rId10"/>
    <p:sldId id="300" r:id="rId11"/>
    <p:sldId id="301" r:id="rId12"/>
    <p:sldId id="302"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2015</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9DB38719-EEF9-4638-91CE-8E8C646CC524}">
      <dgm:prSet/>
      <dgm:spPr/>
      <dgm:t>
        <a:bodyPr/>
        <a:lstStyle/>
        <a:p>
          <a:r>
            <a:rPr lang="en-US" dirty="0"/>
            <a:t>Lorem ipsum dolor sit amet</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2016</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Lorem ipsum dolor sit amet</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2017</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Lorem ipsum dolor sit amet</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2018</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Lorem ipsum dolor sit amet</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2015</a:t>
          </a:r>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2016</a:t>
          </a:r>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2017</a:t>
          </a:r>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2018</a:t>
          </a:r>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12/7/2022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12/7/2022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12/7/2022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12/7/2022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12/7/2022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2355458"/>
            <a:ext cx="5120639" cy="1630907"/>
          </a:xfrm>
        </p:spPr>
        <p:txBody>
          <a:bodyPr>
            <a:normAutofit/>
          </a:bodyPr>
          <a:lstStyle/>
          <a:p>
            <a:r>
              <a:rPr lang="en-US" sz="4600" dirty="0">
                <a:solidFill>
                  <a:schemeClr val="tx1"/>
                </a:solidFill>
                <a:latin typeface="Algerian" panose="04020705040A02060702" pitchFamily="82" charset="0"/>
              </a:rPr>
              <a:t>BANKING SYSTEM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latin typeface="Arial" panose="020B0604020202020204" pitchFamily="34" charset="0"/>
                <a:cs typeface="Arial" panose="020B0604020202020204" pitchFamily="34" charset="0"/>
              </a:rPr>
              <a:t>B</a:t>
            </a:r>
            <a:r>
              <a:rPr lang="en-US" dirty="0">
                <a:solidFill>
                  <a:schemeClr val="tx1"/>
                </a:solidFill>
              </a:rPr>
              <a:t>y </a:t>
            </a:r>
            <a:r>
              <a:rPr lang="en-US" dirty="0">
                <a:solidFill>
                  <a:schemeClr val="tx1"/>
                </a:solidFill>
                <a:latin typeface="Arial Black" panose="020B0A04020102020204" pitchFamily="34" charset="0"/>
              </a:rPr>
              <a:t>ADHINAN THAHIR</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05F0-0073-74ED-E4EA-C3C4E2CE8DE0}"/>
              </a:ext>
            </a:extLst>
          </p:cNvPr>
          <p:cNvSpPr>
            <a:spLocks noGrp="1"/>
          </p:cNvSpPr>
          <p:nvPr>
            <p:ph type="ctrTitle"/>
          </p:nvPr>
        </p:nvSpPr>
        <p:spPr/>
        <p:txBody>
          <a:bodyPr/>
          <a:lstStyle/>
          <a:p>
            <a:r>
              <a:rPr lang="en-US" dirty="0">
                <a:latin typeface="Algerian" panose="04020705040A02060702" pitchFamily="82" charset="0"/>
              </a:rPr>
              <a:t>THANK YOU!</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F55F8ECD-C3D3-2C30-C22E-A73E9875FABA}"/>
              </a:ext>
            </a:extLst>
          </p:cNvPr>
          <p:cNvSpPr>
            <a:spLocks noGrp="1"/>
          </p:cNvSpPr>
          <p:nvPr>
            <p:ph type="subTitle" idx="1"/>
          </p:nvPr>
        </p:nvSpPr>
        <p:spPr/>
        <p:txBody>
          <a:bodyPr/>
          <a:lstStyle/>
          <a:p>
            <a:r>
              <a:rPr lang="en-US" dirty="0">
                <a:latin typeface="Algerian" panose="04020705040A02060702" pitchFamily="82" charset="0"/>
              </a:rPr>
              <a:t>From CSE DEPARTMENT</a:t>
            </a:r>
            <a:endParaRPr lang="en-IN" dirty="0">
              <a:latin typeface="Algerian" panose="04020705040A02060702" pitchFamily="82" charset="0"/>
            </a:endParaRPr>
          </a:p>
        </p:txBody>
      </p:sp>
    </p:spTree>
    <p:extLst>
      <p:ext uri="{BB962C8B-B14F-4D97-AF65-F5344CB8AC3E}">
        <p14:creationId xmlns:p14="http://schemas.microsoft.com/office/powerpoint/2010/main" val="372896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Timeline Lorem Ipsum</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425910699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A92A45F7-C0CC-048F-20A2-5430598918B0}"/>
              </a:ext>
            </a:extLst>
          </p:cNvPr>
          <p:cNvPicPr>
            <a:picLocks noChangeAspect="1"/>
          </p:cNvPicPr>
          <p:nvPr/>
        </p:nvPicPr>
        <p:blipFill>
          <a:blip r:embed="rId8"/>
          <a:stretch>
            <a:fillRect/>
          </a:stretch>
        </p:blipFill>
        <p:spPr>
          <a:xfrm>
            <a:off x="27249" y="0"/>
            <a:ext cx="12137501" cy="6858000"/>
          </a:xfrm>
          <a:prstGeom prst="rect">
            <a:avLst/>
          </a:prstGeom>
        </p:spPr>
      </p:pic>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42569C-991D-3DDF-8AA0-F9BF77FF6724}"/>
              </a:ext>
            </a:extLst>
          </p:cNvPr>
          <p:cNvPicPr>
            <a:picLocks noChangeAspect="1"/>
          </p:cNvPicPr>
          <p:nvPr/>
        </p:nvPicPr>
        <p:blipFill>
          <a:blip r:embed="rId2"/>
          <a:stretch>
            <a:fillRect/>
          </a:stretch>
        </p:blipFill>
        <p:spPr>
          <a:xfrm>
            <a:off x="1410789" y="888274"/>
            <a:ext cx="8843554" cy="5571054"/>
          </a:xfrm>
          <a:prstGeom prst="rect">
            <a:avLst/>
          </a:prstGeom>
        </p:spPr>
      </p:pic>
      <p:sp>
        <p:nvSpPr>
          <p:cNvPr id="5" name="TextBox 4">
            <a:extLst>
              <a:ext uri="{FF2B5EF4-FFF2-40B4-BE49-F238E27FC236}">
                <a16:creationId xmlns:a16="http://schemas.microsoft.com/office/drawing/2014/main" id="{43EEFDF3-10B2-E7B1-79F3-AB50EBB61B74}"/>
              </a:ext>
            </a:extLst>
          </p:cNvPr>
          <p:cNvSpPr txBox="1"/>
          <p:nvPr/>
        </p:nvSpPr>
        <p:spPr>
          <a:xfrm>
            <a:off x="3830684" y="241943"/>
            <a:ext cx="6093822" cy="646331"/>
          </a:xfrm>
          <a:prstGeom prst="rect">
            <a:avLst/>
          </a:prstGeom>
          <a:noFill/>
        </p:spPr>
        <p:txBody>
          <a:bodyPr wrap="square">
            <a:spAutoFit/>
          </a:bodyPr>
          <a:lstStyle/>
          <a:p>
            <a:r>
              <a:rPr lang="en-US" sz="3600" u="sng" dirty="0">
                <a:latin typeface="Algerian" panose="04020705040A02060702" pitchFamily="82" charset="0"/>
              </a:rPr>
              <a:t>CREATE PAGE</a:t>
            </a:r>
            <a:endParaRPr lang="en-IN" sz="3600" u="sng" dirty="0">
              <a:latin typeface="Algerian" panose="04020705040A02060702" pitchFamily="82" charset="0"/>
            </a:endParaRPr>
          </a:p>
        </p:txBody>
      </p:sp>
    </p:spTree>
    <p:extLst>
      <p:ext uri="{BB962C8B-B14F-4D97-AF65-F5344CB8AC3E}">
        <p14:creationId xmlns:p14="http://schemas.microsoft.com/office/powerpoint/2010/main" val="288182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E1AE6F-64DF-AACF-4BF9-2D59D726A0F0}"/>
              </a:ext>
            </a:extLst>
          </p:cNvPr>
          <p:cNvPicPr>
            <a:picLocks noChangeAspect="1"/>
          </p:cNvPicPr>
          <p:nvPr/>
        </p:nvPicPr>
        <p:blipFill>
          <a:blip r:embed="rId2"/>
          <a:stretch>
            <a:fillRect/>
          </a:stretch>
        </p:blipFill>
        <p:spPr>
          <a:xfrm>
            <a:off x="940525" y="883796"/>
            <a:ext cx="9588138" cy="5567762"/>
          </a:xfrm>
          <a:prstGeom prst="rect">
            <a:avLst/>
          </a:prstGeom>
        </p:spPr>
      </p:pic>
      <p:sp>
        <p:nvSpPr>
          <p:cNvPr id="5" name="TextBox 4">
            <a:extLst>
              <a:ext uri="{FF2B5EF4-FFF2-40B4-BE49-F238E27FC236}">
                <a16:creationId xmlns:a16="http://schemas.microsoft.com/office/drawing/2014/main" id="{9F0DE371-7D59-93AD-DEA7-2705F910C7A2}"/>
              </a:ext>
            </a:extLst>
          </p:cNvPr>
          <p:cNvSpPr txBox="1"/>
          <p:nvPr/>
        </p:nvSpPr>
        <p:spPr>
          <a:xfrm>
            <a:off x="3700055" y="237465"/>
            <a:ext cx="6093822" cy="646331"/>
          </a:xfrm>
          <a:prstGeom prst="rect">
            <a:avLst/>
          </a:prstGeom>
          <a:noFill/>
        </p:spPr>
        <p:txBody>
          <a:bodyPr wrap="square">
            <a:spAutoFit/>
          </a:bodyPr>
          <a:lstStyle/>
          <a:p>
            <a:r>
              <a:rPr lang="en-US" sz="3600" u="sng" dirty="0">
                <a:latin typeface="Algerian" panose="04020705040A02060702" pitchFamily="82" charset="0"/>
              </a:rPr>
              <a:t>LOGIN PAGE</a:t>
            </a:r>
            <a:endParaRPr lang="en-IN" sz="3600" u="sng" dirty="0">
              <a:latin typeface="Algerian" panose="04020705040A02060702" pitchFamily="82" charset="0"/>
            </a:endParaRPr>
          </a:p>
        </p:txBody>
      </p:sp>
    </p:spTree>
    <p:extLst>
      <p:ext uri="{BB962C8B-B14F-4D97-AF65-F5344CB8AC3E}">
        <p14:creationId xmlns:p14="http://schemas.microsoft.com/office/powerpoint/2010/main" val="190007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FFD264-D40B-06DF-F63D-4777570D183F}"/>
              </a:ext>
            </a:extLst>
          </p:cNvPr>
          <p:cNvPicPr>
            <a:picLocks noChangeAspect="1"/>
          </p:cNvPicPr>
          <p:nvPr/>
        </p:nvPicPr>
        <p:blipFill>
          <a:blip r:embed="rId2"/>
          <a:stretch>
            <a:fillRect/>
          </a:stretch>
        </p:blipFill>
        <p:spPr>
          <a:xfrm>
            <a:off x="373957" y="1261967"/>
            <a:ext cx="11196730" cy="5073519"/>
          </a:xfrm>
          <a:prstGeom prst="rect">
            <a:avLst/>
          </a:prstGeom>
        </p:spPr>
      </p:pic>
      <p:sp>
        <p:nvSpPr>
          <p:cNvPr id="6" name="TextBox 5">
            <a:extLst>
              <a:ext uri="{FF2B5EF4-FFF2-40B4-BE49-F238E27FC236}">
                <a16:creationId xmlns:a16="http://schemas.microsoft.com/office/drawing/2014/main" id="{76C02749-7363-0590-0A06-0CC808551455}"/>
              </a:ext>
            </a:extLst>
          </p:cNvPr>
          <p:cNvSpPr txBox="1"/>
          <p:nvPr/>
        </p:nvSpPr>
        <p:spPr>
          <a:xfrm>
            <a:off x="643346" y="494997"/>
            <a:ext cx="6093822" cy="646331"/>
          </a:xfrm>
          <a:prstGeom prst="rect">
            <a:avLst/>
          </a:prstGeom>
          <a:noFill/>
        </p:spPr>
        <p:txBody>
          <a:bodyPr wrap="square">
            <a:spAutoFit/>
          </a:bodyPr>
          <a:lstStyle/>
          <a:p>
            <a:r>
              <a:rPr lang="en-US" sz="3600" u="sng" dirty="0">
                <a:latin typeface="Algerian" panose="04020705040A02060702" pitchFamily="82" charset="0"/>
              </a:rPr>
              <a:t>1. CREDIT</a:t>
            </a:r>
            <a:endParaRPr lang="en-IN" sz="3600" u="sng" dirty="0">
              <a:latin typeface="Algerian" panose="04020705040A02060702" pitchFamily="82" charset="0"/>
            </a:endParaRPr>
          </a:p>
        </p:txBody>
      </p:sp>
    </p:spTree>
    <p:extLst>
      <p:ext uri="{BB962C8B-B14F-4D97-AF65-F5344CB8AC3E}">
        <p14:creationId xmlns:p14="http://schemas.microsoft.com/office/powerpoint/2010/main" val="144555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C7B380-B40A-EE7D-A2DB-62AA424F3FAA}"/>
              </a:ext>
            </a:extLst>
          </p:cNvPr>
          <p:cNvPicPr>
            <a:picLocks noChangeAspect="1"/>
          </p:cNvPicPr>
          <p:nvPr/>
        </p:nvPicPr>
        <p:blipFill>
          <a:blip r:embed="rId2"/>
          <a:stretch>
            <a:fillRect/>
          </a:stretch>
        </p:blipFill>
        <p:spPr>
          <a:xfrm>
            <a:off x="1018902" y="1422689"/>
            <a:ext cx="8490858" cy="4533974"/>
          </a:xfrm>
          <a:prstGeom prst="rect">
            <a:avLst/>
          </a:prstGeom>
        </p:spPr>
      </p:pic>
      <p:sp>
        <p:nvSpPr>
          <p:cNvPr id="5" name="TextBox 4">
            <a:extLst>
              <a:ext uri="{FF2B5EF4-FFF2-40B4-BE49-F238E27FC236}">
                <a16:creationId xmlns:a16="http://schemas.microsoft.com/office/drawing/2014/main" id="{E9D93763-7438-BE51-45E7-C92A6343D8FB}"/>
              </a:ext>
            </a:extLst>
          </p:cNvPr>
          <p:cNvSpPr txBox="1"/>
          <p:nvPr/>
        </p:nvSpPr>
        <p:spPr>
          <a:xfrm>
            <a:off x="1139734" y="716671"/>
            <a:ext cx="6093822" cy="646331"/>
          </a:xfrm>
          <a:prstGeom prst="rect">
            <a:avLst/>
          </a:prstGeom>
          <a:noFill/>
        </p:spPr>
        <p:txBody>
          <a:bodyPr wrap="square">
            <a:spAutoFit/>
          </a:bodyPr>
          <a:lstStyle/>
          <a:p>
            <a:r>
              <a:rPr lang="en-US" sz="3600" u="sng" dirty="0">
                <a:latin typeface="Algerian" panose="04020705040A02060702" pitchFamily="82" charset="0"/>
              </a:rPr>
              <a:t>2. DEBIT</a:t>
            </a:r>
            <a:endParaRPr lang="en-IN" sz="3600" u="sng" dirty="0">
              <a:latin typeface="Algerian" panose="04020705040A02060702" pitchFamily="82" charset="0"/>
            </a:endParaRPr>
          </a:p>
        </p:txBody>
      </p:sp>
    </p:spTree>
    <p:extLst>
      <p:ext uri="{BB962C8B-B14F-4D97-AF65-F5344CB8AC3E}">
        <p14:creationId xmlns:p14="http://schemas.microsoft.com/office/powerpoint/2010/main" val="379913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01029C-7F85-F576-E156-0715E34AE7C1}"/>
              </a:ext>
            </a:extLst>
          </p:cNvPr>
          <p:cNvPicPr>
            <a:picLocks noChangeAspect="1"/>
          </p:cNvPicPr>
          <p:nvPr/>
        </p:nvPicPr>
        <p:blipFill>
          <a:blip r:embed="rId2"/>
          <a:stretch>
            <a:fillRect/>
          </a:stretch>
        </p:blipFill>
        <p:spPr>
          <a:xfrm>
            <a:off x="1058091" y="1598878"/>
            <a:ext cx="7210697" cy="4685551"/>
          </a:xfrm>
          <a:prstGeom prst="rect">
            <a:avLst/>
          </a:prstGeom>
        </p:spPr>
      </p:pic>
      <p:sp>
        <p:nvSpPr>
          <p:cNvPr id="5" name="TextBox 4">
            <a:extLst>
              <a:ext uri="{FF2B5EF4-FFF2-40B4-BE49-F238E27FC236}">
                <a16:creationId xmlns:a16="http://schemas.microsoft.com/office/drawing/2014/main" id="{B73C2F8D-297E-0B59-CFCF-FBA1F8A70186}"/>
              </a:ext>
            </a:extLst>
          </p:cNvPr>
          <p:cNvSpPr txBox="1"/>
          <p:nvPr/>
        </p:nvSpPr>
        <p:spPr>
          <a:xfrm>
            <a:off x="1058091" y="573571"/>
            <a:ext cx="6093822" cy="646331"/>
          </a:xfrm>
          <a:prstGeom prst="rect">
            <a:avLst/>
          </a:prstGeom>
          <a:noFill/>
        </p:spPr>
        <p:txBody>
          <a:bodyPr wrap="square">
            <a:spAutoFit/>
          </a:bodyPr>
          <a:lstStyle/>
          <a:p>
            <a:r>
              <a:rPr lang="en-US" sz="3600" u="sng" dirty="0">
                <a:latin typeface="Algerian" panose="04020705040A02060702" pitchFamily="82" charset="0"/>
              </a:rPr>
              <a:t>4. TRANSFER</a:t>
            </a:r>
            <a:endParaRPr lang="en-IN" sz="3600" u="sng" dirty="0">
              <a:latin typeface="Algerian" panose="04020705040A02060702" pitchFamily="82" charset="0"/>
            </a:endParaRPr>
          </a:p>
        </p:txBody>
      </p:sp>
    </p:spTree>
    <p:extLst>
      <p:ext uri="{BB962C8B-B14F-4D97-AF65-F5344CB8AC3E}">
        <p14:creationId xmlns:p14="http://schemas.microsoft.com/office/powerpoint/2010/main" val="95660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46FF55-41F7-380C-15B5-46035E5781F5}"/>
              </a:ext>
            </a:extLst>
          </p:cNvPr>
          <p:cNvPicPr>
            <a:picLocks noChangeAspect="1"/>
          </p:cNvPicPr>
          <p:nvPr/>
        </p:nvPicPr>
        <p:blipFill>
          <a:blip r:embed="rId2"/>
          <a:stretch>
            <a:fillRect/>
          </a:stretch>
        </p:blipFill>
        <p:spPr>
          <a:xfrm>
            <a:off x="1031352" y="807810"/>
            <a:ext cx="8909481" cy="4913722"/>
          </a:xfrm>
          <a:prstGeom prst="rect">
            <a:avLst/>
          </a:prstGeom>
        </p:spPr>
      </p:pic>
    </p:spTree>
    <p:extLst>
      <p:ext uri="{BB962C8B-B14F-4D97-AF65-F5344CB8AC3E}">
        <p14:creationId xmlns:p14="http://schemas.microsoft.com/office/powerpoint/2010/main" val="223414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D8CD80-4CA7-6BCF-E39C-07E1351EAEAE}"/>
              </a:ext>
            </a:extLst>
          </p:cNvPr>
          <p:cNvPicPr>
            <a:picLocks noChangeAspect="1"/>
          </p:cNvPicPr>
          <p:nvPr/>
        </p:nvPicPr>
        <p:blipFill>
          <a:blip r:embed="rId2"/>
          <a:stretch>
            <a:fillRect/>
          </a:stretch>
        </p:blipFill>
        <p:spPr>
          <a:xfrm>
            <a:off x="1293223" y="1436217"/>
            <a:ext cx="6348548" cy="4551789"/>
          </a:xfrm>
          <a:prstGeom prst="rect">
            <a:avLst/>
          </a:prstGeom>
        </p:spPr>
      </p:pic>
      <p:sp>
        <p:nvSpPr>
          <p:cNvPr id="7" name="TextBox 6">
            <a:extLst>
              <a:ext uri="{FF2B5EF4-FFF2-40B4-BE49-F238E27FC236}">
                <a16:creationId xmlns:a16="http://schemas.microsoft.com/office/drawing/2014/main" id="{49D7B701-6540-61AD-60DA-D3346B106B7D}"/>
              </a:ext>
            </a:extLst>
          </p:cNvPr>
          <p:cNvSpPr txBox="1"/>
          <p:nvPr/>
        </p:nvSpPr>
        <p:spPr>
          <a:xfrm>
            <a:off x="1074420" y="685328"/>
            <a:ext cx="6240779" cy="646331"/>
          </a:xfrm>
          <a:prstGeom prst="rect">
            <a:avLst/>
          </a:prstGeom>
          <a:noFill/>
        </p:spPr>
        <p:txBody>
          <a:bodyPr wrap="square">
            <a:spAutoFit/>
          </a:bodyPr>
          <a:lstStyle/>
          <a:p>
            <a:r>
              <a:rPr lang="en-US" sz="3600" u="sng" dirty="0">
                <a:latin typeface="Algerian" panose="04020705040A02060702" pitchFamily="82" charset="0"/>
              </a:rPr>
              <a:t>5. OTHERS</a:t>
            </a:r>
            <a:endParaRPr lang="en-IN" sz="3600" u="sng" dirty="0">
              <a:latin typeface="Algerian" panose="04020705040A02060702" pitchFamily="82" charset="0"/>
            </a:endParaRPr>
          </a:p>
        </p:txBody>
      </p:sp>
      <p:sp>
        <p:nvSpPr>
          <p:cNvPr id="8" name="TextBox 7">
            <a:extLst>
              <a:ext uri="{FF2B5EF4-FFF2-40B4-BE49-F238E27FC236}">
                <a16:creationId xmlns:a16="http://schemas.microsoft.com/office/drawing/2014/main" id="{7EB588E9-9852-39CD-9784-40DF99B3C411}"/>
              </a:ext>
            </a:extLst>
          </p:cNvPr>
          <p:cNvSpPr txBox="1"/>
          <p:nvPr/>
        </p:nvSpPr>
        <p:spPr>
          <a:xfrm>
            <a:off x="8046720" y="2468880"/>
            <a:ext cx="2260747" cy="369332"/>
          </a:xfrm>
          <a:prstGeom prst="rect">
            <a:avLst/>
          </a:prstGeom>
          <a:noFill/>
        </p:spPr>
        <p:txBody>
          <a:bodyPr wrap="none" rtlCol="0">
            <a:spAutoFit/>
          </a:bodyPr>
          <a:lstStyle/>
          <a:p>
            <a:r>
              <a:rPr lang="en-US" dirty="0"/>
              <a:t>1. Login pin change</a:t>
            </a:r>
            <a:endParaRPr lang="en-IN" dirty="0"/>
          </a:p>
        </p:txBody>
      </p:sp>
      <p:sp>
        <p:nvSpPr>
          <p:cNvPr id="9" name="TextBox 8">
            <a:extLst>
              <a:ext uri="{FF2B5EF4-FFF2-40B4-BE49-F238E27FC236}">
                <a16:creationId xmlns:a16="http://schemas.microsoft.com/office/drawing/2014/main" id="{677357C7-F794-50FF-AA47-D0B5130EDD91}"/>
              </a:ext>
            </a:extLst>
          </p:cNvPr>
          <p:cNvSpPr txBox="1"/>
          <p:nvPr/>
        </p:nvSpPr>
        <p:spPr>
          <a:xfrm>
            <a:off x="8046720" y="2934789"/>
            <a:ext cx="2861040" cy="369332"/>
          </a:xfrm>
          <a:prstGeom prst="rect">
            <a:avLst/>
          </a:prstGeom>
          <a:noFill/>
        </p:spPr>
        <p:txBody>
          <a:bodyPr wrap="none" rtlCol="0">
            <a:spAutoFit/>
          </a:bodyPr>
          <a:lstStyle/>
          <a:p>
            <a:r>
              <a:rPr lang="en-US" dirty="0"/>
              <a:t>2. Transaction pin change</a:t>
            </a:r>
            <a:endParaRPr lang="en-IN" dirty="0"/>
          </a:p>
        </p:txBody>
      </p:sp>
      <p:sp>
        <p:nvSpPr>
          <p:cNvPr id="10" name="TextBox 9">
            <a:extLst>
              <a:ext uri="{FF2B5EF4-FFF2-40B4-BE49-F238E27FC236}">
                <a16:creationId xmlns:a16="http://schemas.microsoft.com/office/drawing/2014/main" id="{7E1B51B1-A86F-DADA-4BCE-C83E61FB563F}"/>
              </a:ext>
            </a:extLst>
          </p:cNvPr>
          <p:cNvSpPr txBox="1"/>
          <p:nvPr/>
        </p:nvSpPr>
        <p:spPr>
          <a:xfrm>
            <a:off x="8046720" y="3400698"/>
            <a:ext cx="2650277" cy="369332"/>
          </a:xfrm>
          <a:prstGeom prst="rect">
            <a:avLst/>
          </a:prstGeom>
          <a:noFill/>
        </p:spPr>
        <p:txBody>
          <a:bodyPr wrap="none" rtlCol="0">
            <a:spAutoFit/>
          </a:bodyPr>
          <a:lstStyle/>
          <a:p>
            <a:r>
              <a:rPr lang="en-US" dirty="0"/>
              <a:t>3. User Account details </a:t>
            </a:r>
            <a:endParaRPr lang="en-IN" dirty="0"/>
          </a:p>
        </p:txBody>
      </p:sp>
    </p:spTree>
    <p:extLst>
      <p:ext uri="{BB962C8B-B14F-4D97-AF65-F5344CB8AC3E}">
        <p14:creationId xmlns:p14="http://schemas.microsoft.com/office/powerpoint/2010/main" val="3979820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{F46708D7-1635-4C8A-8FEF-0871ACDDE653}tf56219246_win32</Template>
  <TotalTime>18</TotalTime>
  <Words>69</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Arial Black</vt:lpstr>
      <vt:lpstr>Avenir Next LT Pro</vt:lpstr>
      <vt:lpstr>Avenir Next LT Pro Light</vt:lpstr>
      <vt:lpstr>Garamond</vt:lpstr>
      <vt:lpstr>SavonVTI</vt:lpstr>
      <vt:lpstr>BANKING SYSTEM</vt:lpstr>
      <vt:lpstr>Timeline Lorem Ipsum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SYSTEM</dc:title>
  <dc:creator>ADHINAN T</dc:creator>
  <cp:lastModifiedBy>ADHINAN T</cp:lastModifiedBy>
  <cp:revision>1</cp:revision>
  <dcterms:created xsi:type="dcterms:W3CDTF">2022-12-06T22:36:04Z</dcterms:created>
  <dcterms:modified xsi:type="dcterms:W3CDTF">2022-12-06T22:54:08Z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