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A.DHINESH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312214295/B7C51293544A704B78A4EF9F17A3D794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47</cp:revision>
  <dcterms:created xsi:type="dcterms:W3CDTF">2024-03-29T15:07:22Z</dcterms:created>
  <dcterms:modified xsi:type="dcterms:W3CDTF">2024-08-29T10:02:22Z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