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61" r:id="rId4"/>
    <p:sldId id="270" r:id="rId5"/>
    <p:sldId id="264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>
        <p:scale>
          <a:sx n="1" d="2"/>
          <a:sy n="1" d="2"/>
        </p:scale>
        <p:origin x="-1476" y="-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C18B-98A9-5C43-9C58-426448371C88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A2D7D-AE50-4243-9950-515C4E1CC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345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Iot</a:t>
            </a:r>
            <a:r>
              <a:rPr lang="en-IN" dirty="0"/>
              <a:t> based led distance indicator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A2D7D-AE50-4243-9950-515C4E1CCF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75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13290-DCD3-9887-8E87-6156A8EB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C6007E-21EE-B848-C24A-C56AEF555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14B5B2-AC18-9F41-ABC7-A11EC1EF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4A4DB-3FD2-2D59-4591-FA4A12E0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1D791C-BF6B-FE34-81AC-382224AD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6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BB58C-BCD2-877B-5066-E0A18C07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25E872-4923-EFF8-B191-0710603C7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388DE2-A881-966B-21A4-B922B420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9C1BFB-B3CD-B4EB-9AD3-D6CE103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1579F1-A6D8-1302-C388-DDB9354D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4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740528D-27B5-111B-A6D4-2EE54F66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A6464C-465B-6BCB-C5D2-96D73509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E510C6-9460-9094-9746-B5AFF79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D5EE74-1F97-0653-C194-9DF22903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0833C5-0775-8602-F6F5-8F83A69A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14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92330-65CD-1C7A-DEFF-47FDA7D7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C31AA8-1287-6318-46C2-A737054E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6886F1-FA20-B981-A3DB-A6FF846B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BB509E-469D-E6ED-70D4-70197D86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7CB103-CA28-E00C-9EA7-3C4FAE2D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F805E-FF32-1E53-A7EC-AAC41844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0FF1CD-D9E4-8C4A-5422-95623CAD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C46C5-DFFC-7031-6C3E-622F44B9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3E8A8F-63AC-EFCF-E49C-16F670AA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1B5AAC-C545-AB1F-A61A-D9B16654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016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3189CB-609C-7BA5-0C78-710E1C17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7DDF05-9160-CE65-9F6E-EDA5393C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6123B8A-618E-E800-E9F4-76C99950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C0E994-C8FB-858E-AA9B-1C3D3140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1CA109-FA0A-20B1-AC87-A102397B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D2E3CB-5C82-AA71-F18C-E0CDBAD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4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192BE-829A-EC4F-818A-3F023F94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6E303C-2EC4-401E-49D2-C240052F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AA0C95-3DA6-88FC-7451-F5E48A627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506165-7432-5BB2-125D-04E7FEBDA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F99522-310A-AE2B-A520-B591468DA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99000F-BC68-392F-42CF-46423733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ECAE2A-2F65-6DE5-0FD4-DC72400B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E4A60D-2BE8-04BE-C5AE-E69E74F2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347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A457F-B8FC-8D82-8371-91ABEB2C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D15E087-90D0-BC6F-84A3-99B42F2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07751F-637C-7EF3-342C-37FE5948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345A9A-14AC-4CD6-83A3-78D1F24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94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B2DAF9-4EC8-1777-2E8F-BDA92CC6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C177AA8-67A5-3D91-84F4-4C6D6011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057F53-B8C7-DA45-1341-7BFD06E4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11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BA22DA-373A-8042-B411-08FAC4B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0E2A97-18A1-218E-2C2C-916D4F8A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6EDB5F-DD74-DAE1-65D2-817FC1028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A4B68C-4097-6DCF-BD48-F57E0877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2160AC-51A0-F0C3-D299-B5CD060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F287AB-DE93-DDC4-AD06-8F5805C5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8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6D172-29F7-F62D-98CE-D68D9F97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2AB9BD-1004-131A-28C1-24B158D6E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CE9408-100C-9E96-3491-E7F2EE6A3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41F907-DFF9-65DB-5FA8-9BFB115F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76D9D8-46FD-06D9-7218-2E2D1453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D10B7A-DED3-F445-919A-82FD092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6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13E551B-E6A3-F082-1FEF-8F847A78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F482D1-888B-1DEE-306B-6E114FC9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FF7D78-0109-868B-D34E-E1222AF19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1683-1520-C846-A2C0-7A0F6EB0AA3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4B916E-30FF-DD6A-10A9-E897C9C62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AD3C8E-DEAD-8C59-7BB0-E97E781F2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00A-B378-9B40-87D6-722DD1644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7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2814AE-63E9-8689-DB16-BE32C4305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830" y="-959953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dirty="0"/>
              <a:t>Adithya institute of technology </a:t>
            </a:r>
            <a:endParaRPr lang="en-US" sz="4800" b="1" dirty="0"/>
          </a:p>
        </p:txBody>
      </p:sp>
      <p:sp>
        <p:nvSpPr>
          <p:cNvPr id="14" name="Subtitle 13">
            <a:extLst>
              <a:ext uri="{FF2B5EF4-FFF2-40B4-BE49-F238E27FC236}">
                <a16:creationId xmlns="" xmlns:a16="http://schemas.microsoft.com/office/drawing/2014/main" id="{2EA9067A-BC66-7F57-36BF-5904B94F7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430" y="2250350"/>
            <a:ext cx="8315419" cy="15579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VIRTUAL  ASSISTANT FOR VISUALLY IMPAIRED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18F89EC-E374-5DB4-0686-821AD6ACF679}"/>
              </a:ext>
            </a:extLst>
          </p:cNvPr>
          <p:cNvSpPr txBox="1"/>
          <p:nvPr/>
        </p:nvSpPr>
        <p:spPr>
          <a:xfrm flipV="1">
            <a:off x="4379547" y="978871"/>
            <a:ext cx="6295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E26CF24-1A20-4614-34D8-94E668311435}"/>
              </a:ext>
            </a:extLst>
          </p:cNvPr>
          <p:cNvSpPr txBox="1"/>
          <p:nvPr/>
        </p:nvSpPr>
        <p:spPr>
          <a:xfrm>
            <a:off x="8957188" y="3829269"/>
            <a:ext cx="3436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TEAM MEMBERS </a:t>
            </a:r>
          </a:p>
          <a:p>
            <a:pPr algn="l"/>
            <a:endParaRPr lang="en-IN" sz="3200" dirty="0"/>
          </a:p>
          <a:p>
            <a:pPr algn="l"/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567B654-B762-D6DC-D5BE-A80F888645D0}"/>
              </a:ext>
            </a:extLst>
          </p:cNvPr>
          <p:cNvSpPr txBox="1"/>
          <p:nvPr/>
        </p:nvSpPr>
        <p:spPr>
          <a:xfrm>
            <a:off x="7332932" y="11999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FB1823-CE39-89FD-399F-D9269E145C72}"/>
              </a:ext>
            </a:extLst>
          </p:cNvPr>
          <p:cNvSpPr txBox="1"/>
          <p:nvPr/>
        </p:nvSpPr>
        <p:spPr>
          <a:xfrm>
            <a:off x="9456401" y="4507023"/>
            <a:ext cx="2739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K.MANONMANI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J.JACKSANA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T.ADHINYA</a:t>
            </a:r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T.KARTHIGEYAN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15F6BB-E6CB-3D9E-598A-D034186907D0}"/>
              </a:ext>
            </a:extLst>
          </p:cNvPr>
          <p:cNvSpPr txBox="1"/>
          <p:nvPr/>
        </p:nvSpPr>
        <p:spPr>
          <a:xfrm>
            <a:off x="437216" y="3776549"/>
            <a:ext cx="620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Calibri BODY"/>
                <a:cs typeface="Times New Roman" panose="02020603050405020304" pitchFamily="18" charset="0"/>
              </a:rPr>
              <a:t>DOMAIN NAME </a:t>
            </a:r>
            <a:r>
              <a:rPr lang="en-US" sz="2000" dirty="0" smtClean="0">
                <a:latin typeface="Calibri BODY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Calibri BODY"/>
                <a:cs typeface="Times New Roman" pitchFamily="18" charset="0"/>
              </a:rPr>
              <a:t>PYTHON</a:t>
            </a:r>
            <a:endParaRPr lang="en-US" dirty="0">
              <a:latin typeface="Times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E7639112-D2CC-FF39-9324-F2653A851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8" y="214515"/>
            <a:ext cx="1750435" cy="1528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59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CDDC2-B402-0ABE-D240-AD1808C9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14289"/>
            <a:ext cx="10725150" cy="1890761"/>
          </a:xfrm>
        </p:spPr>
        <p:txBody>
          <a:bodyPr>
            <a:norm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200" b="1" dirty="0" smtClean="0"/>
              <a:t> </a:t>
            </a:r>
            <a:endParaRPr lang="en-US" sz="22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1A2687-9285-9E2A-9749-877FC26F6250}"/>
              </a:ext>
            </a:extLst>
          </p:cNvPr>
          <p:cNvSpPr txBox="1"/>
          <p:nvPr/>
        </p:nvSpPr>
        <p:spPr>
          <a:xfrm>
            <a:off x="5181600" y="251536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6C936624-48CB-714D-2D07-E9135B82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10185" cy="1116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50" y="1844675"/>
            <a:ext cx="108204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purpose of the project is to develop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will assist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visually person and communicate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person by speaking through the earpiece.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artificial intelligence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virtual assistance is created for aiding the people and mainly it helpful for 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aided people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day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day work such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recognizing a person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distinguishing an object, these tasks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straightforward for common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but can be very difficult for people that are visually impaired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visionless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system will help the person to recognize people, add new faces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detect objects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aim of the project is to develop a mobile application that consist of numerous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 that will help applications increase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administration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primary working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camera 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it’ll be continuously feeding the images for inputs, the 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processing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 information and the earpiece will act as the output device to provide this result to the user.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applies the concept of Deep learning i.e. Neural networks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71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9301E-689C-57F9-0BCA-DD97D797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955675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dirty="0"/>
              <a:t/>
            </a:r>
            <a:br>
              <a:rPr lang="en-IN" sz="1400" b="1" dirty="0"/>
            </a:br>
            <a:r>
              <a:rPr lang="en-IN" sz="2400" b="1" dirty="0" smtClean="0"/>
              <a:t>OBJECTIVE</a:t>
            </a:r>
            <a:endParaRPr lang="en-US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F794665-3E3F-B3FB-66B0-42F9EC66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5499"/>
            <a:ext cx="10306050" cy="34182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“Virtual Assistant for visually impaired”, this project applies the concept of Deep learning i.e. Neural networks.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models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employed for our project are - Face Detection and Object Detection. The system comprises a camera that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acquires images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sends them to the application, where a powerful processor derives information from them and explains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 to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user through a distinct audible message. The device will continuously detect all the faces in front of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verify them against all the faces of the people who have been previously taught to the device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Visually impaired people need assistance in various day to day activities. Through the virtual assistant we can help them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detecting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identifying the object in front of them.</a:t>
            </a:r>
            <a:endParaRPr lang="en-IN" sz="24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CD89B72D-569D-CCFD-27A9-D9411D226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3" y="3102"/>
            <a:ext cx="1442748" cy="12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35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3B9A98-4217-2907-5052-B8B67C0C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29602"/>
            <a:ext cx="10125748" cy="1399198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IN" sz="2200" dirty="0" smtClean="0"/>
              <a:t> 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D1B3A7-800C-9A38-1D50-FBD2C5DA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71650"/>
            <a:ext cx="10591800" cy="44624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Rutuja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kukade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 have created a Virtual personal assistant system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multitask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read emails maintain a diary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weather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forecast and it uses voice hat to process the commands and talk back to the user. They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raspberry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hat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Google TTS and STT module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Ankush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Yadav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 have done a comparative study of object recognition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advantages as well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accuracies were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compared. They have proposed a new system “Android-Based Object Recognition for the Visually Impaired” using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Faster RCNN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V.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Balaji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 proposed a model to detect object for visually impaired people and commercial purposes by recognizing the object at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particular distance. Already trained model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caffemodel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used. The Accuracy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gainedwas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up-to 95%. One of the major drawback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might find little difficult to detect object when there are some background disturbances or if the images are blurred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E0A3E1C7-41A0-7C64-9D5D-433504044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442744" cy="12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96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7A31D15-DA1E-5BEC-47D3-1861E9695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1"/>
            <a:ext cx="1483978" cy="129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6300" y="1860888"/>
            <a:ext cx="1036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Harichandana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 have proposed a system which transforms the various forms of text into digital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form.It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known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OCR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Various API will appear for different platforms which are utilized for OCR implementation. The accuracy they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reached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 90%. It is simple and fast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Weal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Ezat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 proposed an experimental work for train the deep learning model based on YOLOv3 architecture.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process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had been done using the data-set PASCAL VOC 2007 and data-set PASCALVOC 2012 and using The Adaptive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Moment Estimation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Optimizer. The YOLOv3 is efficient with average precision rate of 80.07% The only disadvantage is that the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detect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selected objects that are defined in the dataset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267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5350" y="1581151"/>
            <a:ext cx="10382250" cy="4481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" pitchFamily="18" charset="0"/>
                <a:cs typeface="Times New Roman" pitchFamily="18" charset="0"/>
              </a:rPr>
              <a:t>EXISTING SYSTEM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GTTS module gives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voice based assistance to the visually impaired. An image input is given to the system and an audio output is obtained. The virtual </a:t>
            </a:r>
            <a:r>
              <a:rPr lang="en-US" sz="2400" dirty="0" err="1" smtClean="0"/>
              <a:t>asistant</a:t>
            </a:r>
            <a:r>
              <a:rPr lang="en-US" sz="2400" dirty="0" smtClean="0"/>
              <a:t> processes the image, identify the object and calculate an approximate distance of the object from the user</a:t>
            </a:r>
            <a:r>
              <a:rPr lang="en-US" sz="2400" dirty="0" smtClean="0"/>
              <a:t>. </a:t>
            </a:r>
            <a:r>
              <a:rPr lang="en-US" sz="2400" dirty="0" smtClean="0"/>
              <a:t>Common virtual assistant technologies and devices include the following: </a:t>
            </a:r>
            <a:r>
              <a:rPr lang="en-US" sz="2400" dirty="0" err="1" smtClean="0"/>
              <a:t>Siri</a:t>
            </a:r>
            <a:r>
              <a:rPr lang="en-US" sz="2400" dirty="0" smtClean="0"/>
              <a:t>. Apple's built-in, voice-controlled personal virtual assistant is available on devices using </a:t>
            </a:r>
            <a:r>
              <a:rPr lang="en-US" sz="2400" dirty="0" err="1" smtClean="0"/>
              <a:t>iOS</a:t>
            </a:r>
            <a:r>
              <a:rPr lang="en-US" sz="2400" dirty="0" smtClean="0"/>
              <a:t>, </a:t>
            </a:r>
            <a:r>
              <a:rPr lang="en-US" sz="2400" dirty="0" err="1" smtClean="0"/>
              <a:t>iPadOS</a:t>
            </a:r>
            <a:r>
              <a:rPr lang="en-US" sz="2400" dirty="0" smtClean="0"/>
              <a:t>, </a:t>
            </a:r>
            <a:r>
              <a:rPr lang="en-US" sz="2400" dirty="0" err="1" smtClean="0"/>
              <a:t>watchOS</a:t>
            </a:r>
            <a:r>
              <a:rPr lang="en-US" sz="2400" dirty="0" smtClean="0"/>
              <a:t>, </a:t>
            </a:r>
            <a:r>
              <a:rPr lang="en-US" sz="2400" dirty="0" err="1" smtClean="0"/>
              <a:t>macOS</a:t>
            </a:r>
            <a:r>
              <a:rPr lang="en-US" sz="2400" dirty="0" smtClean="0"/>
              <a:t> and </a:t>
            </a:r>
            <a:r>
              <a:rPr lang="en-US" sz="2400" dirty="0" err="1" smtClean="0"/>
              <a:t>tvOS</a:t>
            </a:r>
            <a:r>
              <a:rPr lang="en-US" sz="2400" dirty="0" smtClean="0"/>
              <a:t>. It uses voice recognition technology that's powered by AI.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7A31D15-DA1E-5BEC-47D3-1861E9695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-1"/>
            <a:ext cx="1483972" cy="129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26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6300" y="15589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" pitchFamily="18" charset="0"/>
              </a:rPr>
              <a:t>DRAWBACKS OF EXISTING SYSTEM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Problem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is that it cannot be stopped without leaving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Although there is a button for user to stop reading the announcement when they are done, it still keeps going to read them out loud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>
              <a:latin typeface="Times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7A31D15-DA1E-5BEC-47D3-1861E9695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972" cy="129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7A31D15-DA1E-5BEC-47D3-1861E9695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972" cy="1296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952500" y="16732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" pitchFamily="18" charset="0"/>
              </a:rPr>
              <a:t>PROPOSED SYSTEM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level, we could say that the novelty lies in the real-time web application. The already existing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systemcomprises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modules such as Image processing, Speech processing, etc, therefore the problems faced by blind people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oftenreduced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a particular extent. But neither are these modules enough nor are they implemented purposefully such that they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assistthe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visually impaired. Taking these limitations into consideration, the system we have developed overcomes these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drawbacksand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helps build a system that assists the needful in a better and more appropriate manner.</a:t>
            </a:r>
          </a:p>
          <a:p>
            <a:pPr>
              <a:buNone/>
            </a:pPr>
            <a:endParaRPr lang="en-US" sz="2000" b="1" dirty="0" smtClean="0">
              <a:latin typeface="Times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" pitchFamily="18" charset="0"/>
              </a:rPr>
              <a:t> </a:t>
            </a:r>
            <a:r>
              <a:rPr lang="en-US" sz="2000" b="1" dirty="0" smtClean="0">
                <a:latin typeface="Times" pitchFamily="18" charset="0"/>
              </a:rPr>
              <a:t>  </a:t>
            </a:r>
            <a:endParaRPr lang="en-US" sz="2000" b="1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7A31D15-DA1E-5BEC-47D3-1861E9695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972" cy="1296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81050" y="161607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" pitchFamily="18" charset="0"/>
              </a:rPr>
              <a:t>MODULES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Text-to-Speech :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 comprises text and speech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processing.The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main purpose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this module is to take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intoconsideration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 the text provided and convert these into the appropriate audio output using speech processing.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Wehave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implemented a dynamic system that makes use of Google API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Gttx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for the conversion of Text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Speechdynamically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provided that good internet connectivity is present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/>
              <a:t> </a:t>
            </a:r>
            <a:r>
              <a:rPr lang="en-US" sz="2400" dirty="0" smtClean="0"/>
              <a:t>Object </a:t>
            </a:r>
            <a:r>
              <a:rPr lang="en-US" sz="2400" dirty="0" smtClean="0"/>
              <a:t>Recognition </a:t>
            </a:r>
            <a:r>
              <a:rPr lang="en-US" sz="2400" dirty="0" smtClean="0"/>
              <a:t>: It is </a:t>
            </a:r>
            <a:r>
              <a:rPr lang="en-US" sz="2400" dirty="0" smtClean="0"/>
              <a:t>a process in which Real-world objects are identified using Image processing. It is </a:t>
            </a:r>
            <a:r>
              <a:rPr lang="en-US" sz="2400" dirty="0" err="1" smtClean="0"/>
              <a:t>animportant</a:t>
            </a:r>
            <a:r>
              <a:rPr lang="en-US" sz="2400" dirty="0" smtClean="0"/>
              <a:t> operation that will aid visually impaired to locate their frequently used day to day objects. The system </a:t>
            </a:r>
            <a:r>
              <a:rPr lang="en-US" sz="2400" dirty="0" err="1" smtClean="0"/>
              <a:t>thatwe</a:t>
            </a:r>
            <a:r>
              <a:rPr lang="en-US" sz="2400" dirty="0" smtClean="0"/>
              <a:t> have developed provides support in visual aid by assisting to dynamically locate and identify the objects in </a:t>
            </a:r>
            <a:r>
              <a:rPr lang="en-US" sz="2400" dirty="0" err="1" smtClean="0"/>
              <a:t>animage</a:t>
            </a:r>
            <a:r>
              <a:rPr lang="en-US" sz="2400" dirty="0" smtClean="0"/>
              <a:t> and providing the text output for the same</a:t>
            </a:r>
            <a:r>
              <a:rPr lang="en-US" sz="2400" dirty="0" smtClean="0"/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921</Words>
  <Application>Microsoft Office PowerPoint</Application>
  <PresentationFormat>Custom</PresentationFormat>
  <Paragraphs>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Adithya institute of technology </vt:lpstr>
      <vt:lpstr>   ABSTRACT </vt:lpstr>
      <vt:lpstr> OBJECTIVE</vt:lpstr>
      <vt:lpstr>    LITERATURE SURVEY </vt:lpstr>
      <vt:lpstr>Slide 5</vt:lpstr>
      <vt:lpstr>  e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Adithya institute of technology </dc:title>
  <dc:creator>jeevi4ns.dg@gmail.com</dc:creator>
  <cp:lastModifiedBy>ADMIN</cp:lastModifiedBy>
  <cp:revision>63</cp:revision>
  <dcterms:created xsi:type="dcterms:W3CDTF">2023-04-10T12:38:33Z</dcterms:created>
  <dcterms:modified xsi:type="dcterms:W3CDTF">2024-01-27T14:11:22Z</dcterms:modified>
</cp:coreProperties>
</file>