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ED4E-1745-4F01-B611-6D33BB4BE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9A27A-EB18-4B13-B1C7-DF7255C1C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2B2B3-DDA7-4DF7-8ABD-3189B53A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02F-A596-43A9-AFD0-4AE0FB12725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69D2-59F9-4ED4-A4A5-0EAE1E87D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CE399-699B-434D-A61A-D4363CE9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B86-020D-4FE7-89BA-0DF4818AB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8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57BC-34D1-4C0B-A611-942C30BC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85D3E-AF01-4E85-B472-4C260DF97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A423-1167-45F2-95D4-283BB88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02F-A596-43A9-AFD0-4AE0FB12725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F0A35-3BFF-4695-918D-DCD62368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AE44-5F06-410A-B7B1-37469168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B86-020D-4FE7-89BA-0DF4818AB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31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6B0D5-2D5B-43D6-8DE4-2901DB354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25337-54EA-468C-AC30-47DAB1235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EF7A2-2421-43E1-B68E-845D3F3E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02F-A596-43A9-AFD0-4AE0FB12725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FE277-DCF9-4878-8F3A-1E31523F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8201-56D8-4E81-ABA9-F5656C2C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B86-020D-4FE7-89BA-0DF4818AB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1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B79D-F5A8-4789-B033-A8B4A77D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6F1A-33C9-4DC9-801B-3EAD00EA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852F-9976-4BF5-B629-D2BB7734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02F-A596-43A9-AFD0-4AE0FB12725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22256-562F-4022-9817-679A97C4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E2830-5B46-4F13-8684-FB63C80E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B86-020D-4FE7-89BA-0DF4818AB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27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E62A-1AA4-4BE7-9402-AE487DF5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0E566-041F-45A1-BFDE-BDFF1EBE5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CF126-BA26-4352-B995-1804DB28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02F-A596-43A9-AFD0-4AE0FB12725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520CB-43A8-4991-88CC-923671AC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B82F2-4205-423B-8D6E-A30D8544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B86-020D-4FE7-89BA-0DF4818AB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56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5739-EFA1-4D95-A9CE-41D733FF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BDEF-CB1A-48AE-A34C-DB71C7780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80D7E-15F2-4FD1-ACD4-8D001661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5DD38-80CD-4E3E-99DF-1C814D85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02F-A596-43A9-AFD0-4AE0FB12725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A7991-F59C-4BE5-8165-D97FE5FB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7B3BD-217E-44DF-A8D8-81F4AA1E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B86-020D-4FE7-89BA-0DF4818AB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C8B2-ADF7-4F0C-ABD3-F9E2B4B7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9639A-2AEA-4E35-8961-3C80F477A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D1FAB-E149-4F42-B36F-FF12B7300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FEC6D-B080-417C-B55F-A7DA83385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BC7CE-D426-42E6-A2F2-23771C2BC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61912-CF14-418B-BBDE-F6E1A0B7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02F-A596-43A9-AFD0-4AE0FB12725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19883-D04F-4BBA-A137-399380C0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8B114-420A-4542-9ED2-260FD793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B86-020D-4FE7-89BA-0DF4818AB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93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279B-C429-409F-9A66-E6D96776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537F0-9EB0-478B-BCC4-D75AAC7F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02F-A596-43A9-AFD0-4AE0FB12725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6B45-FE0F-4652-945C-5646DE4B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41A04-63A0-422F-B659-CAE2D6A5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B86-020D-4FE7-89BA-0DF4818AB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2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3FB63-488D-40A9-B532-2D54C1FC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02F-A596-43A9-AFD0-4AE0FB12725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1CD18-AC57-4E8F-B05E-78FC5A93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85612-203C-443B-82DD-7647CFCA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B86-020D-4FE7-89BA-0DF4818AB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0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DAB1-7C95-45D1-AB0F-7EA7BE51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99D3-C5A6-4E68-8873-7E7860F4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4DF08-2201-47A8-8839-50D8C5B80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4E0A-4BD7-451A-B5D6-1EF92000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02F-A596-43A9-AFD0-4AE0FB12725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55F98-625F-49D9-85AE-233DFFAB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F97A4-7B07-44DD-9DB9-80D10EF1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B86-020D-4FE7-89BA-0DF4818AB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76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4470-5105-46A4-9A6B-3EF3BD64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5C061-1974-4042-BFE5-C3A6DAE4A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DBB1B-DBA2-4E7B-8686-1C9827EE7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A8D46-AFB8-425A-A62E-2C74E0D9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702F-A596-43A9-AFD0-4AE0FB12725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FC04-9E4E-4309-A72F-552EB113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E4E37-40D3-4595-84EE-038CA120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44B86-020D-4FE7-89BA-0DF4818AB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2C6BB-1210-4872-891E-AA00F2430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B921-830B-4BE4-A1F6-EFACC5663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C0FA-A552-4530-9F29-5817A0594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1702F-A596-43A9-AFD0-4AE0FB12725E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1F5FB-61C5-48C3-8CD2-ED53FD6B9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35D6-ED91-4FD9-944E-F3FFB1D56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44B86-020D-4FE7-89BA-0DF4818ABA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14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CA1C-B907-4574-8DC4-3529DEA7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77" y="10920"/>
            <a:ext cx="10515600" cy="1325563"/>
          </a:xfrm>
        </p:spPr>
        <p:txBody>
          <a:bodyPr/>
          <a:lstStyle/>
          <a:p>
            <a:r>
              <a:rPr lang="en-IN" dirty="0"/>
              <a:t>E- Cycle Schematic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CCC9D1-489E-4418-AD16-D3DC0858B98B}"/>
              </a:ext>
            </a:extLst>
          </p:cNvPr>
          <p:cNvSpPr/>
          <p:nvPr/>
        </p:nvSpPr>
        <p:spPr>
          <a:xfrm>
            <a:off x="854363" y="2011681"/>
            <a:ext cx="1589650" cy="829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 36V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3BC6DF-7E11-46DF-8B8A-FB55A78A5E04}"/>
              </a:ext>
            </a:extLst>
          </p:cNvPr>
          <p:cNvCxnSpPr>
            <a:cxnSpLocks/>
          </p:cNvCxnSpPr>
          <p:nvPr/>
        </p:nvCxnSpPr>
        <p:spPr>
          <a:xfrm flipV="1">
            <a:off x="2444013" y="2658793"/>
            <a:ext cx="220159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2481CD-1D08-4E71-AF14-A08CEB92909A}"/>
              </a:ext>
            </a:extLst>
          </p:cNvPr>
          <p:cNvCxnSpPr>
            <a:cxnSpLocks/>
          </p:cNvCxnSpPr>
          <p:nvPr/>
        </p:nvCxnSpPr>
        <p:spPr>
          <a:xfrm>
            <a:off x="2444013" y="2222696"/>
            <a:ext cx="22015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CD70688-2CC0-464F-93C6-06EB7A91F0FC}"/>
              </a:ext>
            </a:extLst>
          </p:cNvPr>
          <p:cNvSpPr/>
          <p:nvPr/>
        </p:nvSpPr>
        <p:spPr>
          <a:xfrm>
            <a:off x="2908246" y="2567355"/>
            <a:ext cx="309489" cy="1828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1565D-E587-4D66-A988-A8739F746F3D}"/>
              </a:ext>
            </a:extLst>
          </p:cNvPr>
          <p:cNvSpPr txBox="1"/>
          <p:nvPr/>
        </p:nvSpPr>
        <p:spPr>
          <a:xfrm>
            <a:off x="2754251" y="2755478"/>
            <a:ext cx="521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30 A</a:t>
            </a:r>
            <a:br>
              <a:rPr lang="en-IN" sz="1400" dirty="0"/>
            </a:br>
            <a:r>
              <a:rPr lang="en-IN" sz="1400" dirty="0"/>
              <a:t>Fuse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E10B0-F371-4B91-A673-6EB9970C66E6}"/>
              </a:ext>
            </a:extLst>
          </p:cNvPr>
          <p:cNvSpPr/>
          <p:nvPr/>
        </p:nvSpPr>
        <p:spPr>
          <a:xfrm>
            <a:off x="4645605" y="1899138"/>
            <a:ext cx="4063045" cy="942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Yalu Controller (MCU)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27612F-6CCA-4824-8D38-66B63616D1F5}"/>
              </a:ext>
            </a:extLst>
          </p:cNvPr>
          <p:cNvSpPr/>
          <p:nvPr/>
        </p:nvSpPr>
        <p:spPr>
          <a:xfrm>
            <a:off x="4217376" y="2567353"/>
            <a:ext cx="309489" cy="1828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9F97E-3576-422D-90D5-F78B78B01131}"/>
              </a:ext>
            </a:extLst>
          </p:cNvPr>
          <p:cNvSpPr txBox="1"/>
          <p:nvPr/>
        </p:nvSpPr>
        <p:spPr>
          <a:xfrm>
            <a:off x="4127003" y="2755478"/>
            <a:ext cx="5341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50" dirty="0"/>
              <a:t>SSR</a:t>
            </a:r>
            <a:br>
              <a:rPr lang="en-IN" sz="1050" dirty="0"/>
            </a:br>
            <a:r>
              <a:rPr lang="en-IN" sz="1050" dirty="0"/>
              <a:t>25 DD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DAD5B7-2F03-4F12-8A3A-364B8C342894}"/>
              </a:ext>
            </a:extLst>
          </p:cNvPr>
          <p:cNvCxnSpPr>
            <a:cxnSpLocks/>
          </p:cNvCxnSpPr>
          <p:nvPr/>
        </p:nvCxnSpPr>
        <p:spPr>
          <a:xfrm>
            <a:off x="3371728" y="2658791"/>
            <a:ext cx="0" cy="1846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D3591E-CAA5-432B-85B0-894B7BD77663}"/>
              </a:ext>
            </a:extLst>
          </p:cNvPr>
          <p:cNvCxnSpPr>
            <a:cxnSpLocks/>
          </p:cNvCxnSpPr>
          <p:nvPr/>
        </p:nvCxnSpPr>
        <p:spPr>
          <a:xfrm>
            <a:off x="3643285" y="2222696"/>
            <a:ext cx="0" cy="2282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0A8A74-0FC6-4FEC-897C-B093ABA14066}"/>
              </a:ext>
            </a:extLst>
          </p:cNvPr>
          <p:cNvSpPr/>
          <p:nvPr/>
        </p:nvSpPr>
        <p:spPr>
          <a:xfrm>
            <a:off x="3201320" y="4505198"/>
            <a:ext cx="549998" cy="590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DC-DC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66999D-E5E7-44E9-9828-DB69D71CAE4B}"/>
              </a:ext>
            </a:extLst>
          </p:cNvPr>
          <p:cNvCxnSpPr>
            <a:cxnSpLocks/>
          </p:cNvCxnSpPr>
          <p:nvPr/>
        </p:nvCxnSpPr>
        <p:spPr>
          <a:xfrm flipH="1">
            <a:off x="2607857" y="4617740"/>
            <a:ext cx="5934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CDB75C-6287-4EA9-9B7C-76FA3EE5917D}"/>
              </a:ext>
            </a:extLst>
          </p:cNvPr>
          <p:cNvCxnSpPr>
            <a:cxnSpLocks/>
          </p:cNvCxnSpPr>
          <p:nvPr/>
        </p:nvCxnSpPr>
        <p:spPr>
          <a:xfrm flipH="1">
            <a:off x="2607857" y="4955365"/>
            <a:ext cx="5934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9A1C78F-E15F-48F8-BF28-EE920401A5BE}"/>
              </a:ext>
            </a:extLst>
          </p:cNvPr>
          <p:cNvSpPr/>
          <p:nvPr/>
        </p:nvSpPr>
        <p:spPr>
          <a:xfrm>
            <a:off x="1326803" y="4256543"/>
            <a:ext cx="1281054" cy="112085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Arduino</a:t>
            </a:r>
            <a:br>
              <a:rPr lang="en-IN" dirty="0"/>
            </a:br>
            <a:r>
              <a:rPr lang="en-IN" dirty="0"/>
              <a:t>(VCU)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E97AC7-6BEF-4CA6-83F4-D2F5B5E6F7E0}"/>
              </a:ext>
            </a:extLst>
          </p:cNvPr>
          <p:cNvSpPr txBox="1"/>
          <p:nvPr/>
        </p:nvSpPr>
        <p:spPr>
          <a:xfrm>
            <a:off x="666529" y="4464786"/>
            <a:ext cx="744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SSR </a:t>
            </a:r>
            <a:r>
              <a:rPr lang="en-IN" sz="1200" dirty="0" err="1"/>
              <a:t>Cntrl</a:t>
            </a:r>
            <a:endParaRPr lang="en-IN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40A605-EB61-494B-8C4A-4DE73681426A}"/>
              </a:ext>
            </a:extLst>
          </p:cNvPr>
          <p:cNvSpPr/>
          <p:nvPr/>
        </p:nvSpPr>
        <p:spPr>
          <a:xfrm>
            <a:off x="3257853" y="3570384"/>
            <a:ext cx="252345" cy="369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E6B52-AC4E-44D6-9ECD-0D43F8B61615}"/>
              </a:ext>
            </a:extLst>
          </p:cNvPr>
          <p:cNvSpPr txBox="1"/>
          <p:nvPr/>
        </p:nvSpPr>
        <p:spPr>
          <a:xfrm>
            <a:off x="3167768" y="3617596"/>
            <a:ext cx="444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Key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5808672-4343-4EAD-88C7-DE6160716BD3}"/>
              </a:ext>
            </a:extLst>
          </p:cNvPr>
          <p:cNvCxnSpPr>
            <a:cxnSpLocks/>
            <a:endCxn id="14" idx="0"/>
          </p:cNvCxnSpPr>
          <p:nvPr/>
        </p:nvCxnSpPr>
        <p:spPr>
          <a:xfrm flipV="1">
            <a:off x="1326803" y="2567353"/>
            <a:ext cx="3045318" cy="2110791"/>
          </a:xfrm>
          <a:prstGeom prst="bentConnector4">
            <a:avLst>
              <a:gd name="adj1" fmla="val -24958"/>
              <a:gd name="adj2" fmla="val 13631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Smiley Face 45">
            <a:extLst>
              <a:ext uri="{FF2B5EF4-FFF2-40B4-BE49-F238E27FC236}">
                <a16:creationId xmlns:a16="http://schemas.microsoft.com/office/drawing/2014/main" id="{0901DCAC-1457-4AA4-9E08-F9B3742D3E3E}"/>
              </a:ext>
            </a:extLst>
          </p:cNvPr>
          <p:cNvSpPr/>
          <p:nvPr/>
        </p:nvSpPr>
        <p:spPr>
          <a:xfrm>
            <a:off x="2695975" y="3609453"/>
            <a:ext cx="282115" cy="3033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ABA3A6-526A-4B1E-9988-B8DD9C4075A6}"/>
              </a:ext>
            </a:extLst>
          </p:cNvPr>
          <p:cNvSpPr txBox="1"/>
          <p:nvPr/>
        </p:nvSpPr>
        <p:spPr>
          <a:xfrm>
            <a:off x="2523691" y="3813243"/>
            <a:ext cx="63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Driver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FDFAF7-0456-4969-82E8-0B4CA6AFFD5E}"/>
              </a:ext>
            </a:extLst>
          </p:cNvPr>
          <p:cNvSpPr/>
          <p:nvPr/>
        </p:nvSpPr>
        <p:spPr>
          <a:xfrm>
            <a:off x="4645605" y="5377394"/>
            <a:ext cx="1100783" cy="3938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 Relays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9EA31DE-F942-47F4-90A4-AFC3A57EDD9D}"/>
              </a:ext>
            </a:extLst>
          </p:cNvPr>
          <p:cNvCxnSpPr>
            <a:cxnSpLocks/>
          </p:cNvCxnSpPr>
          <p:nvPr/>
        </p:nvCxnSpPr>
        <p:spPr>
          <a:xfrm>
            <a:off x="1515544" y="5307056"/>
            <a:ext cx="3115993" cy="196948"/>
          </a:xfrm>
          <a:prstGeom prst="bentConnector3">
            <a:avLst>
              <a:gd name="adj1" fmla="val -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AC8BACA-7837-41F1-A51F-B3C1FC19702B}"/>
              </a:ext>
            </a:extLst>
          </p:cNvPr>
          <p:cNvCxnSpPr>
            <a:cxnSpLocks/>
          </p:cNvCxnSpPr>
          <p:nvPr/>
        </p:nvCxnSpPr>
        <p:spPr>
          <a:xfrm>
            <a:off x="1992374" y="5342163"/>
            <a:ext cx="2651759" cy="377287"/>
          </a:xfrm>
          <a:prstGeom prst="bentConnector3">
            <a:avLst>
              <a:gd name="adj1" fmla="val -141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895596C-E1F3-4A7B-B461-E0887050FD8F}"/>
              </a:ext>
            </a:extLst>
          </p:cNvPr>
          <p:cNvSpPr txBox="1"/>
          <p:nvPr/>
        </p:nvSpPr>
        <p:spPr>
          <a:xfrm>
            <a:off x="3327397" y="5239328"/>
            <a:ext cx="996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MCU Wake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23EDFDC-E0E1-4AE7-BEC5-EEA672CCF860}"/>
              </a:ext>
            </a:extLst>
          </p:cNvPr>
          <p:cNvCxnSpPr/>
          <p:nvPr/>
        </p:nvCxnSpPr>
        <p:spPr>
          <a:xfrm>
            <a:off x="4751113" y="2841667"/>
            <a:ext cx="0" cy="2535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6819B04-7B8B-478B-BD67-4E3417C22FE8}"/>
              </a:ext>
            </a:extLst>
          </p:cNvPr>
          <p:cNvCxnSpPr/>
          <p:nvPr/>
        </p:nvCxnSpPr>
        <p:spPr>
          <a:xfrm flipV="1">
            <a:off x="4905857" y="2841667"/>
            <a:ext cx="0" cy="2535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1FA429E-F212-4AE1-BE84-2DD346C95570}"/>
              </a:ext>
            </a:extLst>
          </p:cNvPr>
          <p:cNvSpPr txBox="1"/>
          <p:nvPr/>
        </p:nvSpPr>
        <p:spPr>
          <a:xfrm>
            <a:off x="4196710" y="3668093"/>
            <a:ext cx="59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Wake</a:t>
            </a:r>
            <a:br>
              <a:rPr lang="en-IN" sz="1400" dirty="0"/>
            </a:br>
            <a:r>
              <a:rPr lang="en-IN" sz="1400" dirty="0"/>
              <a:t>Out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3CEEFC-A60A-4A21-961F-8F97E7ADD4CA}"/>
              </a:ext>
            </a:extLst>
          </p:cNvPr>
          <p:cNvSpPr txBox="1"/>
          <p:nvPr/>
        </p:nvSpPr>
        <p:spPr>
          <a:xfrm>
            <a:off x="4858094" y="3679956"/>
            <a:ext cx="59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Wake</a:t>
            </a:r>
            <a:br>
              <a:rPr lang="en-IN" sz="1400" dirty="0"/>
            </a:br>
            <a:r>
              <a:rPr lang="en-IN" sz="1400" dirty="0"/>
              <a:t>In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87BFD22-9D4B-4496-AC54-5D51C946A84F}"/>
              </a:ext>
            </a:extLst>
          </p:cNvPr>
          <p:cNvSpPr/>
          <p:nvPr/>
        </p:nvSpPr>
        <p:spPr>
          <a:xfrm>
            <a:off x="1821439" y="3546813"/>
            <a:ext cx="569078" cy="42559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6E0506B-89D1-4FA4-9273-11D333807E20}"/>
              </a:ext>
            </a:extLst>
          </p:cNvPr>
          <p:cNvCxnSpPr/>
          <p:nvPr/>
        </p:nvCxnSpPr>
        <p:spPr>
          <a:xfrm>
            <a:off x="2218929" y="3972403"/>
            <a:ext cx="0" cy="3077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AC15A1B-43BE-4D84-BFE8-8D0143B8B5CC}"/>
              </a:ext>
            </a:extLst>
          </p:cNvPr>
          <p:cNvSpPr txBox="1"/>
          <p:nvPr/>
        </p:nvSpPr>
        <p:spPr>
          <a:xfrm>
            <a:off x="1750184" y="395209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0-5V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F81992E-1E5D-41F4-A0E6-D84DB06EB8A8}"/>
              </a:ext>
            </a:extLst>
          </p:cNvPr>
          <p:cNvCxnSpPr/>
          <p:nvPr/>
        </p:nvCxnSpPr>
        <p:spPr>
          <a:xfrm>
            <a:off x="2302817" y="3278698"/>
            <a:ext cx="0" cy="268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E2F32A3-1276-4673-B0D4-65B0F65C5636}"/>
              </a:ext>
            </a:extLst>
          </p:cNvPr>
          <p:cNvCxnSpPr/>
          <p:nvPr/>
        </p:nvCxnSpPr>
        <p:spPr>
          <a:xfrm>
            <a:off x="2187941" y="3276353"/>
            <a:ext cx="0" cy="268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DD4D396-1A2F-4818-AEBE-9BA95E12EE29}"/>
              </a:ext>
            </a:extLst>
          </p:cNvPr>
          <p:cNvSpPr txBox="1"/>
          <p:nvPr/>
        </p:nvSpPr>
        <p:spPr>
          <a:xfrm>
            <a:off x="1985291" y="30345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MCU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7F4BCE02-1564-412F-9DAE-5C30A5B4E1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07343" y="1709564"/>
            <a:ext cx="2535727" cy="4799933"/>
          </a:xfrm>
          <a:prstGeom prst="bentConnector3">
            <a:avLst>
              <a:gd name="adj1" fmla="val -3646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FB8A1AC-3222-4FE6-A697-EB2DC8CF801C}"/>
              </a:ext>
            </a:extLst>
          </p:cNvPr>
          <p:cNvSpPr txBox="1"/>
          <p:nvPr/>
        </p:nvSpPr>
        <p:spPr>
          <a:xfrm>
            <a:off x="6251660" y="3047164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Thr</a:t>
            </a:r>
            <a:br>
              <a:rPr lang="en-IN" sz="1400" dirty="0"/>
            </a:br>
            <a:r>
              <a:rPr lang="en-IN" sz="1400" dirty="0"/>
              <a:t>0-5V</a:t>
            </a: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912F37E3-8F66-4304-A34C-6A3FF7105E7F}"/>
              </a:ext>
            </a:extLst>
          </p:cNvPr>
          <p:cNvSpPr/>
          <p:nvPr/>
        </p:nvSpPr>
        <p:spPr>
          <a:xfrm>
            <a:off x="8708650" y="2416067"/>
            <a:ext cx="1702191" cy="18293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7A1346A-47B7-4241-A291-5B105C27FCDE}"/>
              </a:ext>
            </a:extLst>
          </p:cNvPr>
          <p:cNvSpPr txBox="1"/>
          <p:nvPr/>
        </p:nvSpPr>
        <p:spPr>
          <a:xfrm>
            <a:off x="8762559" y="2500342"/>
            <a:ext cx="158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Three Phase Power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B7F724B-59F9-4E6F-9436-6DD2DB68B1F8}"/>
              </a:ext>
            </a:extLst>
          </p:cNvPr>
          <p:cNvSpPr/>
          <p:nvPr/>
        </p:nvSpPr>
        <p:spPr>
          <a:xfrm>
            <a:off x="11325234" y="2338748"/>
            <a:ext cx="4608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Cylinder 109">
            <a:extLst>
              <a:ext uri="{FF2B5EF4-FFF2-40B4-BE49-F238E27FC236}">
                <a16:creationId xmlns:a16="http://schemas.microsoft.com/office/drawing/2014/main" id="{F3A15A6E-7E32-4896-B171-B87CE3B425B1}"/>
              </a:ext>
            </a:extLst>
          </p:cNvPr>
          <p:cNvSpPr/>
          <p:nvPr/>
        </p:nvSpPr>
        <p:spPr>
          <a:xfrm rot="5400000">
            <a:off x="10518691" y="1899138"/>
            <a:ext cx="726830" cy="9425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2FEFEA48-371D-4103-B965-CBE9C59E2C93}"/>
              </a:ext>
            </a:extLst>
          </p:cNvPr>
          <p:cNvSpPr/>
          <p:nvPr/>
        </p:nvSpPr>
        <p:spPr>
          <a:xfrm rot="10800000">
            <a:off x="8708649" y="2222695"/>
            <a:ext cx="1702192" cy="161771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1061D9F-78F7-4255-A6F9-5CDC0C04F924}"/>
              </a:ext>
            </a:extLst>
          </p:cNvPr>
          <p:cNvSpPr txBox="1"/>
          <p:nvPr/>
        </p:nvSpPr>
        <p:spPr>
          <a:xfrm>
            <a:off x="8706836" y="1992415"/>
            <a:ext cx="17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Hall Sensor Feedback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D6AEA2F-931C-45EB-98CB-10828B290053}"/>
              </a:ext>
            </a:extLst>
          </p:cNvPr>
          <p:cNvCxnSpPr/>
          <p:nvPr/>
        </p:nvCxnSpPr>
        <p:spPr>
          <a:xfrm>
            <a:off x="7788081" y="2841666"/>
            <a:ext cx="0" cy="2535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B608EEE-8FCC-4280-8AB2-5E7CA15D2C16}"/>
              </a:ext>
            </a:extLst>
          </p:cNvPr>
          <p:cNvSpPr txBox="1"/>
          <p:nvPr/>
        </p:nvSpPr>
        <p:spPr>
          <a:xfrm>
            <a:off x="7298122" y="4203176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Three</a:t>
            </a:r>
          </a:p>
          <a:p>
            <a:pPr algn="ctr"/>
            <a:r>
              <a:rPr lang="en-IN" sz="1200" dirty="0"/>
              <a:t>Speed</a:t>
            </a:r>
            <a:br>
              <a:rPr lang="en-IN" sz="1200" dirty="0"/>
            </a:br>
            <a:r>
              <a:rPr lang="en-IN" sz="1200" dirty="0" err="1"/>
              <a:t>Gnd</a:t>
            </a:r>
            <a:endParaRPr lang="en-IN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2BF5675-279F-47BE-971B-DC0630251880}"/>
              </a:ext>
            </a:extLst>
          </p:cNvPr>
          <p:cNvSpPr txBox="1"/>
          <p:nvPr/>
        </p:nvSpPr>
        <p:spPr>
          <a:xfrm>
            <a:off x="3384025" y="5678058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Led </a:t>
            </a:r>
            <a:r>
              <a:rPr lang="en-IN" sz="1400" dirty="0" err="1"/>
              <a:t>Diag</a:t>
            </a:r>
            <a:endParaRPr lang="en-IN" sz="1400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57A9714-F2C4-4C2F-8CB9-5FE1EAC8B505}"/>
              </a:ext>
            </a:extLst>
          </p:cNvPr>
          <p:cNvSpPr/>
          <p:nvPr/>
        </p:nvSpPr>
        <p:spPr>
          <a:xfrm>
            <a:off x="1066131" y="3570567"/>
            <a:ext cx="672681" cy="401836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PAS</a:t>
            </a:r>
            <a:endParaRPr lang="en-IN" sz="9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867E221-4996-4F9E-8E1D-BCF23231DB03}"/>
              </a:ext>
            </a:extLst>
          </p:cNvPr>
          <p:cNvSpPr txBox="1"/>
          <p:nvPr/>
        </p:nvSpPr>
        <p:spPr>
          <a:xfrm>
            <a:off x="1185478" y="397453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0-5V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9064009-88D0-4C6E-A3B5-CEF5156B040B}"/>
              </a:ext>
            </a:extLst>
          </p:cNvPr>
          <p:cNvCxnSpPr>
            <a:cxnSpLocks/>
            <a:stCxn id="125" idx="5"/>
          </p:cNvCxnSpPr>
          <p:nvPr/>
        </p:nvCxnSpPr>
        <p:spPr>
          <a:xfrm>
            <a:off x="1640300" y="3913555"/>
            <a:ext cx="0" cy="3665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E826A6E-1A7D-4E70-9C45-B2E72D4659CE}"/>
              </a:ext>
            </a:extLst>
          </p:cNvPr>
          <p:cNvCxnSpPr/>
          <p:nvPr/>
        </p:nvCxnSpPr>
        <p:spPr>
          <a:xfrm>
            <a:off x="1470480" y="3290419"/>
            <a:ext cx="0" cy="268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20214CE-B649-4D45-880B-BEC8B702490E}"/>
              </a:ext>
            </a:extLst>
          </p:cNvPr>
          <p:cNvCxnSpPr/>
          <p:nvPr/>
        </p:nvCxnSpPr>
        <p:spPr>
          <a:xfrm>
            <a:off x="1355604" y="3288074"/>
            <a:ext cx="0" cy="268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F535D51-A6E0-4A7E-8BCD-87BEB2B62F28}"/>
              </a:ext>
            </a:extLst>
          </p:cNvPr>
          <p:cNvSpPr txBox="1"/>
          <p:nvPr/>
        </p:nvSpPr>
        <p:spPr>
          <a:xfrm>
            <a:off x="1138261" y="30479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MCU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140503C-9D16-4991-AE3D-B4BDEE6F7A08}"/>
              </a:ext>
            </a:extLst>
          </p:cNvPr>
          <p:cNvCxnSpPr>
            <a:cxnSpLocks/>
            <a:stCxn id="46" idx="2"/>
            <a:endCxn id="82" idx="3"/>
          </p:cNvCxnSpPr>
          <p:nvPr/>
        </p:nvCxnSpPr>
        <p:spPr>
          <a:xfrm flipH="1" flipV="1">
            <a:off x="2390517" y="3759608"/>
            <a:ext cx="305458" cy="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78C2D6C-AAE5-4244-AD08-462A8F175207}"/>
              </a:ext>
            </a:extLst>
          </p:cNvPr>
          <p:cNvCxnSpPr>
            <a:cxnSpLocks/>
            <a:stCxn id="46" idx="6"/>
            <a:endCxn id="35" idx="1"/>
          </p:cNvCxnSpPr>
          <p:nvPr/>
        </p:nvCxnSpPr>
        <p:spPr>
          <a:xfrm flipV="1">
            <a:off x="2978090" y="3754976"/>
            <a:ext cx="279763" cy="6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84BB880C-D471-46E5-B3E1-748AB6403C05}"/>
              </a:ext>
            </a:extLst>
          </p:cNvPr>
          <p:cNvCxnSpPr>
            <a:stCxn id="46" idx="0"/>
            <a:endCxn id="125" idx="7"/>
          </p:cNvCxnSpPr>
          <p:nvPr/>
        </p:nvCxnSpPr>
        <p:spPr>
          <a:xfrm rot="16200000" flipH="1" flipV="1">
            <a:off x="2228686" y="3021067"/>
            <a:ext cx="19962" cy="1196733"/>
          </a:xfrm>
          <a:prstGeom prst="bentConnector3">
            <a:avLst>
              <a:gd name="adj1" fmla="val -26872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99E4C3F0-2FC0-4B0E-A4FF-443DBC6DE22B}"/>
              </a:ext>
            </a:extLst>
          </p:cNvPr>
          <p:cNvCxnSpPr>
            <a:cxnSpLocks/>
          </p:cNvCxnSpPr>
          <p:nvPr/>
        </p:nvCxnSpPr>
        <p:spPr>
          <a:xfrm flipH="1" flipV="1">
            <a:off x="1798317" y="5333658"/>
            <a:ext cx="6515066" cy="235123"/>
          </a:xfrm>
          <a:prstGeom prst="bentConnector4">
            <a:avLst>
              <a:gd name="adj1" fmla="val 124"/>
              <a:gd name="adj2" fmla="val -1988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939E8146-1327-4724-BAA8-02C68731EFC9}"/>
              </a:ext>
            </a:extLst>
          </p:cNvPr>
          <p:cNvSpPr txBox="1"/>
          <p:nvPr/>
        </p:nvSpPr>
        <p:spPr>
          <a:xfrm>
            <a:off x="8248776" y="5821381"/>
            <a:ext cx="916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Low </a:t>
            </a:r>
            <a:r>
              <a:rPr lang="en-IN" sz="1100" dirty="0" err="1"/>
              <a:t>Spd</a:t>
            </a:r>
            <a:r>
              <a:rPr lang="en-IN" sz="1100" dirty="0"/>
              <a:t> Out</a:t>
            </a:r>
          </a:p>
        </p:txBody>
      </p: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8225B071-1D84-48BC-A7C2-70F92E467BC5}"/>
              </a:ext>
            </a:extLst>
          </p:cNvPr>
          <p:cNvCxnSpPr>
            <a:cxnSpLocks/>
          </p:cNvCxnSpPr>
          <p:nvPr/>
        </p:nvCxnSpPr>
        <p:spPr>
          <a:xfrm flipH="1" flipV="1">
            <a:off x="1692532" y="5346204"/>
            <a:ext cx="6515066" cy="235123"/>
          </a:xfrm>
          <a:prstGeom prst="bentConnector4">
            <a:avLst>
              <a:gd name="adj1" fmla="val 124"/>
              <a:gd name="adj2" fmla="val -235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5467CFA1-FC1D-44C4-A01F-3B78BC474DEB}"/>
              </a:ext>
            </a:extLst>
          </p:cNvPr>
          <p:cNvSpPr/>
          <p:nvPr/>
        </p:nvSpPr>
        <p:spPr>
          <a:xfrm>
            <a:off x="7291478" y="5373553"/>
            <a:ext cx="1100783" cy="47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Speed, CC, REV </a:t>
            </a:r>
            <a:r>
              <a:rPr lang="en-IN" sz="1400" dirty="0" err="1"/>
              <a:t>Cntrl</a:t>
            </a:r>
            <a:endParaRPr lang="en-IN" sz="14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94F7772-BD5F-4ED4-A2BC-FED2EAB3AFEC}"/>
              </a:ext>
            </a:extLst>
          </p:cNvPr>
          <p:cNvSpPr txBox="1"/>
          <p:nvPr/>
        </p:nvSpPr>
        <p:spPr>
          <a:xfrm>
            <a:off x="7826081" y="6082991"/>
            <a:ext cx="916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High </a:t>
            </a:r>
            <a:r>
              <a:rPr lang="en-IN" sz="1050" dirty="0" err="1"/>
              <a:t>Spd</a:t>
            </a:r>
            <a:r>
              <a:rPr lang="en-IN" sz="1050" dirty="0"/>
              <a:t> Out</a:t>
            </a:r>
          </a:p>
        </p:txBody>
      </p: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3CE4D337-A4FE-424E-9407-9C759CC0BF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45080" y="1697017"/>
            <a:ext cx="2535727" cy="4799933"/>
          </a:xfrm>
          <a:prstGeom prst="bentConnector3">
            <a:avLst>
              <a:gd name="adj1" fmla="val -4282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6948FDC2-0F43-4185-B607-DC6D52010F03}"/>
              </a:ext>
            </a:extLst>
          </p:cNvPr>
          <p:cNvSpPr txBox="1"/>
          <p:nvPr/>
        </p:nvSpPr>
        <p:spPr>
          <a:xfrm>
            <a:off x="6809018" y="3011166"/>
            <a:ext cx="5200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Low </a:t>
            </a:r>
            <a:br>
              <a:rPr lang="en-IN" sz="1100" dirty="0"/>
            </a:br>
            <a:r>
              <a:rPr lang="en-IN" sz="1100" dirty="0" err="1"/>
              <a:t>Spd</a:t>
            </a:r>
            <a:r>
              <a:rPr lang="en-IN" sz="1100" dirty="0"/>
              <a:t> Out</a:t>
            </a:r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55612658-B398-4458-947D-8B685BC0812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4742" y="1711352"/>
            <a:ext cx="2535727" cy="4799933"/>
          </a:xfrm>
          <a:prstGeom prst="bentConnector3">
            <a:avLst>
              <a:gd name="adj1" fmla="val -3943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239AEB1-E44D-43CF-A2F8-2688601CEABA}"/>
              </a:ext>
            </a:extLst>
          </p:cNvPr>
          <p:cNvSpPr txBox="1"/>
          <p:nvPr/>
        </p:nvSpPr>
        <p:spPr>
          <a:xfrm>
            <a:off x="6614417" y="3739032"/>
            <a:ext cx="52004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/>
              <a:t>High </a:t>
            </a:r>
            <a:br>
              <a:rPr lang="en-IN" sz="1100" dirty="0"/>
            </a:br>
            <a:r>
              <a:rPr lang="en-IN" sz="1100" dirty="0" err="1"/>
              <a:t>Spd</a:t>
            </a:r>
            <a:r>
              <a:rPr lang="en-IN" sz="1100" dirty="0"/>
              <a:t> Out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D51FF92-A932-42FE-A562-B40842CE9758}"/>
              </a:ext>
            </a:extLst>
          </p:cNvPr>
          <p:cNvSpPr/>
          <p:nvPr/>
        </p:nvSpPr>
        <p:spPr>
          <a:xfrm>
            <a:off x="3812720" y="2560316"/>
            <a:ext cx="253363" cy="1701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1D80D7B-CFFE-4AEC-B080-262674C4CF20}"/>
              </a:ext>
            </a:extLst>
          </p:cNvPr>
          <p:cNvSpPr txBox="1"/>
          <p:nvPr/>
        </p:nvSpPr>
        <p:spPr>
          <a:xfrm>
            <a:off x="3621725" y="2736332"/>
            <a:ext cx="6238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50" dirty="0"/>
              <a:t>Current</a:t>
            </a:r>
            <a:br>
              <a:rPr lang="en-IN" sz="1050" dirty="0"/>
            </a:br>
            <a:r>
              <a:rPr lang="en-IN" sz="1050" dirty="0"/>
              <a:t>Sensor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21212064-678E-4C87-97BB-7F3445EEBE99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488125" y="2388235"/>
            <a:ext cx="2268439" cy="2612599"/>
          </a:xfrm>
          <a:prstGeom prst="bentConnector4">
            <a:avLst>
              <a:gd name="adj1" fmla="val -28098"/>
              <a:gd name="adj2" fmla="val 126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77C11C8-0EE4-41B6-99D3-BAE819A63706}"/>
              </a:ext>
            </a:extLst>
          </p:cNvPr>
          <p:cNvCxnSpPr/>
          <p:nvPr/>
        </p:nvCxnSpPr>
        <p:spPr>
          <a:xfrm>
            <a:off x="7972755" y="2843454"/>
            <a:ext cx="0" cy="2535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AC119ADA-47AE-43CC-91E7-7705D3346AB6}"/>
              </a:ext>
            </a:extLst>
          </p:cNvPr>
          <p:cNvSpPr txBox="1"/>
          <p:nvPr/>
        </p:nvSpPr>
        <p:spPr>
          <a:xfrm>
            <a:off x="7927300" y="4295508"/>
            <a:ext cx="5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Extra</a:t>
            </a:r>
            <a:br>
              <a:rPr lang="en-IN" sz="1200" dirty="0"/>
            </a:br>
            <a:r>
              <a:rPr lang="en-IN" sz="1200" dirty="0" err="1"/>
              <a:t>Gnd</a:t>
            </a:r>
            <a:endParaRPr lang="en-IN" sz="1200" dirty="0"/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2DE58A9-C7CC-4E22-A967-9B38684BB89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70501" y="1711352"/>
            <a:ext cx="2535727" cy="4799933"/>
          </a:xfrm>
          <a:prstGeom prst="bentConnector3">
            <a:avLst>
              <a:gd name="adj1" fmla="val -33067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1F4D1D2F-65E0-492F-822A-265CE392EC4C}"/>
              </a:ext>
            </a:extLst>
          </p:cNvPr>
          <p:cNvSpPr txBox="1"/>
          <p:nvPr/>
        </p:nvSpPr>
        <p:spPr>
          <a:xfrm>
            <a:off x="7053815" y="3595268"/>
            <a:ext cx="449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Rev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E271AB8-A7BC-4782-815A-EC953F49ABAB}"/>
              </a:ext>
            </a:extLst>
          </p:cNvPr>
          <p:cNvSpPr txBox="1"/>
          <p:nvPr/>
        </p:nvSpPr>
        <p:spPr>
          <a:xfrm>
            <a:off x="265670" y="4766164"/>
            <a:ext cx="948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Batt Current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AEEF8FEE-7946-4129-B5A8-542521E1324C}"/>
              </a:ext>
            </a:extLst>
          </p:cNvPr>
          <p:cNvCxnSpPr>
            <a:cxnSpLocks/>
          </p:cNvCxnSpPr>
          <p:nvPr/>
        </p:nvCxnSpPr>
        <p:spPr>
          <a:xfrm>
            <a:off x="7611324" y="5851480"/>
            <a:ext cx="0" cy="7214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B10E4BD8-4A6D-496E-8A94-48359F70C1BB}"/>
              </a:ext>
            </a:extLst>
          </p:cNvPr>
          <p:cNvCxnSpPr>
            <a:cxnSpLocks/>
          </p:cNvCxnSpPr>
          <p:nvPr/>
        </p:nvCxnSpPr>
        <p:spPr>
          <a:xfrm rot="10800000">
            <a:off x="1334088" y="5080310"/>
            <a:ext cx="6269320" cy="1492613"/>
          </a:xfrm>
          <a:prstGeom prst="bentConnector3">
            <a:avLst>
              <a:gd name="adj1" fmla="val 1071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8EA6ED0F-2BF8-4512-8E16-E6F5B87A631A}"/>
              </a:ext>
            </a:extLst>
          </p:cNvPr>
          <p:cNvCxnSpPr>
            <a:cxnSpLocks/>
          </p:cNvCxnSpPr>
          <p:nvPr/>
        </p:nvCxnSpPr>
        <p:spPr>
          <a:xfrm>
            <a:off x="7819484" y="5851480"/>
            <a:ext cx="0" cy="8397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ED40744C-70F7-4378-8B67-3502E4E8410F}"/>
              </a:ext>
            </a:extLst>
          </p:cNvPr>
          <p:cNvCxnSpPr>
            <a:cxnSpLocks/>
          </p:cNvCxnSpPr>
          <p:nvPr/>
        </p:nvCxnSpPr>
        <p:spPr>
          <a:xfrm rot="10800000">
            <a:off x="1337564" y="5185078"/>
            <a:ext cx="6481921" cy="1502029"/>
          </a:xfrm>
          <a:prstGeom prst="bentConnector3">
            <a:avLst>
              <a:gd name="adj1" fmla="val 1109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366D2B72-B32C-4080-B2B8-0B51A855CC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62753" y="2358220"/>
            <a:ext cx="7010154" cy="2816098"/>
          </a:xfrm>
          <a:prstGeom prst="bentConnector3">
            <a:avLst>
              <a:gd name="adj1" fmla="val -27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8DF596E5-6530-498F-AA91-FEF890BE7D95}"/>
              </a:ext>
            </a:extLst>
          </p:cNvPr>
          <p:cNvSpPr txBox="1"/>
          <p:nvPr/>
        </p:nvSpPr>
        <p:spPr>
          <a:xfrm>
            <a:off x="9511197" y="4355303"/>
            <a:ext cx="77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Hall</a:t>
            </a:r>
            <a:br>
              <a:rPr lang="en-IN" sz="1200" dirty="0"/>
            </a:br>
            <a:r>
              <a:rPr lang="en-IN" sz="1200" dirty="0"/>
              <a:t>Feedback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138E1B5-010E-4995-9CA9-9A8FED473FD0}"/>
              </a:ext>
            </a:extLst>
          </p:cNvPr>
          <p:cNvSpPr txBox="1"/>
          <p:nvPr/>
        </p:nvSpPr>
        <p:spPr>
          <a:xfrm>
            <a:off x="7685575" y="6484987"/>
            <a:ext cx="9161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ACC Switch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198CA39-D0D5-4475-982D-157FC40F5554}"/>
              </a:ext>
            </a:extLst>
          </p:cNvPr>
          <p:cNvSpPr txBox="1"/>
          <p:nvPr/>
        </p:nvSpPr>
        <p:spPr>
          <a:xfrm>
            <a:off x="793861" y="6209258"/>
            <a:ext cx="916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/>
              <a:t>REV, PAS Push Button</a:t>
            </a: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D0224D49-1EAD-4AE2-BA63-DE83F2F50C0F}"/>
              </a:ext>
            </a:extLst>
          </p:cNvPr>
          <p:cNvSpPr/>
          <p:nvPr/>
        </p:nvSpPr>
        <p:spPr>
          <a:xfrm>
            <a:off x="5153624" y="4647119"/>
            <a:ext cx="591058" cy="3867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/>
              <a:t>DiagLED</a:t>
            </a:r>
            <a:endParaRPr lang="en-IN" sz="1400" dirty="0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FBCE120-62AC-4B64-8E61-F4724C566F63}"/>
              </a:ext>
            </a:extLst>
          </p:cNvPr>
          <p:cNvCxnSpPr>
            <a:cxnSpLocks/>
          </p:cNvCxnSpPr>
          <p:nvPr/>
        </p:nvCxnSpPr>
        <p:spPr>
          <a:xfrm>
            <a:off x="5372577" y="5033914"/>
            <a:ext cx="0" cy="3593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2BEA2D45-AD5D-4451-B0B1-9CA2B3F6B8EB}"/>
              </a:ext>
            </a:extLst>
          </p:cNvPr>
          <p:cNvCxnSpPr>
            <a:cxnSpLocks/>
          </p:cNvCxnSpPr>
          <p:nvPr/>
        </p:nvCxnSpPr>
        <p:spPr>
          <a:xfrm>
            <a:off x="5471187" y="5035704"/>
            <a:ext cx="0" cy="359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ABADFB31-1D64-473D-A6DD-9816FB3A9A42}"/>
              </a:ext>
            </a:extLst>
          </p:cNvPr>
          <p:cNvSpPr/>
          <p:nvPr/>
        </p:nvSpPr>
        <p:spPr>
          <a:xfrm>
            <a:off x="5268120" y="3188013"/>
            <a:ext cx="891203" cy="455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Light &amp; Horn</a:t>
            </a:r>
          </a:p>
        </p:txBody>
      </p: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9911CCFC-84A7-4151-9B59-9A57D516B443}"/>
              </a:ext>
            </a:extLst>
          </p:cNvPr>
          <p:cNvCxnSpPr>
            <a:cxnSpLocks/>
          </p:cNvCxnSpPr>
          <p:nvPr/>
        </p:nvCxnSpPr>
        <p:spPr>
          <a:xfrm>
            <a:off x="5643311" y="2830381"/>
            <a:ext cx="0" cy="3593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9F9DE8C2-9738-4F47-B303-FE3BE21E6DF3}"/>
              </a:ext>
            </a:extLst>
          </p:cNvPr>
          <p:cNvCxnSpPr>
            <a:cxnSpLocks/>
          </p:cNvCxnSpPr>
          <p:nvPr/>
        </p:nvCxnSpPr>
        <p:spPr>
          <a:xfrm>
            <a:off x="5784953" y="2832171"/>
            <a:ext cx="0" cy="359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9" name="Smiley Face 308">
            <a:extLst>
              <a:ext uri="{FF2B5EF4-FFF2-40B4-BE49-F238E27FC236}">
                <a16:creationId xmlns:a16="http://schemas.microsoft.com/office/drawing/2014/main" id="{D7E49F3D-5DC8-4296-B450-C9EFEDB600A4}"/>
              </a:ext>
            </a:extLst>
          </p:cNvPr>
          <p:cNvSpPr/>
          <p:nvPr/>
        </p:nvSpPr>
        <p:spPr>
          <a:xfrm>
            <a:off x="8589875" y="5460866"/>
            <a:ext cx="282115" cy="30330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EF23C89-0B3A-4A1D-813A-D705B92B81BB}"/>
              </a:ext>
            </a:extLst>
          </p:cNvPr>
          <p:cNvSpPr txBox="1"/>
          <p:nvPr/>
        </p:nvSpPr>
        <p:spPr>
          <a:xfrm>
            <a:off x="8811855" y="5460866"/>
            <a:ext cx="63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Driver</a:t>
            </a:r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BC2081DE-BE31-4FFC-9849-9B9F8B69D7A6}"/>
              </a:ext>
            </a:extLst>
          </p:cNvPr>
          <p:cNvCxnSpPr>
            <a:stCxn id="309" idx="2"/>
            <a:endCxn id="170" idx="3"/>
          </p:cNvCxnSpPr>
          <p:nvPr/>
        </p:nvCxnSpPr>
        <p:spPr>
          <a:xfrm flipH="1">
            <a:off x="8392261" y="5612516"/>
            <a:ext cx="1976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2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7253</TotalTime>
  <Words>103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E- Cycle Schematic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Adhip Shukla</dc:creator>
  <cp:lastModifiedBy>Adhip Shukla</cp:lastModifiedBy>
  <cp:revision>43</cp:revision>
  <dcterms:created xsi:type="dcterms:W3CDTF">2022-04-08T18:52:11Z</dcterms:created>
  <dcterms:modified xsi:type="dcterms:W3CDTF">2024-01-10T21:10:48Z</dcterms:modified>
</cp:coreProperties>
</file>