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g"/>
  <Override PartName="/ppt/media/image8.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519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33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25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349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1477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37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413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21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645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97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541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92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14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jp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01149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a:solidFill>
            <a:schemeClr val="bg2">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bg2">
              <a:lumMod val="90000"/>
            </a:schemeClr>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bg2">
              <a:lumMod val="50000"/>
            </a:schemeClr>
          </a:solidFill>
        </p:spPr>
        <p:txBody>
          <a:bodyPr wrap="square" lIns="0" tIns="0" rIns="0" bIns="0" rtlCol="0"/>
          <a:lstStyle/>
          <a:p>
            <a:endParaRPr/>
          </a:p>
        </p:txBody>
      </p:sp>
      <p:sp>
        <p:nvSpPr>
          <p:cNvPr id="7" name="object 7"/>
          <p:cNvSpPr txBox="1">
            <a:spLocks noGrp="1"/>
          </p:cNvSpPr>
          <p:nvPr>
            <p:ph type="ctrTitle"/>
          </p:nvPr>
        </p:nvSpPr>
        <p:spPr>
          <a:xfrm>
            <a:off x="-466726" y="305349"/>
            <a:ext cx="12744931" cy="90306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7837" y="3230463"/>
            <a:ext cx="8610600" cy="2308324"/>
          </a:xfrm>
          <a:prstGeom prst="rect">
            <a:avLst/>
          </a:prstGeom>
          <a:noFill/>
        </p:spPr>
        <p:txBody>
          <a:bodyPr wrap="square" rtlCol="0">
            <a:spAutoFit/>
          </a:bodyPr>
          <a:lstStyle/>
          <a:p>
            <a:r>
              <a:rPr lang="en-US" sz="2400" dirty="0"/>
              <a:t>STUDENT NAME: </a:t>
            </a:r>
            <a:r>
              <a:rPr lang="en-IN" sz="2400" dirty="0"/>
              <a:t>ADHIRA</a:t>
            </a:r>
            <a:r>
              <a:rPr lang="en-US" sz="2400" dirty="0"/>
              <a:t> S</a:t>
            </a:r>
          </a:p>
          <a:p>
            <a:r>
              <a:rPr lang="en-US" sz="2400" dirty="0"/>
              <a:t>REGISTER NO: 31220904</a:t>
            </a:r>
            <a:r>
              <a:rPr lang="en-IN" sz="2400" dirty="0"/>
              <a:t>5</a:t>
            </a:r>
          </a:p>
          <a:p>
            <a:r>
              <a:rPr lang="en-IN" sz="2400" dirty="0"/>
              <a:t>NAAN MUDHALVAN ID: asunm1353312209045</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rot="10800000" flipV="1">
            <a:off x="752090" y="212725"/>
            <a:ext cx="9962092"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316727" y="1162319"/>
            <a:ext cx="5890109" cy="6278642"/>
          </a:xfrm>
        </p:spPr>
        <p:txBody>
          <a:bodyPr>
            <a:normAutofit/>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lvl="1"/>
            <a:endParaRPr lang="en-US" sz="2400" dirty="0"/>
          </a:p>
          <a:p>
            <a:pPr marL="1371600" lvl="2" indent="-457200">
              <a:buFont typeface="+mj-lt"/>
              <a:buAutoNum type="arabicPeriod"/>
            </a:pPr>
            <a:endParaRPr lang="en-IN" sz="2400" dirty="0"/>
          </a:p>
        </p:txBody>
      </p:sp>
      <p:sp>
        <p:nvSpPr>
          <p:cNvPr id="2" name="TextBox 1">
            <a:extLst>
              <a:ext uri="{FF2B5EF4-FFF2-40B4-BE49-F238E27FC236}">
                <a16:creationId xmlns:a16="http://schemas.microsoft.com/office/drawing/2014/main" id="{B2B82869-BFDC-632D-3142-561ED681A2B0}"/>
              </a:ext>
            </a:extLst>
          </p:cNvPr>
          <p:cNvSpPr txBox="1"/>
          <p:nvPr/>
        </p:nvSpPr>
        <p:spPr>
          <a:xfrm>
            <a:off x="6520681" y="1162319"/>
            <a:ext cx="4442691"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t>DATA CLEANING</a:t>
            </a:r>
            <a:endParaRPr lang="en-IN" sz="1800" dirty="0"/>
          </a:p>
          <a:p>
            <a:pPr marL="285750" indent="-285750">
              <a:lnSpc>
                <a:spcPct val="150000"/>
              </a:lnSpc>
              <a:buFont typeface="Arial" panose="020B0604020202020204" pitchFamily="34" charset="0"/>
              <a:buChar char="•"/>
            </a:pPr>
            <a:endParaRPr lang="en-IN" sz="1800" dirty="0"/>
          </a:p>
          <a:p>
            <a:pPr marL="457200" indent="-457200">
              <a:lnSpc>
                <a:spcPct val="150000"/>
              </a:lnSpc>
              <a:buFont typeface="+mj-lt"/>
              <a:buAutoNum type="arabicPeriod"/>
            </a:pPr>
            <a:r>
              <a:rPr lang="en-US" sz="1800" dirty="0"/>
              <a:t>Filtering the data according to our needs</a:t>
            </a:r>
          </a:p>
          <a:p>
            <a:pPr marL="457200" indent="-457200">
              <a:lnSpc>
                <a:spcPct val="150000"/>
              </a:lnSpc>
              <a:buFont typeface="+mj-lt"/>
              <a:buAutoNum type="arabicPeriod"/>
            </a:pPr>
            <a:r>
              <a:rPr lang="en-US" sz="1800" dirty="0"/>
              <a:t>Making the data into a structured data</a:t>
            </a:r>
          </a:p>
          <a:p>
            <a:pPr marL="457200" indent="-457200">
              <a:lnSpc>
                <a:spcPct val="150000"/>
              </a:lnSpc>
              <a:buFont typeface="+mj-lt"/>
              <a:buAutoNum type="arabicPeriod"/>
            </a:pPr>
            <a:r>
              <a:rPr lang="en-US" sz="1800" dirty="0"/>
              <a:t>Separating the important columns</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405933326"/>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3971478485"/>
              </p:ext>
            </p:extLst>
          </p:nvPr>
        </p:nvGraphicFramePr>
        <p:xfrm>
          <a:off x="2219806" y="2162079"/>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688109" y="2499976"/>
            <a:ext cx="7848600" cy="3183949"/>
          </a:xfrm>
        </p:spPr>
        <p:txBody>
          <a:bodyPr>
            <a:normAutofit lnSpcReduction="10000"/>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8756072" y="-1"/>
            <a:ext cx="3435927" cy="6982691"/>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bg2">
                <a:lumMod val="90000"/>
                <a:alpha val="19999"/>
              </a:schemeClr>
            </a:solidFill>
          </p:spPr>
          <p:txBody>
            <a:bodyPr wrap="square" lIns="0" tIns="0" rIns="0" bIns="0" rtlCol="0"/>
            <a:lstStyle/>
            <a:p>
              <a:endParaRPr dirty="0"/>
            </a:p>
          </p:txBody>
        </p:sp>
        <p:sp>
          <p:nvSpPr>
            <p:cNvPr id="8" name="object 8"/>
            <p:cNvSpPr/>
            <p:nvPr/>
          </p:nvSpPr>
          <p:spPr>
            <a:xfrm>
              <a:off x="8132800" y="2477884"/>
              <a:ext cx="3696178" cy="4262934"/>
            </a:xfrm>
            <a:custGeom>
              <a:avLst/>
              <a:gdLst/>
              <a:ahLst/>
              <a:cxnLst/>
              <a:rect l="l" t="t" r="r" b="b"/>
              <a:pathLst>
                <a:path w="3257550" h="3810000">
                  <a:moveTo>
                    <a:pt x="3257550" y="0"/>
                  </a:moveTo>
                  <a:lnTo>
                    <a:pt x="0" y="3810000"/>
                  </a:lnTo>
                  <a:lnTo>
                    <a:pt x="3257550" y="3810000"/>
                  </a:lnTo>
                  <a:lnTo>
                    <a:pt x="3257550" y="0"/>
                  </a:lnTo>
                  <a:close/>
                </a:path>
              </a:pathLst>
            </a:custGeom>
            <a:solidFill>
              <a:schemeClr val="bg2">
                <a:lumMod val="50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bg2">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bg2">
                <a:lumMod val="9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bg2">
                <a:lumMod val="9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bg2">
              <a:lumMod val="75000"/>
              <a:alpha val="70195"/>
            </a:scheme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2">
              <a:lumMod val="50000"/>
            </a:schemeClr>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2">
              <a:lumMod val="90000"/>
            </a:scheme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2">
              <a:lumMod val="75000"/>
            </a:schemeClr>
          </a:solidFill>
        </p:spPr>
        <p:txBody>
          <a:bodyPr wrap="square" lIns="0" tIns="0" rIns="0" bIns="0" rtlCol="0"/>
          <a:lstStyle/>
          <a:p>
            <a:endParaRPr/>
          </a:p>
        </p:txBody>
      </p:sp>
      <p:sp>
        <p:nvSpPr>
          <p:cNvPr id="17" name="object 17"/>
          <p:cNvSpPr txBox="1">
            <a:spLocks noGrp="1"/>
          </p:cNvSpPr>
          <p:nvPr>
            <p:ph type="title"/>
          </p:nvPr>
        </p:nvSpPr>
        <p:spPr>
          <a:xfrm>
            <a:off x="1604441" y="845379"/>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sp>
        <p:nvSpPr>
          <p:cNvPr id="22" name="object 22"/>
          <p:cNvSpPr txBox="1">
            <a:spLocks noGrp="1"/>
          </p:cNvSpPr>
          <p:nvPr>
            <p:ph type="sldNum" sz="quarter" idx="12"/>
          </p:nvPr>
        </p:nvSpPr>
        <p:spPr>
          <a:xfrm>
            <a:off x="480060" y="798973"/>
            <a:ext cx="811019" cy="437940"/>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bg2">
                <a:lumMod val="9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bg2">
                <a:lumMod val="50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bg2">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bg2">
                <a:lumMod val="5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bg2">
                <a:lumMod val="5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bg2">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bg2"/>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334579" y="607600"/>
            <a:ext cx="3432175" cy="505908"/>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885569" y="1843155"/>
            <a:ext cx="9067800" cy="4457502"/>
          </a:xfrm>
        </p:spPr>
        <p:txBody>
          <a:bodyPr>
            <a:normAutofit fontScale="92500" lnSpcReduction="10000"/>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747837" y="188988"/>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1456372" y="773034"/>
            <a:ext cx="10972800" cy="5122941"/>
          </a:xfrm>
        </p:spPr>
        <p:txBody>
          <a:bodyPr>
            <a:normAutofit fontScale="92500" lnSpcReduction="20000"/>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12"/>
          </p:nvPr>
        </p:nvSpPr>
        <p:spPr>
          <a:xfrm>
            <a:off x="499620" y="272547"/>
            <a:ext cx="811019" cy="50357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14512" y="798973"/>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1333499" y="1854200"/>
            <a:ext cx="9525000" cy="4001095"/>
          </a:xfrm>
        </p:spPr>
        <p:txBody>
          <a:bodyPr>
            <a:normAutofit lnSpcReduction="10000"/>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5"/>
            <a:ext cx="11855383"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1557867" y="1565025"/>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7818274" y="1302551"/>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63297" y="755259"/>
            <a:ext cx="9603275" cy="1049235"/>
          </a:xfrm>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363297" y="2009679"/>
            <a:ext cx="10439400" cy="4431983"/>
          </a:xfrm>
        </p:spPr>
        <p:txBody>
          <a:bodyPr>
            <a:normAutofit fontScale="77500" lnSpcReduction="20000"/>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660226"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73018" y="1996594"/>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Adhira Sathishkumar</cp:lastModifiedBy>
  <cp:revision>16</cp:revision>
  <dcterms:created xsi:type="dcterms:W3CDTF">2024-03-29T15:07:22Z</dcterms:created>
  <dcterms:modified xsi:type="dcterms:W3CDTF">2024-08-30T03:45:12Z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