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othu Adhisheshu" userId="902c7c964947991f" providerId="LiveId" clId="{006887E0-B9F6-4A50-8309-2B4163BC9D2D}"/>
    <pc:docChg chg="modSld">
      <pc:chgData name="Angothu Adhisheshu" userId="902c7c964947991f" providerId="LiveId" clId="{006887E0-B9F6-4A50-8309-2B4163BC9D2D}" dt="2025-04-17T05:27:56.808" v="6" actId="2710"/>
      <pc:docMkLst>
        <pc:docMk/>
      </pc:docMkLst>
      <pc:sldChg chg="modSp mod">
        <pc:chgData name="Angothu Adhisheshu" userId="902c7c964947991f" providerId="LiveId" clId="{006887E0-B9F6-4A50-8309-2B4163BC9D2D}" dt="2025-04-17T05:27:56.808" v="6" actId="2710"/>
        <pc:sldMkLst>
          <pc:docMk/>
          <pc:sldMk cId="367127615" sldId="256"/>
        </pc:sldMkLst>
        <pc:spChg chg="mod">
          <ac:chgData name="Angothu Adhisheshu" userId="902c7c964947991f" providerId="LiveId" clId="{006887E0-B9F6-4A50-8309-2B4163BC9D2D}" dt="2025-04-17T05:27:56.808" v="6" actId="2710"/>
          <ac:spMkLst>
            <pc:docMk/>
            <pc:sldMk cId="367127615" sldId="256"/>
            <ac:spMk id="9" creationId="{6B724433-0B5C-2FAF-D168-9E904F2C35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19" y="-100184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23417" y="1939185"/>
            <a:ext cx="785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 Class Animal Recognition for wildlife conservation using AI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724433-0B5C-2FAF-D168-9E904F2C35E8}"/>
              </a:ext>
            </a:extLst>
          </p:cNvPr>
          <p:cNvSpPr txBox="1"/>
          <p:nvPr/>
        </p:nvSpPr>
        <p:spPr>
          <a:xfrm>
            <a:off x="5371097" y="3953455"/>
            <a:ext cx="4957891" cy="17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	     	Angothu Adhisheshu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AICTE Internship Student Registration ID: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STU679b74f8cf4971738241272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CEC76-C32C-2C43-BDDB-BF0322AE976D}"/>
              </a:ext>
            </a:extLst>
          </p:cNvPr>
          <p:cNvSpPr txBox="1"/>
          <p:nvPr/>
        </p:nvSpPr>
        <p:spPr>
          <a:xfrm>
            <a:off x="345440" y="1452615"/>
            <a:ext cx="7305661" cy="4342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Apply Convolutional Neural Networks for Animal Recognition: </a:t>
            </a:r>
            <a:r>
              <a:rPr lang="en-US" sz="1600" dirty="0"/>
              <a:t>Understand and implement CNN architectures for accurate identification of animal species from image data.</a:t>
            </a:r>
          </a:p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Gain Proficiency in MobileNetV2: </a:t>
            </a:r>
            <a:r>
              <a:rPr lang="en-US" sz="1600" dirty="0"/>
              <a:t>Explore the lightweight and efficient MobileNetV2 model and leverage it for transfer learning in image classification tasks.</a:t>
            </a:r>
          </a:p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Develop a Multi-Class Classification Model: </a:t>
            </a:r>
            <a:r>
              <a:rPr lang="en-US" sz="1600" dirty="0"/>
              <a:t>Build and train a deep learning model capable of recognizing 90 distinct animal classes from visual input.</a:t>
            </a:r>
          </a:p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Evaluate Model Performance: </a:t>
            </a:r>
            <a:r>
              <a:rPr lang="en-US" sz="1600" dirty="0"/>
              <a:t>Analyze the model's accuracy and classification metrics to assess its effectiveness in multi-class recognition.</a:t>
            </a:r>
          </a:p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Understand Real-World Applications: </a:t>
            </a:r>
            <a:r>
              <a:rPr lang="en-US" sz="1600" dirty="0"/>
              <a:t>Recognize the impact of animal recognition models in conservation, ecological monitoring, and wildlife surveillance.</a:t>
            </a:r>
          </a:p>
          <a:p>
            <a:pPr marL="360000" indent="-342900" algn="just">
              <a:spcAft>
                <a:spcPts val="12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Bridge AI with Environmental Sustainability: </a:t>
            </a:r>
            <a:r>
              <a:rPr lang="en-US" sz="1600" dirty="0"/>
              <a:t>Explore how AI-powered classification can support biodiversity studies, anti-poaching efforts, and sustainable wildlife management.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8DD97-59FA-7CA6-66BF-DF43B74602FD}"/>
              </a:ext>
            </a:extLst>
          </p:cNvPr>
          <p:cNvSpPr txBox="1"/>
          <p:nvPr/>
        </p:nvSpPr>
        <p:spPr>
          <a:xfrm>
            <a:off x="597159" y="1632857"/>
            <a:ext cx="10683551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Programming Language – Python: </a:t>
            </a:r>
            <a:r>
              <a:rPr lang="en-US" sz="1600" dirty="0"/>
              <a:t>Python was used for its simplicity and powerful ecosystem in machine learning and deep learning applications.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Framework – TensorFlow &amp; </a:t>
            </a:r>
            <a:r>
              <a:rPr lang="en-US" sz="1600" b="1" dirty="0" err="1"/>
              <a:t>Keras</a:t>
            </a:r>
            <a:r>
              <a:rPr lang="en-US" sz="1600" b="1" dirty="0"/>
              <a:t>: </a:t>
            </a:r>
            <a:r>
              <a:rPr lang="en-US" sz="1600" dirty="0"/>
              <a:t>TensorFlow and its high-level API </a:t>
            </a:r>
            <a:r>
              <a:rPr lang="en-US" sz="1600" dirty="0" err="1"/>
              <a:t>Keras</a:t>
            </a:r>
            <a:r>
              <a:rPr lang="en-US" sz="1600" dirty="0"/>
              <a:t> were used to design, train, and evaluate the convolutional neural network efficiently.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Pretrained Model – MobileNetV2: </a:t>
            </a:r>
            <a:r>
              <a:rPr lang="en-US" sz="1600" dirty="0"/>
              <a:t>MobileNetV2, a lightweight and high-performance CNN model, was used for transfer learning to enhance classification accuracy.</a:t>
            </a: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Development Environment – Google </a:t>
            </a:r>
            <a:r>
              <a:rPr lang="en-US" sz="1600" b="1" dirty="0" err="1"/>
              <a:t>Colab</a:t>
            </a:r>
            <a:r>
              <a:rPr lang="en-US" sz="1600" b="1" dirty="0"/>
              <a:t>: </a:t>
            </a:r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 provided a cloud-based, GPU-enabled platform for training and experimenting with deep learning models.</a:t>
            </a:r>
            <a:endParaRPr lang="en-IN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600" b="1" dirty="0" err="1"/>
              <a:t>Dataset</a:t>
            </a:r>
            <a:r>
              <a:rPr lang="fr-FR" sz="1600" b="1" dirty="0"/>
              <a:t> Source: </a:t>
            </a:r>
            <a:r>
              <a:rPr lang="fr-FR" sz="1600" dirty="0"/>
              <a:t>Animal Image </a:t>
            </a:r>
            <a:r>
              <a:rPr lang="fr-FR" sz="1600" dirty="0" err="1"/>
              <a:t>Dataset</a:t>
            </a:r>
            <a:r>
              <a:rPr lang="fr-FR" sz="1600" dirty="0"/>
              <a:t> (90 Classes) – </a:t>
            </a:r>
            <a:r>
              <a:rPr lang="fr-FR" sz="1600" dirty="0" err="1"/>
              <a:t>Kaggle</a:t>
            </a:r>
            <a:endParaRPr lang="fr-FR" sz="1600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sz="1600" dirty="0">
                <a:solidFill>
                  <a:srgbClr val="0070C0"/>
                </a:solidFill>
              </a:rPr>
              <a:t>	</a:t>
            </a:r>
            <a:r>
              <a:rPr lang="fr-FR" sz="1600" dirty="0" err="1">
                <a:solidFill>
                  <a:srgbClr val="0070C0"/>
                </a:solidFill>
              </a:rPr>
              <a:t>link</a:t>
            </a:r>
            <a:r>
              <a:rPr lang="fr-FR" sz="1600" dirty="0">
                <a:solidFill>
                  <a:srgbClr val="0070C0"/>
                </a:solidFill>
              </a:rPr>
              <a:t>: </a:t>
            </a:r>
            <a:r>
              <a:rPr lang="fr-FR" sz="1600" u="sng" dirty="0">
                <a:solidFill>
                  <a:srgbClr val="0070C0"/>
                </a:solidFill>
              </a:rPr>
              <a:t>https://www.kaggle.com/datasets/iamsouravbanerjee/animal-image-dataset-90-different-animals/data</a:t>
            </a:r>
            <a:endParaRPr lang="en-IN" sz="1600" u="sng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Additional Tools: </a:t>
            </a:r>
            <a:r>
              <a:rPr lang="en-US" sz="1600" dirty="0"/>
              <a:t>Libraries such as NumPy, Matplotlib, and scikit-learn were used for data manipulation, visualization, and performance evaluation.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5A4FD-EB40-1B2B-F315-23FAC4A6FBDD}"/>
              </a:ext>
            </a:extLst>
          </p:cNvPr>
          <p:cNvSpPr txBox="1"/>
          <p:nvPr/>
        </p:nvSpPr>
        <p:spPr>
          <a:xfrm>
            <a:off x="625643" y="1700462"/>
            <a:ext cx="108603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Data Collection: </a:t>
            </a:r>
            <a:r>
              <a:rPr lang="en-US" sz="1600" dirty="0"/>
              <a:t>Collected a comprehensive dataset of animal images spanning 90 different species from Kaggle’s open-source repository.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Data Preprocessing: </a:t>
            </a:r>
            <a:r>
              <a:rPr lang="en-US" sz="1600" dirty="0"/>
              <a:t>Resized images, normalized pixel values, and applied data augmentation techniques to enhance model generalization.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Model Selection: </a:t>
            </a:r>
            <a:r>
              <a:rPr lang="en-US" sz="1600" dirty="0"/>
              <a:t>Chose the MobileNetV2 pretrained architecture for its efficiency and accuracy in image classification tasks.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Model Training: </a:t>
            </a:r>
            <a:r>
              <a:rPr lang="en-US" sz="1600" dirty="0"/>
              <a:t>Trained the network using labeled image data, applying transfer learning and fine-tuning on top layers for optimal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Model Evaluation: </a:t>
            </a:r>
            <a:r>
              <a:rPr lang="en-US" sz="1600" dirty="0"/>
              <a:t>Evaluated model performance using metrics such as accuracy, precision, recall, and confusion matrix to validate classification strength.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Model Testing: </a:t>
            </a:r>
            <a:r>
              <a:rPr lang="en-US" sz="1600" dirty="0"/>
              <a:t>Tested the final model on unseen data to confirm its ability to accurately classify animal images in real-world scenarios.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F0AEE-6F2D-02B2-D9AC-36AEC67BCEA5}"/>
              </a:ext>
            </a:extLst>
          </p:cNvPr>
          <p:cNvSpPr txBox="1"/>
          <p:nvPr/>
        </p:nvSpPr>
        <p:spPr>
          <a:xfrm>
            <a:off x="858416" y="1769542"/>
            <a:ext cx="1011765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increasing threat to biodiversity calls for advanced systems that can assist in wildlife conservation and monitoring. Traditional methods of species identification are time-consuming and prone to error.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 Wildlife Through Automated Detection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Utilize image-based recognition to support real-time animal monitoring in natural habitats.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Support Extinction Surveillance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Enable the early identification of endangered species to help track and protect them.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Accurately Categorize 90 Animal Species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Build a robust classification model capable of distinguishing between 90 unique animal classes using visual input.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E4FC3-2BFE-B313-6BC1-979FC14F62B4}"/>
              </a:ext>
            </a:extLst>
          </p:cNvPr>
          <p:cNvSpPr txBox="1"/>
          <p:nvPr/>
        </p:nvSpPr>
        <p:spPr>
          <a:xfrm>
            <a:off x="397124" y="1647027"/>
            <a:ext cx="10447339" cy="431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Adopted MobileNetV2 Architecture: </a:t>
            </a:r>
            <a:r>
              <a:rPr lang="en-US" sz="1600" dirty="0"/>
              <a:t>Utilized the MobileNetV2 pretrained model, known for its balance of performance and computational efficiency.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Trained on 90 Animal Classes: </a:t>
            </a:r>
            <a:r>
              <a:rPr lang="en-US" sz="1600" dirty="0"/>
              <a:t>Fine-tuned the model to accurately recognize and classify 90 different animal species from the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Achieved Strong Classification Performance: </a:t>
            </a:r>
            <a:r>
              <a:rPr lang="en-US" sz="1600" dirty="0"/>
              <a:t>The model demonstrated effective learning and accurate predictions, validated through evaluation metrics.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Optimized for Mobile and Edge Devices: </a:t>
            </a:r>
            <a:r>
              <a:rPr lang="en-US" sz="1600" dirty="0"/>
              <a:t>Due to its lightweight architecture, the model is suitable for deployment in resource-constrained environments like mobile apps or field sensors.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DD7DCA-8383-38AE-7251-BBC72023B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52" y="3666812"/>
            <a:ext cx="3066799" cy="272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61641ED-8B37-CDA9-9A04-2034E2D4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21" y="1454522"/>
            <a:ext cx="4766342" cy="212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8940A82-89B6-5E46-BBA8-FACF80D6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58" y="1254467"/>
            <a:ext cx="5397545" cy="49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4401" y="79220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7AF1D-8406-01FE-B4CF-338038C183A5}"/>
              </a:ext>
            </a:extLst>
          </p:cNvPr>
          <p:cNvSpPr txBox="1"/>
          <p:nvPr/>
        </p:nvSpPr>
        <p:spPr>
          <a:xfrm>
            <a:off x="559837" y="1192319"/>
            <a:ext cx="10926146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In this multi-class animal classification project, we developed a machine learning model capable of classifying images of animals into distinct categories. By using a dataset with multiple classes (e.g., mammals, birds, reptiles, etc.), we implemented various machine learning techniques, including deep learning models such as Convolutional Neural Networks (CNNs), to achieve classification.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Model Performance: </a:t>
            </a:r>
            <a:r>
              <a:rPr lang="en-US" sz="1600" dirty="0">
                <a:solidFill>
                  <a:schemeClr val="tx1"/>
                </a:solidFill>
              </a:rPr>
              <a:t>The model showed strong performance on larger and more distinct classes, but struggled with smaller or visually similar classes.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Data Augmentation: </a:t>
            </a:r>
            <a:r>
              <a:rPr lang="en-US" sz="1600" dirty="0">
                <a:solidFill>
                  <a:schemeClr val="tx1"/>
                </a:solidFill>
              </a:rPr>
              <a:t>Implementing data augmentation techniques helped in reducing overfitting and increasing the robustness of the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Challenges: </a:t>
            </a:r>
            <a:r>
              <a:rPr lang="en-US" sz="1600" dirty="0">
                <a:solidFill>
                  <a:schemeClr val="tx1"/>
                </a:solidFill>
              </a:rPr>
              <a:t>Handling class imbalance and identifying animals with similar features remain areas for improvement.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Future Work: </a:t>
            </a:r>
            <a:r>
              <a:rPr lang="en-US" sz="1600" dirty="0">
                <a:solidFill>
                  <a:schemeClr val="tx1"/>
                </a:solidFill>
              </a:rPr>
              <a:t>Future improvements could involve using more sophisticated models (e.g., transfer learning with pre-trained networks like </a:t>
            </a:r>
            <a:r>
              <a:rPr lang="en-US" sz="1600" dirty="0" err="1">
                <a:solidFill>
                  <a:schemeClr val="tx1"/>
                </a:solidFill>
              </a:rPr>
              <a:t>ResNet</a:t>
            </a:r>
            <a:r>
              <a:rPr lang="en-US" sz="1600" dirty="0">
                <a:solidFill>
                  <a:schemeClr val="tx1"/>
                </a:solidFill>
              </a:rPr>
              <a:t> or VGG), incorporating more diverse data, and fine-tuning the model for better performance on challenging classes.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</a:rPr>
              <a:t>Git hub repository link: </a:t>
            </a:r>
            <a:r>
              <a:rPr lang="en-US" sz="1600" u="sng" dirty="0">
                <a:solidFill>
                  <a:srgbClr val="0070C0"/>
                </a:solidFill>
              </a:rPr>
              <a:t>https://github.com/Adhisheshu1210/Internships-2025.git</a:t>
            </a:r>
            <a:endParaRPr lang="en-IN" sz="16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823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Angothu Adhisheshu</cp:lastModifiedBy>
  <cp:revision>4</cp:revision>
  <dcterms:created xsi:type="dcterms:W3CDTF">2024-12-31T09:40:01Z</dcterms:created>
  <dcterms:modified xsi:type="dcterms:W3CDTF">2025-04-17T05:27:57Z</dcterms:modified>
</cp:coreProperties>
</file>