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6" r:id="rId3"/>
    <p:sldId id="265" r:id="rId4"/>
    <p:sldId id="267" r:id="rId5"/>
    <p:sldId id="269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F6F7"/>
    <a:srgbClr val="5C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62BDD-330A-469D-A85F-B3ADD98DC13F}" v="50" dt="2023-11-23T16:25:05.271"/>
    <p1510:client id="{173309EE-702C-462A-90AF-FE47707D10E9}" v="345" dt="2023-11-23T18:26:47.881"/>
    <p1510:client id="{2A417C74-C130-41DE-B0EF-8C20D15FAB13}" v="1" dt="2023-11-23T16:27:56.641"/>
    <p1510:client id="{BA5342D5-8D71-4C31-9009-CBE5B8E7F9F5}" v="33" dt="2023-11-23T17:27:32.906"/>
    <p1510:client id="{E42F1E80-935F-4F6C-8802-4392F3701411}" v="181" dt="2023-11-23T17:19:54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11/24/2023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1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8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8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4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8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9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7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5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5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7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4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156382" y="34667"/>
            <a:ext cx="3198777" cy="7814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Introduction</a:t>
            </a:r>
            <a:br>
              <a:rPr lang="en-US" dirty="0">
                <a:latin typeface="Calibri"/>
                <a:ea typeface="Calibri"/>
                <a:cs typeface="Calibri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8D351-4BE2-BFB6-E86A-4B93AFB6F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97" y="846081"/>
            <a:ext cx="11430205" cy="5879183"/>
          </a:xfrm>
        </p:spPr>
        <p:txBody>
          <a:bodyPr/>
          <a:lstStyle/>
          <a:p>
            <a:r>
              <a:rPr lang="en-US" dirty="0"/>
              <a:t>Embark on a journey of innovation and skill-building as we delve into the exciting realm of </a:t>
            </a:r>
            <a:r>
              <a:rPr lang="en-US" dirty="0">
                <a:highlight>
                  <a:srgbClr val="00FFFF"/>
                </a:highlight>
              </a:rPr>
              <a:t>Web development</a:t>
            </a:r>
            <a:r>
              <a:rPr lang="en-US" dirty="0"/>
              <a:t>. Our internship is not just about lines of code; it's about crafting digital experiences. Let's navigate through three captivating projects that will elevate your skills and immerse you in the dynamic world of technology.</a:t>
            </a:r>
          </a:p>
          <a:p>
            <a:r>
              <a:rPr lang="en-US" b="1" dirty="0"/>
              <a:t>Projects Overview: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Live Language Translator:</a:t>
            </a:r>
            <a:r>
              <a:rPr lang="en-US" dirty="0"/>
              <a:t> Revolutionize communication through real-time language translation. Dive into HTML, CSS, and JS to create an app that transcends linguistic barriers.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Basic Text Editor:</a:t>
            </a:r>
            <a:r>
              <a:rPr lang="en-US" dirty="0"/>
              <a:t> Unleash your creativity! Build a responsive and user-friendly text editor using HTML/CSS and JS. Learn to enhance the writing experience for users.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Expense Tracker:</a:t>
            </a:r>
            <a:r>
              <a:rPr lang="en-US" dirty="0"/>
              <a:t> Explore the synergy of ReactJS and Node.js in developing a comprehensive expense tracker. Gain hands-on experience in full-stack development and financial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24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888623" y="68739"/>
            <a:ext cx="4944256" cy="1446550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Live  Language</a:t>
            </a:r>
            <a:r>
              <a:rPr lang="en-US" dirty="0"/>
              <a:t>  </a:t>
            </a:r>
            <a:r>
              <a:rPr lang="en-US" dirty="0">
                <a:highlight>
                  <a:srgbClr val="C0C0C0"/>
                </a:highlight>
              </a:rPr>
              <a:t>Translator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7050" y="1567688"/>
            <a:ext cx="6610349" cy="51126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i="1" dirty="0">
                <a:ea typeface="+mn-lt"/>
                <a:cs typeface="+mn-lt"/>
              </a:rPr>
              <a:t>App for real-time language translation.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i="1" dirty="0">
                <a:ea typeface="+mn-lt"/>
                <a:cs typeface="+mn-lt"/>
              </a:rPr>
              <a:t>Breaking communication barriers</a:t>
            </a:r>
          </a:p>
          <a:p>
            <a:pPr>
              <a:buFont typeface="Arial"/>
              <a:buChar char="•"/>
            </a:pPr>
            <a:r>
              <a:rPr lang="en-US" i="1" u="sng" dirty="0">
                <a:ea typeface="+mn-lt"/>
                <a:cs typeface="+mn-lt"/>
              </a:rPr>
              <a:t>Key Features</a:t>
            </a:r>
            <a:r>
              <a:rPr lang="en-US" i="1" dirty="0">
                <a:ea typeface="+mn-lt"/>
                <a:cs typeface="+mn-lt"/>
              </a:rPr>
              <a:t> : Real-time text translation and Text-to-Voice translation .</a:t>
            </a:r>
          </a:p>
          <a:p>
            <a:pPr>
              <a:buFont typeface="Arial"/>
              <a:buChar char="•"/>
            </a:pPr>
            <a:r>
              <a:rPr lang="en-US" i="1" u="sng" dirty="0"/>
              <a:t>Technology Used</a:t>
            </a:r>
            <a:r>
              <a:rPr lang="en-US" i="1" dirty="0"/>
              <a:t> : HTML/CSS , Javascript , RapidAPI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39294A1-1ACD-7951-C497-589BF1524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11" r="10911"/>
          <a:stretch/>
        </p:blipFill>
        <p:spPr>
          <a:xfrm>
            <a:off x="7502357" y="118066"/>
            <a:ext cx="8283676" cy="6737674"/>
          </a:xfrm>
          <a:prstGeom prst="rect">
            <a:avLst/>
          </a:prstGeom>
        </p:spPr>
      </p:pic>
      <p:pic>
        <p:nvPicPr>
          <p:cNvPr id="4" name="Picture 3" descr="A diagram of a cloud computing system&#10;&#10;Description automatically generated">
            <a:extLst>
              <a:ext uri="{FF2B5EF4-FFF2-40B4-BE49-F238E27FC236}">
                <a16:creationId xmlns:a16="http://schemas.microsoft.com/office/drawing/2014/main" id="{A2533BAE-8CBB-832D-1CD7-F982FBF08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4626398"/>
            <a:ext cx="5724525" cy="212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0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465" y="151958"/>
            <a:ext cx="4114799" cy="1446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ea typeface="+mj-lt"/>
                <a:cs typeface="+mj-lt"/>
              </a:rPr>
              <a:t>Basic Text Editor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25571" y="916980"/>
            <a:ext cx="4114799" cy="58756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ea typeface="+mn-lt"/>
                <a:cs typeface="+mn-lt"/>
              </a:rPr>
              <a:t>A versatile text editor simplifying writing tasks with intuitive features and user-friendly interface</a:t>
            </a:r>
            <a:endParaRPr lang="en-US" i="1" dirty="0"/>
          </a:p>
          <a:p>
            <a:pPr lvl="0"/>
            <a:r>
              <a:rPr lang="en-US" dirty="0"/>
              <a:t>Content</a:t>
            </a:r>
          </a:p>
          <a:p>
            <a:r>
              <a:rPr lang="en-US" dirty="0"/>
              <a:t>Key Features : </a:t>
            </a:r>
            <a:r>
              <a:rPr lang="en-US" dirty="0">
                <a:ea typeface="+mn-lt"/>
                <a:cs typeface="+mn-lt"/>
              </a:rPr>
              <a:t>Rich text editing, collaboration features, and cross-platform compatibility for seamless writing experiences</a:t>
            </a:r>
          </a:p>
          <a:p>
            <a:r>
              <a:rPr lang="en-US" dirty="0"/>
              <a:t>Technologies Used : HTML/CSS , Javascript.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90167E7-1FC9-F1DC-ECD7-39C1A0CDC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5" r="16835"/>
          <a:stretch/>
        </p:blipFill>
        <p:spPr>
          <a:xfrm>
            <a:off x="5946137" y="10"/>
            <a:ext cx="624586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6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5544" y="212116"/>
            <a:ext cx="4114799" cy="1446550"/>
          </a:xfrm>
        </p:spPr>
        <p:txBody>
          <a:bodyPr>
            <a:normAutofit/>
          </a:bodyPr>
          <a:lstStyle/>
          <a:p>
            <a:r>
              <a:rPr lang="en-US"/>
              <a:t> Expense Tracker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15545" y="1277927"/>
            <a:ext cx="6669108" cy="5109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i="1" dirty="0">
                <a:ea typeface="+mn-lt"/>
                <a:cs typeface="+mn-lt"/>
              </a:rPr>
              <a:t>An efficient expense tracker app simplifying financial management with intuitive features and insightful analytics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i="1" dirty="0">
                <a:ea typeface="+mn-lt"/>
                <a:cs typeface="+mn-lt"/>
              </a:rPr>
              <a:t>Budget tracking, expense categorization, and data visualization for effective financial planning and management.</a:t>
            </a:r>
          </a:p>
          <a:p>
            <a:pPr>
              <a:buFont typeface="Arial"/>
              <a:buChar char="•"/>
            </a:pPr>
            <a:r>
              <a:rPr lang="en-US" u="sng" dirty="0"/>
              <a:t>Key Features</a:t>
            </a:r>
            <a:r>
              <a:rPr lang="en-US" dirty="0"/>
              <a:t> : </a:t>
            </a:r>
            <a:r>
              <a:rPr lang="en-US" i="1" dirty="0"/>
              <a:t>Add and Delete Transactions and Keep the history of your Transactions</a:t>
            </a:r>
            <a:r>
              <a:rPr lang="en-US" dirty="0"/>
              <a:t>.</a:t>
            </a:r>
          </a:p>
          <a:p>
            <a:pPr>
              <a:buFont typeface="Arial"/>
              <a:buChar char="•"/>
            </a:pPr>
            <a:r>
              <a:rPr lang="en-US" u="sng" dirty="0"/>
              <a:t>Technologies Used</a:t>
            </a:r>
            <a:r>
              <a:rPr lang="en-US" dirty="0"/>
              <a:t> : </a:t>
            </a:r>
            <a:r>
              <a:rPr lang="en-US" i="1" dirty="0"/>
              <a:t>ReactJS , Node.js , CSS </a:t>
            </a:r>
            <a:r>
              <a:rPr lang="en-US" dirty="0"/>
              <a:t>. </a:t>
            </a:r>
          </a:p>
        </p:txBody>
      </p:sp>
      <p:pic>
        <p:nvPicPr>
          <p:cNvPr id="4" name="Picture 3" descr="A screenshot of a account">
            <a:extLst>
              <a:ext uri="{FF2B5EF4-FFF2-40B4-BE49-F238E27FC236}">
                <a16:creationId xmlns:a16="http://schemas.microsoft.com/office/drawing/2014/main" id="{17B1045E-E36B-129C-BCE6-368D97B62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799" y="-2147"/>
            <a:ext cx="4201302" cy="68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9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71B9-F3B4-7602-EEFA-F162C143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867" y="88552"/>
            <a:ext cx="4081663" cy="888466"/>
          </a:xfrm>
        </p:spPr>
        <p:txBody>
          <a:bodyPr/>
          <a:lstStyle/>
          <a:p>
            <a:r>
              <a:rPr lang="en-GB"/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97D6-95D9-95DC-03E9-6B5C4A209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94" y="974455"/>
            <a:ext cx="9705436" cy="58824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HTML, CSS, JS Mastery: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Proficiently utilized HTML, CSS, and JavaScript to craft visually appealing and interactive web pages.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ReactJS Basics: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Developed Basics in ReactJS for creating dynamic user interfaces, enhancing the overall user experience.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NODE.js Basics: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Acquired Basics of in NODE.js, enabling the creation of efficient and scalable server-side applications.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Full-Stack Capability: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Integrated ReactJS and NODE.js to achieve full-stack capability, building comprehensive web solutions.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Basics of Web Development: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Gained foundational knowledge in web development, providing a solid understanding of key concepts and practices.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33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en-US"/>
              <a:t>Slide 6: References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100"/>
              <a:t>Title: References</a:t>
            </a:r>
          </a:p>
          <a:p>
            <a:pPr lvl="0">
              <a:lnSpc>
                <a:spcPct val="90000"/>
              </a:lnSpc>
            </a:pPr>
            <a:r>
              <a:rPr lang="en-US" sz="1100"/>
              <a:t>Content</a:t>
            </a:r>
          </a:p>
          <a:p>
            <a:pPr lvl="0">
              <a:lnSpc>
                <a:spcPct val="90000"/>
              </a:lnSpc>
            </a:pPr>
            <a:r>
              <a:rPr lang="en-US" sz="1100"/>
              <a:t>List of references in IEEE format, including books, book chapters, journal articles, and conference proceedings</a:t>
            </a:r>
          </a:p>
          <a:p>
            <a:pPr lvl="0">
              <a:lnSpc>
                <a:spcPct val="90000"/>
              </a:lnSpc>
            </a:pPr>
            <a:r>
              <a:rPr lang="en-US" sz="1100"/>
              <a:t>Author</a:t>
            </a:r>
          </a:p>
          <a:p>
            <a:pPr lvl="0">
              <a:lnSpc>
                <a:spcPct val="90000"/>
              </a:lnSpc>
            </a:pPr>
            <a:r>
              <a:rPr lang="en-US" sz="1100"/>
              <a:t>Example: W.K. Chen</a:t>
            </a:r>
          </a:p>
          <a:p>
            <a:pPr lvl="0">
              <a:lnSpc>
                <a:spcPct val="90000"/>
              </a:lnSpc>
            </a:pPr>
            <a:r>
              <a:rPr lang="en-US" sz="1100"/>
              <a:t>Author</a:t>
            </a:r>
          </a:p>
          <a:p>
            <a:pPr lvl="0">
              <a:lnSpc>
                <a:spcPct val="90000"/>
              </a:lnSpc>
            </a:pPr>
            <a:r>
              <a:rPr lang="en-US" sz="1100"/>
              <a:t>Example: J.E. Bourne</a:t>
            </a:r>
          </a:p>
          <a:p>
            <a:pPr lvl="0">
              <a:lnSpc>
                <a:spcPct val="90000"/>
              </a:lnSpc>
            </a:pPr>
            <a:r>
              <a:rPr lang="en-US" sz="1100"/>
              <a:t>Author</a:t>
            </a:r>
          </a:p>
          <a:p>
            <a:pPr lvl="0">
              <a:lnSpc>
                <a:spcPct val="90000"/>
              </a:lnSpc>
            </a:pPr>
            <a:r>
              <a:rPr lang="en-US" sz="1100"/>
              <a:t>Example: G. Pevere</a:t>
            </a:r>
          </a:p>
          <a:p>
            <a:pPr lvl="0">
              <a:lnSpc>
                <a:spcPct val="90000"/>
              </a:lnSpc>
            </a:pPr>
            <a:r>
              <a:rPr lang="en-US" sz="1100"/>
              <a:t>Author</a:t>
            </a:r>
          </a:p>
        </p:txBody>
      </p:sp>
      <p:pic>
        <p:nvPicPr>
          <p:cNvPr id="6" name="Picture 5" descr="Open book">
            <a:extLst>
              <a:ext uri="{FF2B5EF4-FFF2-40B4-BE49-F238E27FC236}">
                <a16:creationId xmlns:a16="http://schemas.microsoft.com/office/drawing/2014/main" id="{0BE13642-7619-F38F-14F9-0B35210BA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7" r="17109" b="4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17743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RightStep">
      <a:dk1>
        <a:srgbClr val="000000"/>
      </a:dk1>
      <a:lt1>
        <a:srgbClr val="FFFFFF"/>
      </a:lt1>
      <a:dk2>
        <a:srgbClr val="213B37"/>
      </a:dk2>
      <a:lt2>
        <a:srgbClr val="E2E4E8"/>
      </a:lt2>
      <a:accent1>
        <a:srgbClr val="BF9D66"/>
      </a:accent1>
      <a:accent2>
        <a:srgbClr val="A3A65C"/>
      </a:accent2>
      <a:accent3>
        <a:srgbClr val="8FAA6F"/>
      </a:accent3>
      <a:accent4>
        <a:srgbClr val="6DB263"/>
      </a:accent4>
      <a:accent5>
        <a:srgbClr val="6EAF80"/>
      </a:accent5>
      <a:accent6>
        <a:srgbClr val="62B099"/>
      </a:accent6>
      <a:hlink>
        <a:srgbClr val="6984AE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443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Seaford Display</vt:lpstr>
      <vt:lpstr>System Font Regular</vt:lpstr>
      <vt:lpstr>Tenorite</vt:lpstr>
      <vt:lpstr>MadridVTI</vt:lpstr>
      <vt:lpstr>Introduction </vt:lpstr>
      <vt:lpstr>Live  Language  Translator</vt:lpstr>
      <vt:lpstr>Basic Text Editor</vt:lpstr>
      <vt:lpstr> Expense Tracker</vt:lpstr>
      <vt:lpstr>CONCLUSION</vt:lpstr>
      <vt:lpstr>Slide 6: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Adhishthan Ashok</cp:lastModifiedBy>
  <cp:revision>40</cp:revision>
  <dcterms:created xsi:type="dcterms:W3CDTF">2023-11-23T15:48:54Z</dcterms:created>
  <dcterms:modified xsi:type="dcterms:W3CDTF">2023-11-24T09:42:29Z</dcterms:modified>
</cp:coreProperties>
</file>