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6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06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3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n abstract genetic concept">
            <a:extLst>
              <a:ext uri="{FF2B5EF4-FFF2-40B4-BE49-F238E27FC236}">
                <a16:creationId xmlns:a16="http://schemas.microsoft.com/office/drawing/2014/main" id="{6B5FA210-08C1-11B4-932B-916368D9D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59" b="192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01CAB-ECA4-E59E-E2E0-E576B759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526" y="1261872"/>
            <a:ext cx="7279885" cy="2852928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JAVA-SELENIUM-TestNG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E5129-850C-AC6D-F019-ECBE01CB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8" y="4681728"/>
            <a:ext cx="6902550" cy="92929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By Adhithya 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3D3CB-2A50-24AC-E6B8-92DF410C76D0}"/>
              </a:ext>
            </a:extLst>
          </p:cNvPr>
          <p:cNvSpPr txBox="1"/>
          <p:nvPr/>
        </p:nvSpPr>
        <p:spPr>
          <a:xfrm>
            <a:off x="629476" y="845389"/>
            <a:ext cx="355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41196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AE8DA-145A-EBCB-6659-D90676A5D41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0"/>
            <a:ext cx="13315950" cy="210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603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20E0EF-D51A-44ED-A2B3-D689E04C0C8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VeniceBeachVTI</vt:lpstr>
      <vt:lpstr>JAVA-SELENIUM-TestNG Capstone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JAVA-SELENIUM-TestNG Capstone project</dc:title>
  <dc:creator>Adhithya RS</dc:creator>
  <cp:lastModifiedBy>Adhithya RS</cp:lastModifiedBy>
  <cp:revision>1</cp:revision>
  <dcterms:created xsi:type="dcterms:W3CDTF">2023-11-29T17:25:32Z</dcterms:created>
  <dcterms:modified xsi:type="dcterms:W3CDTF">2023-11-29T21:57:49Z</dcterms:modified>
</cp:coreProperties>
</file>