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51435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11" autoAdjust="0"/>
    <p:restoredTop sz="99500" autoAdjust="0"/>
  </p:normalViewPr>
  <p:slideViewPr>
    <p:cSldViewPr snapToGrid="0" snapToObjects="1">
      <p:cViewPr varScale="1">
        <p:scale>
          <a:sx n="75" d="100"/>
          <a:sy n="75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2971799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dt" idx="1"/>
          </p:nvPr>
        </p:nvSpPr>
        <p:spPr>
          <a:xfrm rot="0">
            <a:off x="3884613" y="0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10/18/2023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5" name="文本框"/>
          <p:cNvSpPr>
            <a:spLocks noGrp="1"/>
          </p:cNvSpPr>
          <p:nvPr>
            <p:ph type="body" idx="3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idx="4"/>
          </p:nvPr>
        </p:nvSpPr>
        <p:spPr>
          <a:xfrm rot="0">
            <a:off x="0" y="8685213"/>
            <a:ext cx="2971799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335425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" name="对象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11912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" name="对象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" name="文本框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424236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1" name="文本框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089423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5" name="对象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6" name="文本框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06287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0" name="对象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31" name="文本框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791074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5" name="对象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36" name="文本框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229600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0" name="对象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1" name="文本框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455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96961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015219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009482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2814533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44788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50305312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288885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526896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49487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9364371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68666482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20420439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83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ctr" defTabSz="914400" eaLnBrk="1" fontAlgn="auto" latinLnBrk="0" hangingPunct="1">
        <a:spcBef>
          <a:spcPts val="0"/>
        </a:spcBef>
        <a:buNone/>
        <a:defRPr sz="4400" kern="1200">
          <a:solidFill>
            <a:schemeClr val="tx1"/>
          </a:solidFill>
          <a:latin typeface="Calibri Light" pitchFamily="0" charset="0"/>
          <a:ea typeface="等线 Light" pitchFamily="0" charset="0"/>
          <a:cs typeface="Calibri Light" pitchFamily="0" charset="0"/>
        </a:defRPr>
      </a:lvl1pPr>
    </p:titleStyle>
    <p:bodyStyle>
      <a:lvl1pPr marL="342900" indent="-3429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0" charset="0"/>
          <a:ea typeface="等线" pitchFamily="0" charset="0"/>
          <a:cs typeface="Calibri" pitchFamily="0" charset="0"/>
        </a:defRPr>
      </a:lvl1pPr>
      <a:lvl2pPr marL="742950" indent="-285750" algn="l" defTabSz="914400" eaLnBrk="1" fontAlgn="auto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0" charset="0"/>
          <a:ea typeface="等线" pitchFamily="0" charset="0"/>
          <a:cs typeface="Calibri" pitchFamily="0" charset="0"/>
        </a:defRPr>
      </a:lvl2pPr>
      <a:lvl3pPr marL="1143000" indent="-2286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0" charset="0"/>
          <a:ea typeface="等线" pitchFamily="0" charset="0"/>
          <a:cs typeface="Calibri" pitchFamily="0" charset="0"/>
        </a:defRPr>
      </a:lvl3pPr>
      <a:lvl4pPr marL="1600200" indent="-228600" algn="l" defTabSz="914400" eaLnBrk="1" fontAlgn="auto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0" charset="0"/>
          <a:ea typeface="等线" pitchFamily="0" charset="0"/>
          <a:cs typeface="Calibri" pitchFamily="0" charset="0"/>
        </a:defRPr>
      </a:lvl4pPr>
      <a:lvl5pPr marL="2057400" indent="-228600" algn="l" defTabSz="914400" eaLnBrk="1" fontAlgn="auto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0" charset="0"/>
          <a:ea typeface="等线" pitchFamily="0" charset="0"/>
          <a:cs typeface="Calibri" pitchFamily="0" charset="0"/>
        </a:defRPr>
      </a:lvl5pPr>
      <a:lvl6pPr marL="2514600" indent="-2286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alibri" pitchFamily="0" charset="0"/>
          <a:ea typeface="等线" pitchFamily="0" charset="0"/>
          <a:cs typeface="Calibri" pitchFamily="0" charset="0"/>
        </a:defRPr>
      </a:lvl6pPr>
      <a:lvl7pPr marL="2971800" indent="-2286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alibri" pitchFamily="0" charset="0"/>
          <a:ea typeface="等线" pitchFamily="0" charset="0"/>
          <a:cs typeface="Calibri" pitchFamily="0" charset="0"/>
        </a:defRPr>
      </a:lvl7pPr>
      <a:lvl8pPr marL="3429000" indent="-2286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alibri" pitchFamily="0" charset="0"/>
          <a:ea typeface="等线" pitchFamily="0" charset="0"/>
          <a:cs typeface="Calibri" pitchFamily="0" charset="0"/>
        </a:defRPr>
      </a:lvl8pPr>
      <a:lvl9pPr marL="3429000" indent="-2286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alibri" pitchFamily="0" charset="0"/>
          <a:ea typeface="等线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slidemake.com" TargetMode="External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3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4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6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7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"/>
          <p:cNvSpPr>
            <a:spLocks/>
          </p:cNvSpPr>
          <p:nvPr/>
        </p:nvSpPr>
        <p:spPr>
          <a:xfrm rot="0">
            <a:off x="457200" y="2286000"/>
            <a:ext cx="82296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Innovation In Noise Pollution Monitoring Using Iot</a:t>
            </a:r>
            <a:endParaRPr lang="zh-CN" altLang="en-US" sz="3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9" name="矩形">
            <a:hlinkClick r:id="rId1"/>
          </p:cNvPr>
          <p:cNvSpPr>
            <a:spLocks/>
          </p:cNvSpPr>
          <p:nvPr/>
        </p:nvSpPr>
        <p:spPr>
          <a:xfrm rot="0">
            <a:off x="818259" y="319486"/>
            <a:ext cx="8159944" cy="14975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Adhithyan.R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713921106001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adhithyanrajkumar7@gmail.com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022687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" descr="https://search-letsfade-com.herokuapp.com/proxy?url=https://i.ytimg.com/vi/aFKpRDEZrUc/maxresdefault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4572000" y="1143000"/>
            <a:ext cx="4114800" cy="3200400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" name="矩形"/>
          <p:cNvSpPr>
            <a:spLocks/>
          </p:cNvSpPr>
          <p:nvPr/>
        </p:nvSpPr>
        <p:spPr>
          <a:xfrm rot="0">
            <a:off x="457200" y="228600"/>
            <a:ext cx="8229600" cy="8229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Introduction to Innovation in Noise Pollution Monitoring using IoT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 rot="0">
            <a:off x="457200" y="1143000"/>
            <a:ext cx="4114800" cy="3200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Noise pollution is a growing concern in urban areas, affecting human health and well-being.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IoT (Internet of Things) technology offers a promising solution for efficient noise pollution monitoring.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This presentation explores the innovative ways IoT is being used to monitor and mitigate noise pollution.</a:t>
            </a:r>
            <a:endParaRPr lang="zh-CN" altLang="en-US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082948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" descr="https://search-letsfade-com.herokuapp.com/proxy?url=https://www.healthyhearing.com/uploads/images/noise-pollution-hh19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4572000" y="1143000"/>
            <a:ext cx="4114800" cy="3200400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8" name="矩形"/>
          <p:cNvSpPr>
            <a:spLocks/>
          </p:cNvSpPr>
          <p:nvPr/>
        </p:nvSpPr>
        <p:spPr>
          <a:xfrm rot="0">
            <a:off x="457200" y="228600"/>
            <a:ext cx="8229600" cy="8229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Understanding Noise Pollution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矩形"/>
          <p:cNvSpPr>
            <a:spLocks/>
          </p:cNvSpPr>
          <p:nvPr/>
        </p:nvSpPr>
        <p:spPr>
          <a:xfrm rot="0">
            <a:off x="457200" y="1143000"/>
            <a:ext cx="4114800" cy="3200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Noise pollution refers to excessive or unwanted sounds that disrupt the environment.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It can be caused by various sources such as traffic, construction, industrial activities, and even recreational events.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Noise pollution has significant negative impacts on human health, including stress, hearing loss, and sleep disturbance.</a:t>
            </a:r>
            <a:endParaRPr lang="zh-CN" altLang="en-US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45279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" descr="https://search-letsfade-com.herokuapp.com/proxy?url=http://nevonprojects.com/wp-content/uploads/2017/01/IOT-Air-Sound-Pollution-Monitoring-System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4572000" y="1143000"/>
            <a:ext cx="4114800" cy="3200400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3" name="矩形"/>
          <p:cNvSpPr>
            <a:spLocks/>
          </p:cNvSpPr>
          <p:nvPr/>
        </p:nvSpPr>
        <p:spPr>
          <a:xfrm rot="0">
            <a:off x="457200" y="228600"/>
            <a:ext cx="8229600" cy="8229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IoT and Noise Pollution Monitoring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4" name="矩形"/>
          <p:cNvSpPr>
            <a:spLocks/>
          </p:cNvSpPr>
          <p:nvPr/>
        </p:nvSpPr>
        <p:spPr>
          <a:xfrm rot="0">
            <a:off x="457200" y="1143000"/>
            <a:ext cx="7681708" cy="3200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IoT enables real-time monitoring and analysis of noise pollution levels using interconnected devices.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Smart sensors placed strategically in urban areas collect data on noise levels, patterns, and sources.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These sensors can be integrated with existing infrastructure or deployed as standalone devices to provide accurate measurements.</a:t>
            </a:r>
            <a:endParaRPr lang="zh-CN" altLang="en-US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747064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" descr="https://search-letsfade-com.herokuapp.com/proxy?url=https://i.pinimg.com/originals/fb/af/28/fbaf284fc2ae75538a1863d4dfdea45a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4572000" y="1143000"/>
            <a:ext cx="4114800" cy="3200400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8" name="矩形"/>
          <p:cNvSpPr>
            <a:spLocks/>
          </p:cNvSpPr>
          <p:nvPr/>
        </p:nvSpPr>
        <p:spPr>
          <a:xfrm rot="0">
            <a:off x="457200" y="228600"/>
            <a:ext cx="8229600" cy="8229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Benefits of IoT-based Noise Pollution Monitoring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9" name="矩形"/>
          <p:cNvSpPr>
            <a:spLocks/>
          </p:cNvSpPr>
          <p:nvPr/>
        </p:nvSpPr>
        <p:spPr>
          <a:xfrm rot="0">
            <a:off x="457200" y="1143000"/>
            <a:ext cx="4114800" cy="3200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Real-time monitoring allows for immediate identification of noise pollution hotspots.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Data-driven insights enable policymakers to make informed decisions for urban planning and noise regulation.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IoT-based monitoring systems can be cost-effective and scalable, covering larger areas compared to traditional methods.</a:t>
            </a:r>
            <a:endParaRPr lang="zh-CN" altLang="en-US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584091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" descr="https://search-letsfade-com.herokuapp.com/proxy?url=http://nevonprojects.com/wp-content/uploads/2016/05/IOT-Air-Sound-Pollution-Monitoring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4572000" y="1143000"/>
            <a:ext cx="4114800" cy="3200400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33" name="矩形"/>
          <p:cNvSpPr>
            <a:spLocks/>
          </p:cNvSpPr>
          <p:nvPr/>
        </p:nvSpPr>
        <p:spPr>
          <a:xfrm rot="0">
            <a:off x="457200" y="228600"/>
            <a:ext cx="8229600" cy="8229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Innovative IoT Technologies for Noise Pollution Monitoring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4" name="矩形"/>
          <p:cNvSpPr>
            <a:spLocks/>
          </p:cNvSpPr>
          <p:nvPr/>
        </p:nvSpPr>
        <p:spPr>
          <a:xfrm rot="0">
            <a:off x="457200" y="1143000"/>
            <a:ext cx="4114800" cy="3200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Machine learning algorithms can be used to analyze noise data and identify specific noise sources.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IoT devices can be equipped with geolocation capabilities to provide spatial context to noise pollution data.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Integration with smart city platforms enables holistic management of noise pollution alongside other environmental factors.</a:t>
            </a:r>
            <a:endParaRPr lang="zh-CN" altLang="en-US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210258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" descr="https://search-letsfade-com.herokuapp.com/proxy?url=https://www.nti-audio.com/Portals/0/EasyDNNnews/331/331XL2-Noise-Monitoring-Station-Terminal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4572000" y="1143000"/>
            <a:ext cx="4114800" cy="3200400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38" name="矩形"/>
          <p:cNvSpPr>
            <a:spLocks/>
          </p:cNvSpPr>
          <p:nvPr/>
        </p:nvSpPr>
        <p:spPr>
          <a:xfrm rot="0">
            <a:off x="457200" y="228600"/>
            <a:ext cx="8229600" cy="8229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Case Studies and Success Stories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9" name="矩形"/>
          <p:cNvSpPr>
            <a:spLocks/>
          </p:cNvSpPr>
          <p:nvPr/>
        </p:nvSpPr>
        <p:spPr>
          <a:xfrm rot="0">
            <a:off x="457200" y="1143000"/>
            <a:ext cx="4114800" cy="3200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In Barcelona, IoT-based noise monitoring systems have been used to identify and mitigate noise pollution hotspots.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The city of Amsterdam implemented an innovative noise monitoring project using IoT sensors to improve the quality of life for residents.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Singapore's National Environmental Agency utilizes IoT technology to monitor noise levels at construction sites and enforce noise regulations.</a:t>
            </a:r>
            <a:endParaRPr lang="zh-CN" altLang="en-US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169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0</TotalTime>
  <Application>Yozo_Office</Application>
  <Company>SlideMake.com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Innovation In Noise Pollution Monitoring Using Iot</dc:title>
  <dc:creator>SlideMake.com</dc:creator>
  <cp:lastModifiedBy>root</cp:lastModifiedBy>
  <cp:revision>0</cp:revision>
  <dcterms:created xsi:type="dcterms:W3CDTF">2023-10-02T04:16:16Z</dcterms:created>
  <dcterms:modified xsi:type="dcterms:W3CDTF">2023-10-18T04:35:31Z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ICV">
    <vt:lpwstr>66c6874e460b4c63be9165353a712a9b</vt:lpwstr>
  </property>
</Properties>
</file>