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9" r:id="rId7"/>
    <p:sldId id="275" r:id="rId8"/>
    <p:sldId id="274" r:id="rId9"/>
    <p:sldId id="276" r:id="rId10"/>
    <p:sldId id="281" r:id="rId11"/>
    <p:sldId id="282" r:id="rId12"/>
    <p:sldId id="283" r:id="rId13"/>
    <p:sldId id="28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ANDROID STUDIOS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endParaRPr lang="en-US" sz="140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KOTLIN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JAVA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FIREBASE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3360FC-C491-48B2-BF2C-89BB6795586E}">
      <dgm:prSet phldr="0"/>
      <dgm:spPr/>
      <dgm:t>
        <a:bodyPr/>
        <a:lstStyle/>
        <a:p>
          <a:pPr rtl="0">
            <a:buNone/>
          </a:pPr>
          <a:endParaRPr lang="en-US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F304FD25-444E-42B5-8CBB-B06F091A0A42}" type="parTrans" cxnId="{40EFF153-670A-4F12-8939-D0868ED17051}">
      <dgm:prSet/>
      <dgm:spPr/>
      <dgm:t>
        <a:bodyPr/>
        <a:lstStyle/>
        <a:p>
          <a:endParaRPr lang="en-IN"/>
        </a:p>
      </dgm:t>
    </dgm:pt>
    <dgm:pt modelId="{FCD359A5-7C9B-44B6-ADB0-DC19BD108DC7}" type="sibTrans" cxnId="{40EFF153-670A-4F12-8939-D0868ED17051}">
      <dgm:prSet/>
      <dgm:spPr/>
      <dgm:t>
        <a:bodyPr/>
        <a:lstStyle/>
        <a:p>
          <a:endParaRPr lang="en-IN"/>
        </a:p>
      </dgm:t>
    </dgm:pt>
    <dgm:pt modelId="{BEFCC825-796A-4D9A-AF0E-882DD06F0BAD}">
      <dgm:prSet phldr="0"/>
      <dgm:spPr/>
      <dgm:t>
        <a:bodyPr/>
        <a:lstStyle/>
        <a:p>
          <a:r>
            <a:rPr lang="en-US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JETPACK</a:t>
          </a:r>
        </a:p>
      </dgm:t>
    </dgm:pt>
    <dgm:pt modelId="{E3E509EF-9E48-4CEC-990E-F23212D434C9}" type="parTrans" cxnId="{B0ACDC44-E416-4008-8B30-AEBEE40CE117}">
      <dgm:prSet/>
      <dgm:spPr/>
      <dgm:t>
        <a:bodyPr/>
        <a:lstStyle/>
        <a:p>
          <a:endParaRPr lang="en-IN"/>
        </a:p>
      </dgm:t>
    </dgm:pt>
    <dgm:pt modelId="{D0CB2CFF-241E-4DBF-BCA4-046FC3C42ABB}" type="sibTrans" cxnId="{B0ACDC44-E416-4008-8B30-AEBEE40CE117}">
      <dgm:prSet/>
      <dgm:spPr/>
      <dgm:t>
        <a:bodyPr/>
        <a:lstStyle/>
        <a:p>
          <a:endParaRPr lang="en-IN"/>
        </a:p>
      </dgm:t>
    </dgm:pt>
    <dgm:pt modelId="{C24E0B33-3C2B-49D3-9C14-3FB7450D5C00}">
      <dgm:prSet phldr="0"/>
      <dgm:spPr/>
      <dgm:t>
        <a:bodyPr/>
        <a:lstStyle/>
        <a:p>
          <a:pPr rtl="0">
            <a:buNone/>
          </a:pPr>
          <a:endParaRPr lang="en-US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996191A7-1BBE-46CA-9FD2-8E89AC5040EC}" type="parTrans" cxnId="{0A42B294-DB35-44AA-BB2D-DA05BD985415}">
      <dgm:prSet/>
      <dgm:spPr/>
      <dgm:t>
        <a:bodyPr/>
        <a:lstStyle/>
        <a:p>
          <a:endParaRPr lang="en-IN"/>
        </a:p>
      </dgm:t>
    </dgm:pt>
    <dgm:pt modelId="{120807DA-B195-4525-9E59-7356E0FADF74}" type="sibTrans" cxnId="{0A42B294-DB35-44AA-BB2D-DA05BD985415}">
      <dgm:prSet/>
      <dgm:spPr/>
      <dgm:t>
        <a:bodyPr/>
        <a:lstStyle/>
        <a:p>
          <a:endParaRPr lang="en-IN"/>
        </a:p>
      </dgm:t>
    </dgm:pt>
    <dgm:pt modelId="{3C5187C4-CD0C-4F12-A374-E9D0FDB0C244}">
      <dgm:prSet phldr="0"/>
      <dgm:spPr/>
      <dgm:t>
        <a:bodyPr/>
        <a:lstStyle/>
        <a:p>
          <a:pPr rtl="0">
            <a:buNone/>
          </a:pPr>
          <a:endParaRPr lang="en-US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ED7FAFE-96D5-4095-B30F-64C4E63B3E63}" type="parTrans" cxnId="{4C9F2B92-89FE-44B7-984B-6FB2C7987AA6}">
      <dgm:prSet/>
      <dgm:spPr/>
      <dgm:t>
        <a:bodyPr/>
        <a:lstStyle/>
        <a:p>
          <a:endParaRPr lang="en-IN"/>
        </a:p>
      </dgm:t>
    </dgm:pt>
    <dgm:pt modelId="{8BD431B3-9153-41F6-9FAB-F80D2350AD9F}" type="sibTrans" cxnId="{4C9F2B92-89FE-44B7-984B-6FB2C7987AA6}">
      <dgm:prSet/>
      <dgm:spPr/>
      <dgm:t>
        <a:bodyPr/>
        <a:lstStyle/>
        <a:p>
          <a:endParaRPr lang="en-IN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ScaleY="100000" custLinFactNeighborY="-148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Y="103254" custLinFactNeighborX="501" custLinFactNeighborY="-766">
        <dgm:presLayoutVars/>
      </dgm:prSet>
      <dgm:spPr/>
    </dgm:pt>
    <dgm:pt modelId="{60F12292-6094-40A1-ACC9-7052B4E0A447}" type="pres">
      <dgm:prSet presAssocID="{68F74A88-49DC-44B1-BC0D-220A7B97601C}" presName="space" presStyleCnt="0"/>
      <dgm:spPr/>
    </dgm:pt>
    <dgm:pt modelId="{390E2C12-F9AE-4735-98C8-A3C62ACC3482}" type="pres">
      <dgm:prSet presAssocID="{BEFCC825-796A-4D9A-AF0E-882DD06F0BAD}" presName="composite" presStyleCnt="0"/>
      <dgm:spPr/>
    </dgm:pt>
    <dgm:pt modelId="{2127DF68-64A0-467A-9A37-BB02A6AAB54A}" type="pres">
      <dgm:prSet presAssocID="{BEFCC825-796A-4D9A-AF0E-882DD06F0BAD}" presName="parTx" presStyleLbl="alignNode1" presStyleIdx="4" presStyleCnt="5" custScaleY="100000" custLinFactNeighborY="-1485">
        <dgm:presLayoutVars>
          <dgm:chMax val="0"/>
          <dgm:chPref val="0"/>
        </dgm:presLayoutVars>
      </dgm:prSet>
      <dgm:spPr/>
    </dgm:pt>
    <dgm:pt modelId="{257F1DCC-1F7A-4444-B2E0-06BCFEB7CCDC}" type="pres">
      <dgm:prSet presAssocID="{BEFCC825-796A-4D9A-AF0E-882DD06F0BAD}" presName="desTx" presStyleLbl="alignAccFollowNode1" presStyleIdx="4" presStyleCnt="5" custScaleY="103254" custLinFactNeighborX="501" custLinFactNeighborY="-766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E341762A-5447-45BB-A3D2-686D0540A954}" type="presOf" srcId="{3C5187C4-CD0C-4F12-A374-E9D0FDB0C244}" destId="{257F1DCC-1F7A-4444-B2E0-06BCFEB7CCDC}" srcOrd="0" destOrd="1" presId="urn:microsoft.com/office/officeart/2016/7/layout/HorizontalActionList"/>
    <dgm:cxn modelId="{CEEC695F-3C74-4433-AF35-0F7FA01125AB}" type="presOf" srcId="{BEFCC825-796A-4D9A-AF0E-882DD06F0BAD}" destId="{2127DF68-64A0-467A-9A37-BB02A6AAB54A}" srcOrd="0" destOrd="0" presId="urn:microsoft.com/office/officeart/2016/7/layout/HorizontalActionList"/>
    <dgm:cxn modelId="{B0ACDC44-E416-4008-8B30-AEBEE40CE117}" srcId="{0DD8915E-DC14-41D6-9BB5-F49E1C265163}" destId="{BEFCC825-796A-4D9A-AF0E-882DD06F0BAD}" srcOrd="4" destOrd="0" parTransId="{E3E509EF-9E48-4CEC-990E-F23212D434C9}" sibTransId="{D0CB2CFF-241E-4DBF-BCA4-046FC3C42ABB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40EFF153-670A-4F12-8939-D0868ED17051}" srcId="{4F85505A-81B6-4FDA-A144-900B71DAD946}" destId="{A33360FC-C491-48B2-BF2C-89BB6795586E}" srcOrd="1" destOrd="0" parTransId="{F304FD25-444E-42B5-8CBB-B06F091A0A42}" sibTransId="{FCD359A5-7C9B-44B6-ADB0-DC19BD108DC7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4C9F2B92-89FE-44B7-984B-6FB2C7987AA6}" srcId="{BEFCC825-796A-4D9A-AF0E-882DD06F0BAD}" destId="{3C5187C4-CD0C-4F12-A374-E9D0FDB0C244}" srcOrd="1" destOrd="0" parTransId="{BED7FAFE-96D5-4095-B30F-64C4E63B3E63}" sibTransId="{8BD431B3-9153-41F6-9FAB-F80D2350AD9F}"/>
    <dgm:cxn modelId="{0A42B294-DB35-44AA-BB2D-DA05BD985415}" srcId="{BEFCC825-796A-4D9A-AF0E-882DD06F0BAD}" destId="{C24E0B33-3C2B-49D3-9C14-3FB7450D5C00}" srcOrd="0" destOrd="0" parTransId="{996191A7-1BBE-46CA-9FD2-8E89AC5040EC}" sibTransId="{120807DA-B195-4525-9E59-7356E0FADF74}"/>
    <dgm:cxn modelId="{A0B7B0AF-BDC3-438F-A2CC-E949E696D360}" type="presOf" srcId="{C24E0B33-3C2B-49D3-9C14-3FB7450D5C00}" destId="{257F1DCC-1F7A-4444-B2E0-06BCFEB7CCDC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E6D41BA-B8DC-4533-9590-F5A6EF0A1F4C}" type="presOf" srcId="{A33360FC-C491-48B2-BF2C-89BB6795586E}" destId="{C42A8BDE-B838-475D-AFDE-17B60D744AB6}" srcOrd="0" destOrd="1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731A3FB-2B94-40F9-B687-768B3294F25C}" type="presParOf" srcId="{E4B4F7C4-5024-45F0-9FD7-C5068A1AE6C4}" destId="{60F12292-6094-40A1-ACC9-7052B4E0A447}" srcOrd="7" destOrd="0" presId="urn:microsoft.com/office/officeart/2016/7/layout/HorizontalActionList"/>
    <dgm:cxn modelId="{6109D7D1-CA21-4042-B4F7-A9EE7BB86C2C}" type="presParOf" srcId="{E4B4F7C4-5024-45F0-9FD7-C5068A1AE6C4}" destId="{390E2C12-F9AE-4735-98C8-A3C62ACC3482}" srcOrd="8" destOrd="0" presId="urn:microsoft.com/office/officeart/2016/7/layout/HorizontalActionList"/>
    <dgm:cxn modelId="{90EE95C5-818E-4824-8D98-0F68FF257394}" type="presParOf" srcId="{390E2C12-F9AE-4735-98C8-A3C62ACC3482}" destId="{2127DF68-64A0-467A-9A37-BB02A6AAB54A}" srcOrd="0" destOrd="0" presId="urn:microsoft.com/office/officeart/2016/7/layout/HorizontalActionList"/>
    <dgm:cxn modelId="{F674C058-47ED-483B-9F1B-8F40A90F35F1}" type="presParOf" srcId="{390E2C12-F9AE-4735-98C8-A3C62ACC3482}" destId="{257F1DCC-1F7A-4444-B2E0-06BCFEB7CCD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ANDROID STUDIOS</a:t>
          </a:r>
        </a:p>
      </dsp:txBody>
      <dsp:txXfrm>
        <a:off x="13760" y="7489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latin typeface="+mn-lt"/>
          </a:endParaRPr>
        </a:p>
      </dsp:txBody>
      <dsp:txXfrm>
        <a:off x="13760" y="1352397"/>
        <a:ext cx="2011384" cy="1643532"/>
      </dsp:txXfrm>
    </dsp:sp>
    <dsp:sp modelId="{C4F84DEA-2002-4D32-8E80-70EEE05E345A}">
      <dsp:nvSpPr>
        <dsp:cNvPr id="0" name=""/>
        <dsp:cNvSpPr/>
      </dsp:nvSpPr>
      <dsp:spPr>
        <a:xfrm>
          <a:off x="2132933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KOTLIN</a:t>
          </a:r>
        </a:p>
      </dsp:txBody>
      <dsp:txXfrm>
        <a:off x="2132933" y="7489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latin typeface="+mn-lt"/>
          </a:endParaRPr>
        </a:p>
      </dsp:txBody>
      <dsp:txXfrm>
        <a:off x="2132933" y="1352397"/>
        <a:ext cx="2011384" cy="1643532"/>
      </dsp:txXfrm>
    </dsp:sp>
    <dsp:sp modelId="{49B7F8FA-D256-41EF-9327-52A3551D9A60}">
      <dsp:nvSpPr>
        <dsp:cNvPr id="0" name=""/>
        <dsp:cNvSpPr/>
      </dsp:nvSpPr>
      <dsp:spPr>
        <a:xfrm>
          <a:off x="4252107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JAVA</a:t>
          </a:r>
        </a:p>
      </dsp:txBody>
      <dsp:txXfrm>
        <a:off x="4252107" y="7489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4252107" y="1352397"/>
        <a:ext cx="2011384" cy="1643532"/>
      </dsp:txXfrm>
    </dsp:sp>
    <dsp:sp modelId="{4132ECB1-6BEF-4935-AFA3-B2EAA48FDE7E}">
      <dsp:nvSpPr>
        <dsp:cNvPr id="0" name=""/>
        <dsp:cNvSpPr/>
      </dsp:nvSpPr>
      <dsp:spPr>
        <a:xfrm>
          <a:off x="6371281" y="726651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FIREBASE</a:t>
          </a:r>
        </a:p>
      </dsp:txBody>
      <dsp:txXfrm>
        <a:off x="6371281" y="726651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81358" y="1299698"/>
          <a:ext cx="2011384" cy="1697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6381358" y="1299698"/>
        <a:ext cx="2011384" cy="1697012"/>
      </dsp:txXfrm>
    </dsp:sp>
    <dsp:sp modelId="{2127DF68-64A0-467A-9A37-BB02A6AAB54A}">
      <dsp:nvSpPr>
        <dsp:cNvPr id="0" name=""/>
        <dsp:cNvSpPr/>
      </dsp:nvSpPr>
      <dsp:spPr>
        <a:xfrm>
          <a:off x="8490455" y="726651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JETPACK</a:t>
          </a:r>
        </a:p>
      </dsp:txBody>
      <dsp:txXfrm>
        <a:off x="8490455" y="726651"/>
        <a:ext cx="2011384" cy="603415"/>
      </dsp:txXfrm>
    </dsp:sp>
    <dsp:sp modelId="{257F1DCC-1F7A-4444-B2E0-06BCFEB7CCDC}">
      <dsp:nvSpPr>
        <dsp:cNvPr id="0" name=""/>
        <dsp:cNvSpPr/>
      </dsp:nvSpPr>
      <dsp:spPr>
        <a:xfrm>
          <a:off x="8500532" y="1299698"/>
          <a:ext cx="2011384" cy="1697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500532" y="1299698"/>
        <a:ext cx="2011384" cy="1697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WyXo-3JGQ" TargetMode="External"/><Relationship Id="rId2" Type="http://schemas.openxmlformats.org/officeDocument/2006/relationships/hyperlink" Target="https://www.youtube.com/watch?v=5flXf8nuq60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16XA0u7WVd4" TargetMode="External"/><Relationship Id="rId5" Type="http://schemas.openxmlformats.org/officeDocument/2006/relationships/hyperlink" Target="https://www.youtube.com/watch?v=kxdoLfRL6DY" TargetMode="External"/><Relationship Id="rId4" Type="http://schemas.openxmlformats.org/officeDocument/2006/relationships/hyperlink" Target="https://www.youtube.com/watch?v=rfdQHOB3jC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ngimg.com/png/58550-mobile-development-android-studio-app-free-download-image" TargetMode="External"/><Relationship Id="rId13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12" Type="http://schemas.openxmlformats.org/officeDocument/2006/relationships/hyperlink" Target="https://freepngimg.com/png/16267-java-png-clipar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1.png"/><Relationship Id="rId10" Type="http://schemas.openxmlformats.org/officeDocument/2006/relationships/hyperlink" Target="https://cs-courses.mines.edu/csci448/schedule.html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Relationship Id="rId14" Type="http://schemas.openxmlformats.org/officeDocument/2006/relationships/hyperlink" Target="https://es.m.wikipedia.org/wiki/Fireba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wabencode.com/blog/2020/05/18/dotnetcore-build-test-with-github-action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29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194" y="3466647"/>
            <a:ext cx="4941771" cy="1122202"/>
          </a:xfrm>
        </p:spPr>
        <p:txBody>
          <a:bodyPr/>
          <a:lstStyle/>
          <a:p>
            <a:r>
              <a:rPr lang="en-US" dirty="0"/>
              <a:t>STUDY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95" y="4715434"/>
            <a:ext cx="4941770" cy="1721224"/>
          </a:xfrm>
        </p:spPr>
        <p:txBody>
          <a:bodyPr>
            <a:normAutofit/>
          </a:bodyPr>
          <a:lstStyle/>
          <a:p>
            <a:r>
              <a:rPr lang="en-US" dirty="0"/>
              <a:t>TEAM NUMBERS :</a:t>
            </a:r>
          </a:p>
          <a:p>
            <a:pPr algn="r"/>
            <a:r>
              <a:rPr lang="en-US" dirty="0"/>
              <a:t>KUMARESH N M (E0320004)</a:t>
            </a:r>
          </a:p>
          <a:p>
            <a:pPr algn="r"/>
            <a:r>
              <a:rPr lang="en-US" dirty="0"/>
              <a:t>ADHITHYAN B (E0320005)</a:t>
            </a:r>
          </a:p>
          <a:p>
            <a:pPr algn="r"/>
            <a:r>
              <a:rPr lang="en-US" dirty="0"/>
              <a:t>DHRISH S KUMAR (E0320008)</a:t>
            </a:r>
          </a:p>
          <a:p>
            <a:pPr algn="r"/>
            <a:r>
              <a:rPr lang="en-US" dirty="0"/>
              <a:t>ROHIT A CH (E0320022)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016000"/>
            <a:ext cx="5111750" cy="120491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70909"/>
            <a:ext cx="5111750" cy="1525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ANDROID STUDIOS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FIREBASE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FIREBASE AUTHENTICATION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UI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9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180512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35574"/>
            <a:ext cx="5111750" cy="120491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25400"/>
            <a:ext cx="5433172" cy="26460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Help individuals and teams set goals and track their progress towards those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give you a structured way to track and visualize your goal progress through features like dashboards and progress bars.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It creates ownership of goal achievement.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45546"/>
            <a:ext cx="4179570" cy="1715531"/>
          </a:xfrm>
        </p:spPr>
        <p:txBody>
          <a:bodyPr/>
          <a:lstStyle/>
          <a:p>
            <a:r>
              <a:rPr lang="en-IN" dirty="0"/>
              <a:t>Benefits of Study 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628734"/>
            <a:ext cx="4465544" cy="35145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Accelerate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appropriate instructional adjustments.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Document every user's academic advancement.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Minimize special education referrals.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are encouraged to take ownership of their learning, which </a:t>
            </a:r>
            <a:r>
              <a:rPr lang="en-IN" b="1" dirty="0"/>
              <a:t>helps them to develop the skills needed for learner agency</a:t>
            </a:r>
            <a:r>
              <a:rPr lang="en-IN" dirty="0"/>
              <a:t>—knowledge of oneself as a learner.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your progress regularly in a visual representation.</a:t>
            </a:r>
            <a:endParaRPr lang="en-US" dirty="0"/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9F67DE57-8B31-4162-A0B4-B2B58BEB71FC}"/>
              </a:ext>
            </a:extLst>
          </p:cNvPr>
          <p:cNvSpPr txBox="1">
            <a:spLocks/>
          </p:cNvSpPr>
          <p:nvPr/>
        </p:nvSpPr>
        <p:spPr>
          <a:xfrm>
            <a:off x="838200" y="642807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898989"/>
                </a:solidFill>
              </a:rPr>
              <a:t>JUNE 2022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51297154-2230-4397-9377-FB8E78C11A61}"/>
              </a:ext>
            </a:extLst>
          </p:cNvPr>
          <p:cNvSpPr txBox="1">
            <a:spLocks/>
          </p:cNvSpPr>
          <p:nvPr/>
        </p:nvSpPr>
        <p:spPr>
          <a:xfrm>
            <a:off x="4038600" y="642807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898989"/>
                </a:solidFill>
              </a:rPr>
              <a:t>MOBILE APPLICATION </a:t>
            </a: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EFC9F62A-917A-49DC-858D-0A4B05BE5C3C}"/>
              </a:ext>
            </a:extLst>
          </p:cNvPr>
          <p:cNvSpPr txBox="1">
            <a:spLocks/>
          </p:cNvSpPr>
          <p:nvPr/>
        </p:nvSpPr>
        <p:spPr>
          <a:xfrm>
            <a:off x="8610600" y="642807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900" smtClean="0">
                <a:solidFill>
                  <a:srgbClr val="898989"/>
                </a:solidFill>
              </a:rPr>
              <a:pPr algn="r"/>
              <a:t>3</a:t>
            </a:fld>
            <a:endParaRPr lang="en-US" sz="9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8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712"/>
            <a:ext cx="10515600" cy="1325563"/>
          </a:xfrm>
        </p:spPr>
        <p:txBody>
          <a:bodyPr/>
          <a:lstStyle/>
          <a:p>
            <a:r>
              <a:rPr lang="en-US" dirty="0"/>
              <a:t>Tools and technologies used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368286470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4927C7B-C16B-F222-275F-2C92DF01E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0260" y="3607596"/>
            <a:ext cx="1896190" cy="1089910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84309AC5-6E14-DAB1-149C-578599D526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34997" y="3525952"/>
            <a:ext cx="1407206" cy="1407206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6A2E114F-E7D0-F091-B890-0FC0A02310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93788" y="3525952"/>
            <a:ext cx="804423" cy="1380995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76C14D3A-2F24-5138-E99C-7D749CFFDF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47321" y="4024091"/>
            <a:ext cx="1798921" cy="506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C67ED-40B4-CB65-B681-50A5D0A0D6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67546" y="3468584"/>
            <a:ext cx="1407206" cy="15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048" y="34571"/>
            <a:ext cx="3840828" cy="1054074"/>
          </a:xfrm>
        </p:spPr>
        <p:txBody>
          <a:bodyPr/>
          <a:lstStyle/>
          <a:p>
            <a:r>
              <a:rPr lang="en-US" dirty="0"/>
              <a:t>Modules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8379" y="1627530"/>
            <a:ext cx="4590495" cy="1997867"/>
          </a:xfrm>
        </p:spPr>
        <p:txBody>
          <a:bodyPr>
            <a:normAutofit/>
          </a:bodyPr>
          <a:lstStyle/>
          <a:p>
            <a:r>
              <a:rPr lang="en-US" dirty="0"/>
              <a:t>Module 1 : Fundamentals of Mobile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Emulators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Gradle Build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Manifest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D7E0F01-C5D1-5061-5920-5C14F83EC299}"/>
              </a:ext>
            </a:extLst>
          </p:cNvPr>
          <p:cNvSpPr txBox="1">
            <a:spLocks/>
          </p:cNvSpPr>
          <p:nvPr/>
        </p:nvSpPr>
        <p:spPr>
          <a:xfrm>
            <a:off x="2618380" y="4164282"/>
            <a:ext cx="459049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3 : Android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Toast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Snack bar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Constraint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List View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B35596-D4A0-AC8B-6382-8E879025E6AB}"/>
              </a:ext>
            </a:extLst>
          </p:cNvPr>
          <p:cNvSpPr txBox="1">
            <a:spLocks/>
          </p:cNvSpPr>
          <p:nvPr/>
        </p:nvSpPr>
        <p:spPr>
          <a:xfrm>
            <a:off x="7686952" y="1627529"/>
            <a:ext cx="459049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2 : Android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Text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Edit 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Image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Spinner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3B2FA94-721B-04BC-327C-C5C084631621}"/>
              </a:ext>
            </a:extLst>
          </p:cNvPr>
          <p:cNvSpPr txBox="1">
            <a:spLocks/>
          </p:cNvSpPr>
          <p:nvPr/>
        </p:nvSpPr>
        <p:spPr>
          <a:xfrm>
            <a:off x="7601505" y="4170517"/>
            <a:ext cx="459049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4 : Lifecycles and Shared Preferences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Shared Preference Class</a:t>
            </a:r>
          </a:p>
        </p:txBody>
      </p:sp>
    </p:spTree>
    <p:extLst>
      <p:ext uri="{BB962C8B-B14F-4D97-AF65-F5344CB8AC3E}">
        <p14:creationId xmlns:p14="http://schemas.microsoft.com/office/powerpoint/2010/main" val="33847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931" y="784678"/>
            <a:ext cx="7102288" cy="1268608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FFDBE8E9-702B-4A62-87BD-05C82382309B}"/>
              </a:ext>
            </a:extLst>
          </p:cNvPr>
          <p:cNvSpPr/>
          <p:nvPr/>
        </p:nvSpPr>
        <p:spPr>
          <a:xfrm>
            <a:off x="6010574" y="1710963"/>
            <a:ext cx="767747" cy="66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Start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69655A91-626D-4EB9-A74E-AE2384881937}"/>
              </a:ext>
            </a:extLst>
          </p:cNvPr>
          <p:cNvSpPr/>
          <p:nvPr/>
        </p:nvSpPr>
        <p:spPr>
          <a:xfrm>
            <a:off x="2307307" y="4688070"/>
            <a:ext cx="1735775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Home Page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5ACB180-AD5B-4DC4-BD2C-DDC34A720026}"/>
              </a:ext>
            </a:extLst>
          </p:cNvPr>
          <p:cNvSpPr/>
          <p:nvPr/>
        </p:nvSpPr>
        <p:spPr>
          <a:xfrm>
            <a:off x="5526565" y="3422863"/>
            <a:ext cx="1735775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Login/Register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99DD1B-6FB0-40E7-95E0-E7C18E21F39B}"/>
              </a:ext>
            </a:extLst>
          </p:cNvPr>
          <p:cNvSpPr/>
          <p:nvPr/>
        </p:nvSpPr>
        <p:spPr>
          <a:xfrm>
            <a:off x="4472028" y="4701785"/>
            <a:ext cx="1735775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Subject Page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2035E0D-E373-4629-A0E9-BB6FCE1AD717}"/>
              </a:ext>
            </a:extLst>
          </p:cNvPr>
          <p:cNvSpPr/>
          <p:nvPr/>
        </p:nvSpPr>
        <p:spPr>
          <a:xfrm>
            <a:off x="6742116" y="4688071"/>
            <a:ext cx="1735775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Analytics Page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78EF421-F22C-40FD-86AC-4B75837DFB00}"/>
              </a:ext>
            </a:extLst>
          </p:cNvPr>
          <p:cNvSpPr/>
          <p:nvPr/>
        </p:nvSpPr>
        <p:spPr>
          <a:xfrm>
            <a:off x="5531042" y="4077026"/>
            <a:ext cx="1735775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Main Screen</a:t>
            </a:r>
            <a:endParaRPr lang="en-IN" sz="900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648A20-4623-4169-8F7F-29BD618F2419}"/>
              </a:ext>
            </a:extLst>
          </p:cNvPr>
          <p:cNvCxnSpPr>
            <a:cxnSpLocks/>
            <a:stCxn id="326" idx="4"/>
            <a:endCxn id="31" idx="0"/>
          </p:cNvCxnSpPr>
          <p:nvPr/>
        </p:nvCxnSpPr>
        <p:spPr>
          <a:xfrm>
            <a:off x="6394448" y="2376081"/>
            <a:ext cx="0" cy="34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61A9596-DE0E-49D4-82DA-0773F7417D86}"/>
              </a:ext>
            </a:extLst>
          </p:cNvPr>
          <p:cNvCxnSpPr>
            <a:cxnSpLocks/>
            <a:stCxn id="31" idx="2"/>
            <a:endCxn id="82" idx="0"/>
          </p:cNvCxnSpPr>
          <p:nvPr/>
        </p:nvCxnSpPr>
        <p:spPr>
          <a:xfrm>
            <a:off x="6394448" y="3081365"/>
            <a:ext cx="5" cy="34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1169FA4-77B2-4937-A4A2-AD1C23507C73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>
            <a:off x="6394453" y="3787988"/>
            <a:ext cx="4477" cy="28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81">
            <a:extLst>
              <a:ext uri="{FF2B5EF4-FFF2-40B4-BE49-F238E27FC236}">
                <a16:creationId xmlns:a16="http://schemas.microsoft.com/office/drawing/2014/main" id="{C947E72A-2246-FEDE-DAB2-57A68F1F9D8C}"/>
              </a:ext>
            </a:extLst>
          </p:cNvPr>
          <p:cNvSpPr/>
          <p:nvPr/>
        </p:nvSpPr>
        <p:spPr>
          <a:xfrm>
            <a:off x="5526560" y="2716240"/>
            <a:ext cx="1735775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Splash Screen</a:t>
            </a:r>
            <a:endParaRPr lang="en-IN" sz="900" dirty="0">
              <a:solidFill>
                <a:schemeClr val="bg1"/>
              </a:solidFill>
            </a:endParaRPr>
          </a:p>
        </p:txBody>
      </p:sp>
      <p:cxnSp>
        <p:nvCxnSpPr>
          <p:cNvPr id="38" name="Connector: Elbow 347">
            <a:extLst>
              <a:ext uri="{FF2B5EF4-FFF2-40B4-BE49-F238E27FC236}">
                <a16:creationId xmlns:a16="http://schemas.microsoft.com/office/drawing/2014/main" id="{4ACB7458-B697-7B9A-6B36-0406F6E18C10}"/>
              </a:ext>
            </a:extLst>
          </p:cNvPr>
          <p:cNvCxnSpPr>
            <a:cxnSpLocks/>
            <a:stCxn id="87" idx="1"/>
            <a:endCxn id="85" idx="0"/>
          </p:cNvCxnSpPr>
          <p:nvPr/>
        </p:nvCxnSpPr>
        <p:spPr>
          <a:xfrm rot="10800000" flipV="1">
            <a:off x="5339916" y="4259589"/>
            <a:ext cx="191126" cy="442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347">
            <a:extLst>
              <a:ext uri="{FF2B5EF4-FFF2-40B4-BE49-F238E27FC236}">
                <a16:creationId xmlns:a16="http://schemas.microsoft.com/office/drawing/2014/main" id="{ECDE4AE9-3BFA-4D3E-70F7-0BAE00D2E3CE}"/>
              </a:ext>
            </a:extLst>
          </p:cNvPr>
          <p:cNvCxnSpPr>
            <a:cxnSpLocks/>
            <a:stCxn id="87" idx="3"/>
            <a:endCxn id="86" idx="0"/>
          </p:cNvCxnSpPr>
          <p:nvPr/>
        </p:nvCxnSpPr>
        <p:spPr>
          <a:xfrm>
            <a:off x="7266817" y="4259589"/>
            <a:ext cx="343187" cy="428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DA41221-E94C-0EA2-1813-F56BD8D1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304" y="323003"/>
            <a:ext cx="838200" cy="8382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C619AC-0527-F4B8-5BBD-53F93030A298}"/>
              </a:ext>
            </a:extLst>
          </p:cNvPr>
          <p:cNvSpPr/>
          <p:nvPr/>
        </p:nvSpPr>
        <p:spPr>
          <a:xfrm>
            <a:off x="9012204" y="4688070"/>
            <a:ext cx="1735775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Profile Page</a:t>
            </a:r>
            <a:endParaRPr lang="en-IN" sz="900" dirty="0">
              <a:solidFill>
                <a:schemeClr val="bg1"/>
              </a:solidFill>
            </a:endParaRPr>
          </a:p>
        </p:txBody>
      </p:sp>
      <p:cxnSp>
        <p:nvCxnSpPr>
          <p:cNvPr id="45" name="Connector: Elbow 347">
            <a:extLst>
              <a:ext uri="{FF2B5EF4-FFF2-40B4-BE49-F238E27FC236}">
                <a16:creationId xmlns:a16="http://schemas.microsoft.com/office/drawing/2014/main" id="{DDDA5B42-C6C0-116E-CDDC-4B574ADC7D87}"/>
              </a:ext>
            </a:extLst>
          </p:cNvPr>
          <p:cNvCxnSpPr>
            <a:cxnSpLocks/>
            <a:stCxn id="87" idx="1"/>
            <a:endCxn id="327" idx="0"/>
          </p:cNvCxnSpPr>
          <p:nvPr/>
        </p:nvCxnSpPr>
        <p:spPr>
          <a:xfrm rot="10800000" flipV="1">
            <a:off x="3175196" y="4259588"/>
            <a:ext cx="2355847" cy="428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47">
            <a:extLst>
              <a:ext uri="{FF2B5EF4-FFF2-40B4-BE49-F238E27FC236}">
                <a16:creationId xmlns:a16="http://schemas.microsoft.com/office/drawing/2014/main" id="{D33BDF39-C0E0-A00C-1E80-417EB01000D1}"/>
              </a:ext>
            </a:extLst>
          </p:cNvPr>
          <p:cNvCxnSpPr>
            <a:cxnSpLocks/>
            <a:stCxn id="87" idx="3"/>
            <a:endCxn id="36" idx="0"/>
          </p:cNvCxnSpPr>
          <p:nvPr/>
        </p:nvCxnSpPr>
        <p:spPr>
          <a:xfrm>
            <a:off x="7266817" y="4259589"/>
            <a:ext cx="2613275" cy="428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0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53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22874921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8D094-54B8-21D6-B7CD-6A16F730F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33" y="1721877"/>
            <a:ext cx="1959133" cy="4244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01EECE-959A-1EE2-41B9-11FBAEED0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6433" y="1700352"/>
            <a:ext cx="1959133" cy="4244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38778-0D65-2D4D-3C25-B1B731D03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0818" y="1700728"/>
            <a:ext cx="2033350" cy="44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53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652311335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3BF56-FF8A-BCBE-8D4A-76E364319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236" y="1561072"/>
            <a:ext cx="2019128" cy="4374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9E0C5F-DA0C-C946-7358-3A2A7467D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9057" y="1486880"/>
            <a:ext cx="2081191" cy="45092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C9928D-4513-880A-2396-B77AF477B6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941" y="1486879"/>
            <a:ext cx="2081191" cy="45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4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53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17E96C-FC39-8170-17B1-A10C14F93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939" y="1311040"/>
            <a:ext cx="2213206" cy="4795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A6457-F491-8536-8260-C31FB4C00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857" y="1311040"/>
            <a:ext cx="2213206" cy="47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1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71af3243-3dd4-4a8d-8c0d-dd76da1f02a5"/>
    <ds:schemaRef ds:uri="http://schemas.microsoft.com/office/infopath/2007/PartnerControls"/>
    <ds:schemaRef ds:uri="230e9df3-be65-4c73-a93b-d1236ebd677e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5227</TotalTime>
  <Words>282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STUDY TRACKER APPLICATION</vt:lpstr>
      <vt:lpstr>OBJECTIVES</vt:lpstr>
      <vt:lpstr>Benefits of Study Tracker</vt:lpstr>
      <vt:lpstr>Tools and technologies used</vt:lpstr>
      <vt:lpstr>Modules used</vt:lpstr>
      <vt:lpstr>WORKFLOW</vt:lpstr>
      <vt:lpstr>SCREENSHOTS</vt:lpstr>
      <vt:lpstr>SCREENSHOTS</vt:lpstr>
      <vt:lpstr>SCREENSHOTS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rohit anand</dc:creator>
  <cp:lastModifiedBy>rohit anand</cp:lastModifiedBy>
  <cp:revision>20</cp:revision>
  <dcterms:created xsi:type="dcterms:W3CDTF">2022-04-10T06:38:05Z</dcterms:created>
  <dcterms:modified xsi:type="dcterms:W3CDTF">2022-06-07T04:15:40Z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