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7" d="100"/>
          <a:sy n="87" d="100"/>
        </p:scale>
        <p:origin x="4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Olympics1896-2016_16532831612210/OlympicsAnalysis1896-2016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96200A11-C88D-4069-9445-92F260410D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Olympics(1896-2016)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79A2961-B550-4704-A16F-C483A43D2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/>
              <a:t>File created on: 10/3/2025 7:59:46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Olympics Analysis 1896-20161">
            <a:extLst>
              <a:ext uri="{FF2B5EF4-FFF2-40B4-BE49-F238E27FC236}">
                <a16:creationId xmlns:a16="http://schemas.microsoft.com/office/drawing/2014/main" id="{BC9FF7C3-7F36-4A79-A8FE-B96643458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179"/>
            <a:ext cx="12192000" cy="47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Olympics Analysis 1896-20162">
            <a:extLst>
              <a:ext uri="{FF2B5EF4-FFF2-40B4-BE49-F238E27FC236}">
                <a16:creationId xmlns:a16="http://schemas.microsoft.com/office/drawing/2014/main" id="{D5AF8927-650E-4099-8716-715F6D6FE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179"/>
            <a:ext cx="12192000" cy="47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Olympics Analysis 1896-20163">
            <a:extLst>
              <a:ext uri="{FF2B5EF4-FFF2-40B4-BE49-F238E27FC236}">
                <a16:creationId xmlns:a16="http://schemas.microsoft.com/office/drawing/2014/main" id="{F438AF52-B408-4199-8552-A4C16AD97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179"/>
            <a:ext cx="12192000" cy="47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Olympics Analysis 1896-20164">
            <a:extLst>
              <a:ext uri="{FF2B5EF4-FFF2-40B4-BE49-F238E27FC236}">
                <a16:creationId xmlns:a16="http://schemas.microsoft.com/office/drawing/2014/main" id="{A0B515F0-4672-4BF8-B107-D1841973A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179"/>
            <a:ext cx="12192000" cy="47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Olympics Analysis 1896-20165">
            <a:extLst>
              <a:ext uri="{FF2B5EF4-FFF2-40B4-BE49-F238E27FC236}">
                <a16:creationId xmlns:a16="http://schemas.microsoft.com/office/drawing/2014/main" id="{314D61EF-4F75-41BA-87EC-4BA5B20CB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179"/>
            <a:ext cx="12192000" cy="47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Olympics Analysis 1896-20166">
            <a:extLst>
              <a:ext uri="{FF2B5EF4-FFF2-40B4-BE49-F238E27FC236}">
                <a16:creationId xmlns:a16="http://schemas.microsoft.com/office/drawing/2014/main" id="{FB6CA699-910B-40D5-B9B0-01B5971EC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179"/>
            <a:ext cx="12192000" cy="47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Olympics Analysis 1896-20167">
            <a:extLst>
              <a:ext uri="{FF2B5EF4-FFF2-40B4-BE49-F238E27FC236}">
                <a16:creationId xmlns:a16="http://schemas.microsoft.com/office/drawing/2014/main" id="{3D27B5C8-640A-4AAF-AF35-623CF18CD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179"/>
            <a:ext cx="12192000" cy="47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Olympics Analysis 1896-20168">
            <a:extLst>
              <a:ext uri="{FF2B5EF4-FFF2-40B4-BE49-F238E27FC236}">
                <a16:creationId xmlns:a16="http://schemas.microsoft.com/office/drawing/2014/main" id="{51D96AEC-0175-402C-8D10-E9FE711DC9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4179"/>
            <a:ext cx="12192000" cy="470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Olympics(1896-2016)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Olympics(1896-2016)</dc:title>
  <dc:creator/>
  <cp:lastModifiedBy>Adhithya</cp:lastModifiedBy>
  <cp:revision>1</cp:revision>
  <dcterms:created xsi:type="dcterms:W3CDTF">2025-10-03T07:59:56Z</dcterms:created>
  <dcterms:modified xsi:type="dcterms:W3CDTF">2025-10-03T08:00:18Z</dcterms:modified>
</cp:coreProperties>
</file>