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0A45E8-4D09-4D37-B530-4A5A11F23690}">
          <p14:sldIdLst>
            <p14:sldId id="256"/>
            <p14:sldId id="262"/>
            <p14:sldId id="261"/>
            <p14:sldId id="257"/>
            <p14:sldId id="258"/>
            <p14:sldId id="259"/>
            <p14:sldId id="263"/>
            <p14:sldId id="260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26D"/>
    <a:srgbClr val="6C4F72"/>
    <a:srgbClr val="2B2342"/>
    <a:srgbClr val="F6943D"/>
    <a:srgbClr val="2174AA"/>
    <a:srgbClr val="74CFDD"/>
    <a:srgbClr val="1F0D35"/>
    <a:srgbClr val="953738"/>
    <a:srgbClr val="040315"/>
    <a:srgbClr val="E8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 autoAdjust="0"/>
    <p:restoredTop sz="94660"/>
  </p:normalViewPr>
  <p:slideViewPr>
    <p:cSldViewPr snapToGrid="0">
      <p:cViewPr>
        <p:scale>
          <a:sx n="89" d="100"/>
          <a:sy n="89" d="100"/>
        </p:scale>
        <p:origin x="744" y="1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71EA-A909-4556-A207-48B4C3E8B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3F0EC-37AD-4F77-8120-CB71CEAC2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D5839-F37A-4680-B8B7-EC44D295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C214-0456-4830-93F7-EE9BAC6DC7F8}" type="datetimeFigureOut">
              <a:rPr lang="id-ID" smtClean="0"/>
              <a:t>22/06/19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E3F19-FDB9-4AE6-8605-905E36E8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6B8DF-F856-4304-828A-7AECF97F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E899-4952-42A9-8ACA-1EFA6D58AB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53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38AE-7587-4E77-B771-75ACF2B4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F0D83-61F5-42A7-B457-C69B39589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5F3D4-DF10-4343-BB3A-D0542C2D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C214-0456-4830-93F7-EE9BAC6DC7F8}" type="datetimeFigureOut">
              <a:rPr lang="id-ID" smtClean="0"/>
              <a:t>22/06/19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D187A-E647-457B-A634-B40A9A3E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57080-2436-461F-82D9-FBECC3C0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E899-4952-42A9-8ACA-1EFA6D58AB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858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2A2DB-6051-417E-B117-CC55CA883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CD0E6-8EDB-4BBD-83D4-6B714F8A8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80F37-9D18-4D1D-A289-E10BCE48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C214-0456-4830-93F7-EE9BAC6DC7F8}" type="datetimeFigureOut">
              <a:rPr lang="id-ID" smtClean="0"/>
              <a:t>22/06/19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7F5BE-19B1-4EBF-B131-D18223C0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9DB24-1A52-459F-9355-BA84FABF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E899-4952-42A9-8ACA-1EFA6D58AB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25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D366-1659-4578-B8A4-CA9535FF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83B6-6F6E-4D43-94DC-A1DDA94A4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E1FB2-6A65-4AE9-9A3B-7C454C19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C214-0456-4830-93F7-EE9BAC6DC7F8}" type="datetimeFigureOut">
              <a:rPr lang="id-ID" smtClean="0"/>
              <a:t>22/06/19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232FF-1E66-4E14-8137-53415F7A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04618-93B3-4A44-8570-0468EF0E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E899-4952-42A9-8ACA-1EFA6D58AB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998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23EB-6E43-4A2A-BC7E-8D96971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06AE5-D619-4C2B-AF15-281DAD2B6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BF92B-1E40-4BEB-A6C2-46F2231D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C214-0456-4830-93F7-EE9BAC6DC7F8}" type="datetimeFigureOut">
              <a:rPr lang="id-ID" smtClean="0"/>
              <a:t>22/06/19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51677-C765-4C87-ABA0-F839EFF3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29C0A-F377-45F8-A7F1-FC802EA9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E899-4952-42A9-8ACA-1EFA6D58AB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860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FEEB-9C85-48C1-A94D-947A7645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D80AE-4D96-412E-873B-AA2931617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A904D-677B-4754-AC1F-741AD15EA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CD64D-77FC-41FD-9EE4-AA169BF0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C214-0456-4830-93F7-EE9BAC6DC7F8}" type="datetimeFigureOut">
              <a:rPr lang="id-ID" smtClean="0"/>
              <a:t>22/06/19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42735-5D81-4C1F-B3B1-B4491C07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5C99B-041A-48FC-AC9D-2C3594F5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E899-4952-42A9-8ACA-1EFA6D58AB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139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A92F-5603-4F0C-A0DD-B5EF4683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9C688-6BBD-429D-8D38-0D286DC6F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53CF5-3294-46B8-ABBD-5C30E79D0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45BF6-9ADA-4847-A7A5-E09CEBF06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8DA12-0BA2-4BE8-93E4-0A7703062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68F9F-39A0-4804-ACBD-30F5559C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C214-0456-4830-93F7-EE9BAC6DC7F8}" type="datetimeFigureOut">
              <a:rPr lang="id-ID" smtClean="0"/>
              <a:t>22/06/19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6E5DB-D891-41D0-9518-F8B4E0C6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9633B-48D5-4EDF-8D6C-74C55F22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E899-4952-42A9-8ACA-1EFA6D58AB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451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AB56-1C1F-4D20-AE9C-9CE7CC79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C8923-2914-445D-B54F-CF3EEDAD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C214-0456-4830-93F7-EE9BAC6DC7F8}" type="datetimeFigureOut">
              <a:rPr lang="id-ID" smtClean="0"/>
              <a:t>22/06/19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60408-AF69-431E-8F62-4A62B8C2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3A5B2-0F79-4011-A02F-B3407C03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E899-4952-42A9-8ACA-1EFA6D58AB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774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4E9B3-5C59-445E-B276-5C25AE96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C214-0456-4830-93F7-EE9BAC6DC7F8}" type="datetimeFigureOut">
              <a:rPr lang="id-ID" smtClean="0"/>
              <a:t>22/06/19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F2910-384A-456F-B00E-75496161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AFE4B-F0F7-4118-89A8-7E170E2B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E899-4952-42A9-8ACA-1EFA6D58AB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02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7661-D1F8-4925-9714-67E99EE0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6C0B-B85D-4A28-B0D3-3DE0A6C6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E86C4-82EF-4A39-9D17-6C44B6D65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D9A37-9B09-4F6D-88AE-FBB7968C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C214-0456-4830-93F7-EE9BAC6DC7F8}" type="datetimeFigureOut">
              <a:rPr lang="id-ID" smtClean="0"/>
              <a:t>22/06/19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3CBE5-6BAA-4A97-8C5F-172E6706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D7D73-9E73-4C3E-9E5E-0BFC18F0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E899-4952-42A9-8ACA-1EFA6D58AB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600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511E-D345-4159-8867-26984642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DEA6C-744B-4062-B797-275DEA1A8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6950F-383A-429E-974D-8E9A136A8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AEB0-1D13-4235-8840-70FA6685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C214-0456-4830-93F7-EE9BAC6DC7F8}" type="datetimeFigureOut">
              <a:rPr lang="id-ID" smtClean="0"/>
              <a:t>22/06/19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8CA96-978E-482B-98E7-0F01B5E4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C680F-2165-47D0-A0D8-E1C6A444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E899-4952-42A9-8ACA-1EFA6D58AB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798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A6524-C4D6-4B20-8387-6D448E52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75A23-32D7-47B2-A2AE-F83597183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2048-730D-4019-BDA3-3D02DBA5C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6C214-0456-4830-93F7-EE9BAC6DC7F8}" type="datetimeFigureOut">
              <a:rPr lang="id-ID" smtClean="0"/>
              <a:t>22/06/19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194B6-C663-4ADE-B3DF-8828E156F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C79D-779E-4E5C-A22D-E191049E4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8E899-4952-42A9-8ACA-1EFA6D58AB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310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5.xml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9" Type="http://schemas.openxmlformats.org/officeDocument/2006/relationships/image" Target="../media/image3.png"/><Relationship Id="rId1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slide" Target="slide8.xml"/><Relationship Id="rId9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56CC71-D339-45C8-BC5A-828DDF7C28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381000" dist="50800" dir="5400000" algn="ctr" rotWithShape="0">
              <a:srgbClr val="011C2F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B9E996-9FC3-42C6-A219-E4918C345324}"/>
              </a:ext>
            </a:extLst>
          </p:cNvPr>
          <p:cNvSpPr txBox="1"/>
          <p:nvPr/>
        </p:nvSpPr>
        <p:spPr>
          <a:xfrm>
            <a:off x="3932543" y="2384384"/>
            <a:ext cx="4014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LOUD AND CLEAR PERSONAL USE" pitchFamily="2" charset="0"/>
              </a:rPr>
              <a:t>License Plate Recognition</a:t>
            </a:r>
            <a:endParaRPr lang="id-ID" sz="5400" dirty="0">
              <a:solidFill>
                <a:schemeClr val="bg1"/>
              </a:solidFill>
              <a:latin typeface="LOUD AND CLEAR PERSONAL USE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466E0D-CC3D-44E3-B15E-75945DEE6CD5}"/>
              </a:ext>
            </a:extLst>
          </p:cNvPr>
          <p:cNvSpPr txBox="1"/>
          <p:nvPr/>
        </p:nvSpPr>
        <p:spPr>
          <a:xfrm>
            <a:off x="2439198" y="4113360"/>
            <a:ext cx="700133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aseline="-25000" dirty="0">
                <a:solidFill>
                  <a:schemeClr val="bg1"/>
                </a:solidFill>
                <a:latin typeface="LOUD AND CLEAR PERSONAL USE" pitchFamily="2" charset="0"/>
              </a:rPr>
              <a:t>by : aelwen and </a:t>
            </a:r>
            <a:r>
              <a:rPr lang="en-US" sz="4400" baseline="-25000" dirty="0" err="1">
                <a:solidFill>
                  <a:schemeClr val="bg1"/>
                </a:solidFill>
                <a:latin typeface="LOUD AND CLEAR PERSONAL USE" pitchFamily="2" charset="0"/>
              </a:rPr>
              <a:t>anindhito</a:t>
            </a:r>
            <a:endParaRPr lang="id-ID" sz="4400" baseline="-25000" dirty="0">
              <a:solidFill>
                <a:schemeClr val="bg1"/>
              </a:solidFill>
              <a:latin typeface="LOUD AND CLEAR PERSONAL USE" pitchFamily="2" charset="0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05E09BC-BCA9-4C9A-B99B-3A79B9F3A562}"/>
              </a:ext>
            </a:extLst>
          </p:cNvPr>
          <p:cNvSpPr/>
          <p:nvPr/>
        </p:nvSpPr>
        <p:spPr>
          <a:xfrm>
            <a:off x="0" y="0"/>
            <a:ext cx="7205840" cy="6858000"/>
          </a:xfrm>
          <a:custGeom>
            <a:avLst/>
            <a:gdLst>
              <a:gd name="connsiteX0" fmla="*/ 0 w 7205840"/>
              <a:gd name="connsiteY0" fmla="*/ 0 h 6858000"/>
              <a:gd name="connsiteX1" fmla="*/ 7205840 w 7205840"/>
              <a:gd name="connsiteY1" fmla="*/ 0 h 6858000"/>
              <a:gd name="connsiteX2" fmla="*/ 3742271 w 7205840"/>
              <a:gd name="connsiteY2" fmla="*/ 6858000 h 6858000"/>
              <a:gd name="connsiteX3" fmla="*/ 0 w 72058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5840" h="6858000">
                <a:moveTo>
                  <a:pt x="0" y="0"/>
                </a:moveTo>
                <a:lnTo>
                  <a:pt x="7205840" y="0"/>
                </a:lnTo>
                <a:lnTo>
                  <a:pt x="374227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50800" dir="5400000" algn="ctr" rotWithShape="0">
              <a:srgbClr val="2B2342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BBA5A499-B323-405C-BE83-EC4B37697899}"/>
              </a:ext>
            </a:extLst>
          </p:cNvPr>
          <p:cNvSpPr/>
          <p:nvPr/>
        </p:nvSpPr>
        <p:spPr>
          <a:xfrm>
            <a:off x="1" y="0"/>
            <a:ext cx="6070553" cy="6858000"/>
          </a:xfrm>
          <a:custGeom>
            <a:avLst/>
            <a:gdLst>
              <a:gd name="connsiteX0" fmla="*/ 0 w 6070553"/>
              <a:gd name="connsiteY0" fmla="*/ 0 h 6858000"/>
              <a:gd name="connsiteX1" fmla="*/ 6070553 w 6070553"/>
              <a:gd name="connsiteY1" fmla="*/ 0 h 6858000"/>
              <a:gd name="connsiteX2" fmla="*/ 3521125 w 6070553"/>
              <a:gd name="connsiteY2" fmla="*/ 6858000 h 6858000"/>
              <a:gd name="connsiteX3" fmla="*/ 0 w 607055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0553" h="6858000">
                <a:moveTo>
                  <a:pt x="0" y="0"/>
                </a:moveTo>
                <a:lnTo>
                  <a:pt x="6070553" y="0"/>
                </a:lnTo>
                <a:lnTo>
                  <a:pt x="352112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50800" dir="5400000" algn="ctr" rotWithShape="0">
              <a:srgbClr val="2B2342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73A46C8-EF71-4099-A405-BCCC37F85A21}"/>
              </a:ext>
            </a:extLst>
          </p:cNvPr>
          <p:cNvSpPr/>
          <p:nvPr/>
        </p:nvSpPr>
        <p:spPr>
          <a:xfrm>
            <a:off x="5488167" y="0"/>
            <a:ext cx="7045585" cy="6858000"/>
          </a:xfrm>
          <a:custGeom>
            <a:avLst/>
            <a:gdLst>
              <a:gd name="connsiteX0" fmla="*/ 3463568 w 7045585"/>
              <a:gd name="connsiteY0" fmla="*/ 0 h 6858000"/>
              <a:gd name="connsiteX1" fmla="*/ 7045585 w 7045585"/>
              <a:gd name="connsiteY1" fmla="*/ 0 h 6858000"/>
              <a:gd name="connsiteX2" fmla="*/ 7045585 w 7045585"/>
              <a:gd name="connsiteY2" fmla="*/ 6858000 h 6858000"/>
              <a:gd name="connsiteX3" fmla="*/ 0 w 704558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5585" h="6858000">
                <a:moveTo>
                  <a:pt x="3463568" y="0"/>
                </a:moveTo>
                <a:lnTo>
                  <a:pt x="7045585" y="0"/>
                </a:lnTo>
                <a:lnTo>
                  <a:pt x="704558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50800" dir="5400000" algn="ctr" rotWithShape="0">
              <a:srgbClr val="2B2342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BF2A652A-9AB5-4380-A67D-3D4FF7B5E57B}"/>
              </a:ext>
            </a:extLst>
          </p:cNvPr>
          <p:cNvSpPr/>
          <p:nvPr/>
        </p:nvSpPr>
        <p:spPr>
          <a:xfrm>
            <a:off x="6754058" y="0"/>
            <a:ext cx="5437943" cy="6858000"/>
          </a:xfrm>
          <a:custGeom>
            <a:avLst/>
            <a:gdLst>
              <a:gd name="connsiteX0" fmla="*/ 2549427 w 5437943"/>
              <a:gd name="connsiteY0" fmla="*/ 0 h 6858000"/>
              <a:gd name="connsiteX1" fmla="*/ 5437943 w 5437943"/>
              <a:gd name="connsiteY1" fmla="*/ 0 h 6858000"/>
              <a:gd name="connsiteX2" fmla="*/ 5437943 w 5437943"/>
              <a:gd name="connsiteY2" fmla="*/ 6858000 h 6858000"/>
              <a:gd name="connsiteX3" fmla="*/ 0 w 543794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7943" h="6858000">
                <a:moveTo>
                  <a:pt x="2549427" y="0"/>
                </a:moveTo>
                <a:lnTo>
                  <a:pt x="5437943" y="0"/>
                </a:lnTo>
                <a:lnTo>
                  <a:pt x="543794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50800" dir="5400000" algn="ctr" rotWithShape="0">
              <a:srgbClr val="2B2342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0191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-0.29544 0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7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4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4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24453 0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2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4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0.25261 0 " pathEditMode="relative" rAng="0" ptsTypes="AA">
                                      <p:cBhvr>
                                        <p:cTn id="18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987 0 " pathEditMode="relative" rAng="0" ptsTypes="AA">
                                      <p:cBhvr>
                                        <p:cTn id="22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4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0" grpId="0" animBg="1"/>
      <p:bldP spid="10" grpId="1" animBg="1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56CC71-D339-45C8-BC5A-828DDF7C28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381000" dist="50800" dir="5400000" algn="ctr" rotWithShape="0">
              <a:srgbClr val="011C2F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B9E996-9FC3-42C6-A219-E4918C345324}"/>
              </a:ext>
            </a:extLst>
          </p:cNvPr>
          <p:cNvSpPr txBox="1"/>
          <p:nvPr/>
        </p:nvSpPr>
        <p:spPr>
          <a:xfrm>
            <a:off x="3932543" y="2384384"/>
            <a:ext cx="4014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LOUD AND CLEAR PERSONAL USE" pitchFamily="2" charset="0"/>
              </a:rPr>
              <a:t>THANK YOU</a:t>
            </a:r>
            <a:endParaRPr lang="id-ID" sz="9600" dirty="0">
              <a:solidFill>
                <a:schemeClr val="bg1"/>
              </a:solidFill>
              <a:latin typeface="LOUD AND CLEAR PERSONAL USE" pitchFamily="2" charset="0"/>
            </a:endParaRP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05E09BC-BCA9-4C9A-B99B-3A79B9F3A562}"/>
              </a:ext>
            </a:extLst>
          </p:cNvPr>
          <p:cNvSpPr/>
          <p:nvPr/>
        </p:nvSpPr>
        <p:spPr>
          <a:xfrm>
            <a:off x="0" y="0"/>
            <a:ext cx="7205840" cy="6858000"/>
          </a:xfrm>
          <a:custGeom>
            <a:avLst/>
            <a:gdLst>
              <a:gd name="connsiteX0" fmla="*/ 0 w 7205840"/>
              <a:gd name="connsiteY0" fmla="*/ 0 h 6858000"/>
              <a:gd name="connsiteX1" fmla="*/ 7205840 w 7205840"/>
              <a:gd name="connsiteY1" fmla="*/ 0 h 6858000"/>
              <a:gd name="connsiteX2" fmla="*/ 3742271 w 7205840"/>
              <a:gd name="connsiteY2" fmla="*/ 6858000 h 6858000"/>
              <a:gd name="connsiteX3" fmla="*/ 0 w 72058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5840" h="6858000">
                <a:moveTo>
                  <a:pt x="0" y="0"/>
                </a:moveTo>
                <a:lnTo>
                  <a:pt x="7205840" y="0"/>
                </a:lnTo>
                <a:lnTo>
                  <a:pt x="374227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50800" dir="5400000" algn="ctr" rotWithShape="0">
              <a:srgbClr val="2B2342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BBA5A499-B323-405C-BE83-EC4B37697899}"/>
              </a:ext>
            </a:extLst>
          </p:cNvPr>
          <p:cNvSpPr/>
          <p:nvPr/>
        </p:nvSpPr>
        <p:spPr>
          <a:xfrm>
            <a:off x="1" y="0"/>
            <a:ext cx="6070553" cy="6858000"/>
          </a:xfrm>
          <a:custGeom>
            <a:avLst/>
            <a:gdLst>
              <a:gd name="connsiteX0" fmla="*/ 0 w 6070553"/>
              <a:gd name="connsiteY0" fmla="*/ 0 h 6858000"/>
              <a:gd name="connsiteX1" fmla="*/ 6070553 w 6070553"/>
              <a:gd name="connsiteY1" fmla="*/ 0 h 6858000"/>
              <a:gd name="connsiteX2" fmla="*/ 3521125 w 6070553"/>
              <a:gd name="connsiteY2" fmla="*/ 6858000 h 6858000"/>
              <a:gd name="connsiteX3" fmla="*/ 0 w 607055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0553" h="6858000">
                <a:moveTo>
                  <a:pt x="0" y="0"/>
                </a:moveTo>
                <a:lnTo>
                  <a:pt x="6070553" y="0"/>
                </a:lnTo>
                <a:lnTo>
                  <a:pt x="352112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50800" dir="5400000" algn="ctr" rotWithShape="0">
              <a:srgbClr val="2B2342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73A46C8-EF71-4099-A405-BCCC37F85A21}"/>
              </a:ext>
            </a:extLst>
          </p:cNvPr>
          <p:cNvSpPr/>
          <p:nvPr/>
        </p:nvSpPr>
        <p:spPr>
          <a:xfrm>
            <a:off x="5488167" y="0"/>
            <a:ext cx="7045585" cy="6858000"/>
          </a:xfrm>
          <a:custGeom>
            <a:avLst/>
            <a:gdLst>
              <a:gd name="connsiteX0" fmla="*/ 3463568 w 7045585"/>
              <a:gd name="connsiteY0" fmla="*/ 0 h 6858000"/>
              <a:gd name="connsiteX1" fmla="*/ 7045585 w 7045585"/>
              <a:gd name="connsiteY1" fmla="*/ 0 h 6858000"/>
              <a:gd name="connsiteX2" fmla="*/ 7045585 w 7045585"/>
              <a:gd name="connsiteY2" fmla="*/ 6858000 h 6858000"/>
              <a:gd name="connsiteX3" fmla="*/ 0 w 704558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5585" h="6858000">
                <a:moveTo>
                  <a:pt x="3463568" y="0"/>
                </a:moveTo>
                <a:lnTo>
                  <a:pt x="7045585" y="0"/>
                </a:lnTo>
                <a:lnTo>
                  <a:pt x="704558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50800" dir="5400000" algn="ctr" rotWithShape="0">
              <a:srgbClr val="2B2342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BF2A652A-9AB5-4380-A67D-3D4FF7B5E57B}"/>
              </a:ext>
            </a:extLst>
          </p:cNvPr>
          <p:cNvSpPr/>
          <p:nvPr/>
        </p:nvSpPr>
        <p:spPr>
          <a:xfrm>
            <a:off x="6754058" y="0"/>
            <a:ext cx="5437943" cy="6858000"/>
          </a:xfrm>
          <a:custGeom>
            <a:avLst/>
            <a:gdLst>
              <a:gd name="connsiteX0" fmla="*/ 2549427 w 5437943"/>
              <a:gd name="connsiteY0" fmla="*/ 0 h 6858000"/>
              <a:gd name="connsiteX1" fmla="*/ 5437943 w 5437943"/>
              <a:gd name="connsiteY1" fmla="*/ 0 h 6858000"/>
              <a:gd name="connsiteX2" fmla="*/ 5437943 w 5437943"/>
              <a:gd name="connsiteY2" fmla="*/ 6858000 h 6858000"/>
              <a:gd name="connsiteX3" fmla="*/ 0 w 543794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7943" h="6858000">
                <a:moveTo>
                  <a:pt x="2549427" y="0"/>
                </a:moveTo>
                <a:lnTo>
                  <a:pt x="5437943" y="0"/>
                </a:lnTo>
                <a:lnTo>
                  <a:pt x="543794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>
            <a:outerShdw blurRad="381000" dist="50800" dir="5400000" algn="ctr" rotWithShape="0">
              <a:srgbClr val="2B2342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19046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-0.29544 0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7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4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4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24453 0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2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4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0.25261 0 " pathEditMode="relative" rAng="0" ptsTypes="AA">
                                      <p:cBhvr>
                                        <p:cTn id="18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indefinite" accel="25000" decel="2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4987 0 " pathEditMode="relative" rAng="0" ptsTypes="AA">
                                      <p:cBhvr>
                                        <p:cTn id="22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repeatCount="indefinite" accel="25000" decel="25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4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0" grpId="0" animBg="1"/>
      <p:bldP spid="10" grpId="1" animBg="1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C5A83814-968E-45F8-B8FE-BC06121BCF2F}"/>
              </a:ext>
            </a:extLst>
          </p:cNvPr>
          <p:cNvSpPr/>
          <p:nvPr/>
        </p:nvSpPr>
        <p:spPr>
          <a:xfrm>
            <a:off x="-899160" y="-1569720"/>
            <a:ext cx="15102840" cy="10101985"/>
          </a:xfrm>
          <a:prstGeom prst="rect">
            <a:avLst/>
          </a:prstGeom>
          <a:solidFill>
            <a:srgbClr val="2B2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51A57F26-224B-4F69-B796-B758B554F238}"/>
              </a:ext>
            </a:extLst>
          </p:cNvPr>
          <p:cNvSpPr/>
          <p:nvPr/>
        </p:nvSpPr>
        <p:spPr>
          <a:xfrm>
            <a:off x="-23446" y="-1165347"/>
            <a:ext cx="1548688" cy="10101985"/>
          </a:xfrm>
          <a:custGeom>
            <a:avLst/>
            <a:gdLst>
              <a:gd name="connsiteX0" fmla="*/ 786384 w 1574644"/>
              <a:gd name="connsiteY0" fmla="*/ 0 h 10271291"/>
              <a:gd name="connsiteX1" fmla="*/ 1572768 w 1574644"/>
              <a:gd name="connsiteY1" fmla="*/ 786384 h 10271291"/>
              <a:gd name="connsiteX2" fmla="*/ 1572768 w 1574644"/>
              <a:gd name="connsiteY2" fmla="*/ 9447756 h 10271291"/>
              <a:gd name="connsiteX3" fmla="*/ 1574644 w 1574644"/>
              <a:gd name="connsiteY3" fmla="*/ 9484907 h 10271291"/>
              <a:gd name="connsiteX4" fmla="*/ 788260 w 1574644"/>
              <a:gd name="connsiteY4" fmla="*/ 10271291 h 10271291"/>
              <a:gd name="connsiteX5" fmla="*/ 1876 w 1574644"/>
              <a:gd name="connsiteY5" fmla="*/ 9484907 h 10271291"/>
              <a:gd name="connsiteX6" fmla="*/ 1876 w 1574644"/>
              <a:gd name="connsiteY6" fmla="*/ 823536 h 10271291"/>
              <a:gd name="connsiteX7" fmla="*/ 0 w 1574644"/>
              <a:gd name="connsiteY7" fmla="*/ 786384 h 10271291"/>
              <a:gd name="connsiteX8" fmla="*/ 786384 w 1574644"/>
              <a:gd name="connsiteY8" fmla="*/ 0 h 1027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4644" h="10271291">
                <a:moveTo>
                  <a:pt x="786384" y="0"/>
                </a:moveTo>
                <a:cubicBezTo>
                  <a:pt x="1220692" y="0"/>
                  <a:pt x="1572768" y="352076"/>
                  <a:pt x="1572768" y="786384"/>
                </a:cubicBezTo>
                <a:lnTo>
                  <a:pt x="1572768" y="9447756"/>
                </a:lnTo>
                <a:lnTo>
                  <a:pt x="1574644" y="9484907"/>
                </a:lnTo>
                <a:cubicBezTo>
                  <a:pt x="1574644" y="9919215"/>
                  <a:pt x="1222568" y="10271291"/>
                  <a:pt x="788260" y="10271291"/>
                </a:cubicBezTo>
                <a:cubicBezTo>
                  <a:pt x="353952" y="10271291"/>
                  <a:pt x="1876" y="9919215"/>
                  <a:pt x="1876" y="9484907"/>
                </a:cubicBezTo>
                <a:lnTo>
                  <a:pt x="1876" y="823536"/>
                </a:lnTo>
                <a:lnTo>
                  <a:pt x="0" y="786384"/>
                </a:lnTo>
                <a:cubicBezTo>
                  <a:pt x="0" y="352076"/>
                  <a:pt x="352076" y="0"/>
                  <a:pt x="78638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59CD1F27-56B4-4C3E-9B4D-C9CC3A4A0C4B}"/>
              </a:ext>
            </a:extLst>
          </p:cNvPr>
          <p:cNvSpPr/>
          <p:nvPr/>
        </p:nvSpPr>
        <p:spPr>
          <a:xfrm>
            <a:off x="1501431" y="-1165347"/>
            <a:ext cx="1546844" cy="9328563"/>
          </a:xfrm>
          <a:custGeom>
            <a:avLst/>
            <a:gdLst>
              <a:gd name="connsiteX0" fmla="*/ 786384 w 1572768"/>
              <a:gd name="connsiteY0" fmla="*/ 0 h 9484907"/>
              <a:gd name="connsiteX1" fmla="*/ 1572768 w 1572768"/>
              <a:gd name="connsiteY1" fmla="*/ 786384 h 9484907"/>
              <a:gd name="connsiteX2" fmla="*/ 1572768 w 1572768"/>
              <a:gd name="connsiteY2" fmla="*/ 9447756 h 9484907"/>
              <a:gd name="connsiteX3" fmla="*/ 1570584 w 1572768"/>
              <a:gd name="connsiteY3" fmla="*/ 9404504 h 9484907"/>
              <a:gd name="connsiteX4" fmla="*/ 788260 w 1572768"/>
              <a:gd name="connsiteY4" fmla="*/ 8698523 h 9484907"/>
              <a:gd name="connsiteX5" fmla="*/ 1876 w 1572768"/>
              <a:gd name="connsiteY5" fmla="*/ 9484907 h 9484907"/>
              <a:gd name="connsiteX6" fmla="*/ 1876 w 1572768"/>
              <a:gd name="connsiteY6" fmla="*/ 823536 h 9484907"/>
              <a:gd name="connsiteX7" fmla="*/ 0 w 1572768"/>
              <a:gd name="connsiteY7" fmla="*/ 786384 h 9484907"/>
              <a:gd name="connsiteX8" fmla="*/ 786384 w 1572768"/>
              <a:gd name="connsiteY8" fmla="*/ 0 h 948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2768" h="9484907">
                <a:moveTo>
                  <a:pt x="786384" y="0"/>
                </a:moveTo>
                <a:cubicBezTo>
                  <a:pt x="1220692" y="0"/>
                  <a:pt x="1572768" y="352076"/>
                  <a:pt x="1572768" y="786384"/>
                </a:cubicBezTo>
                <a:lnTo>
                  <a:pt x="1572768" y="9447756"/>
                </a:lnTo>
                <a:lnTo>
                  <a:pt x="1570584" y="9404504"/>
                </a:lnTo>
                <a:cubicBezTo>
                  <a:pt x="1530313" y="9007965"/>
                  <a:pt x="1195424" y="8698523"/>
                  <a:pt x="788260" y="8698523"/>
                </a:cubicBezTo>
                <a:cubicBezTo>
                  <a:pt x="353952" y="8698523"/>
                  <a:pt x="1876" y="9050599"/>
                  <a:pt x="1876" y="9484907"/>
                </a:cubicBezTo>
                <a:lnTo>
                  <a:pt x="1876" y="823536"/>
                </a:lnTo>
                <a:lnTo>
                  <a:pt x="0" y="786384"/>
                </a:lnTo>
                <a:cubicBezTo>
                  <a:pt x="0" y="352076"/>
                  <a:pt x="352076" y="0"/>
                  <a:pt x="78638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7C8767FA-8635-4323-B83B-77B044F4E3CB}"/>
              </a:ext>
            </a:extLst>
          </p:cNvPr>
          <p:cNvSpPr/>
          <p:nvPr/>
        </p:nvSpPr>
        <p:spPr>
          <a:xfrm>
            <a:off x="3024463" y="-1165347"/>
            <a:ext cx="1548688" cy="10101985"/>
          </a:xfrm>
          <a:custGeom>
            <a:avLst/>
            <a:gdLst>
              <a:gd name="connsiteX0" fmla="*/ 786384 w 1574644"/>
              <a:gd name="connsiteY0" fmla="*/ 0 h 10271291"/>
              <a:gd name="connsiteX1" fmla="*/ 1572768 w 1574644"/>
              <a:gd name="connsiteY1" fmla="*/ 786384 h 10271291"/>
              <a:gd name="connsiteX2" fmla="*/ 1572768 w 1574644"/>
              <a:gd name="connsiteY2" fmla="*/ 9447756 h 10271291"/>
              <a:gd name="connsiteX3" fmla="*/ 1574644 w 1574644"/>
              <a:gd name="connsiteY3" fmla="*/ 9484907 h 10271291"/>
              <a:gd name="connsiteX4" fmla="*/ 788260 w 1574644"/>
              <a:gd name="connsiteY4" fmla="*/ 10271291 h 10271291"/>
              <a:gd name="connsiteX5" fmla="*/ 1876 w 1574644"/>
              <a:gd name="connsiteY5" fmla="*/ 9484907 h 10271291"/>
              <a:gd name="connsiteX6" fmla="*/ 1876 w 1574644"/>
              <a:gd name="connsiteY6" fmla="*/ 823536 h 10271291"/>
              <a:gd name="connsiteX7" fmla="*/ 0 w 1574644"/>
              <a:gd name="connsiteY7" fmla="*/ 786384 h 10271291"/>
              <a:gd name="connsiteX8" fmla="*/ 786384 w 1574644"/>
              <a:gd name="connsiteY8" fmla="*/ 0 h 1027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4644" h="10271291">
                <a:moveTo>
                  <a:pt x="786384" y="0"/>
                </a:moveTo>
                <a:cubicBezTo>
                  <a:pt x="1220692" y="0"/>
                  <a:pt x="1572768" y="352076"/>
                  <a:pt x="1572768" y="786384"/>
                </a:cubicBezTo>
                <a:lnTo>
                  <a:pt x="1572768" y="9447756"/>
                </a:lnTo>
                <a:lnTo>
                  <a:pt x="1574644" y="9484907"/>
                </a:lnTo>
                <a:cubicBezTo>
                  <a:pt x="1574644" y="9919215"/>
                  <a:pt x="1222568" y="10271291"/>
                  <a:pt x="788260" y="10271291"/>
                </a:cubicBezTo>
                <a:cubicBezTo>
                  <a:pt x="353952" y="10271291"/>
                  <a:pt x="1876" y="9919215"/>
                  <a:pt x="1876" y="9484907"/>
                </a:cubicBezTo>
                <a:lnTo>
                  <a:pt x="1876" y="823536"/>
                </a:lnTo>
                <a:lnTo>
                  <a:pt x="0" y="786384"/>
                </a:lnTo>
                <a:cubicBezTo>
                  <a:pt x="0" y="352076"/>
                  <a:pt x="352076" y="0"/>
                  <a:pt x="78638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9C38E063-DFBD-4D24-A43E-3AFDAA324311}"/>
              </a:ext>
            </a:extLst>
          </p:cNvPr>
          <p:cNvSpPr/>
          <p:nvPr/>
        </p:nvSpPr>
        <p:spPr>
          <a:xfrm>
            <a:off x="4549340" y="-1165347"/>
            <a:ext cx="1546844" cy="9328563"/>
          </a:xfrm>
          <a:custGeom>
            <a:avLst/>
            <a:gdLst>
              <a:gd name="connsiteX0" fmla="*/ 786384 w 1572768"/>
              <a:gd name="connsiteY0" fmla="*/ 0 h 9484907"/>
              <a:gd name="connsiteX1" fmla="*/ 1572768 w 1572768"/>
              <a:gd name="connsiteY1" fmla="*/ 786384 h 9484907"/>
              <a:gd name="connsiteX2" fmla="*/ 1572768 w 1572768"/>
              <a:gd name="connsiteY2" fmla="*/ 9447756 h 9484907"/>
              <a:gd name="connsiteX3" fmla="*/ 1570584 w 1572768"/>
              <a:gd name="connsiteY3" fmla="*/ 9404504 h 9484907"/>
              <a:gd name="connsiteX4" fmla="*/ 788260 w 1572768"/>
              <a:gd name="connsiteY4" fmla="*/ 8698523 h 9484907"/>
              <a:gd name="connsiteX5" fmla="*/ 1876 w 1572768"/>
              <a:gd name="connsiteY5" fmla="*/ 9484907 h 9484907"/>
              <a:gd name="connsiteX6" fmla="*/ 1876 w 1572768"/>
              <a:gd name="connsiteY6" fmla="*/ 823536 h 9484907"/>
              <a:gd name="connsiteX7" fmla="*/ 0 w 1572768"/>
              <a:gd name="connsiteY7" fmla="*/ 786384 h 9484907"/>
              <a:gd name="connsiteX8" fmla="*/ 786384 w 1572768"/>
              <a:gd name="connsiteY8" fmla="*/ 0 h 948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2768" h="9484907">
                <a:moveTo>
                  <a:pt x="786384" y="0"/>
                </a:moveTo>
                <a:cubicBezTo>
                  <a:pt x="1220692" y="0"/>
                  <a:pt x="1572768" y="352076"/>
                  <a:pt x="1572768" y="786384"/>
                </a:cubicBezTo>
                <a:lnTo>
                  <a:pt x="1572768" y="9447756"/>
                </a:lnTo>
                <a:lnTo>
                  <a:pt x="1570584" y="9404504"/>
                </a:lnTo>
                <a:cubicBezTo>
                  <a:pt x="1530313" y="9007965"/>
                  <a:pt x="1195424" y="8698523"/>
                  <a:pt x="788260" y="8698523"/>
                </a:cubicBezTo>
                <a:cubicBezTo>
                  <a:pt x="353952" y="8698523"/>
                  <a:pt x="1876" y="9050599"/>
                  <a:pt x="1876" y="9484907"/>
                </a:cubicBezTo>
                <a:lnTo>
                  <a:pt x="1876" y="823536"/>
                </a:lnTo>
                <a:lnTo>
                  <a:pt x="0" y="786384"/>
                </a:lnTo>
                <a:cubicBezTo>
                  <a:pt x="0" y="352076"/>
                  <a:pt x="352076" y="0"/>
                  <a:pt x="78638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F3A85F36-D50D-4EE8-8555-82FAF87F6EC8}"/>
              </a:ext>
            </a:extLst>
          </p:cNvPr>
          <p:cNvSpPr/>
          <p:nvPr/>
        </p:nvSpPr>
        <p:spPr>
          <a:xfrm>
            <a:off x="6072371" y="-1165347"/>
            <a:ext cx="1548688" cy="10101985"/>
          </a:xfrm>
          <a:custGeom>
            <a:avLst/>
            <a:gdLst>
              <a:gd name="connsiteX0" fmla="*/ 786384 w 1574644"/>
              <a:gd name="connsiteY0" fmla="*/ 0 h 10271291"/>
              <a:gd name="connsiteX1" fmla="*/ 1572768 w 1574644"/>
              <a:gd name="connsiteY1" fmla="*/ 786384 h 10271291"/>
              <a:gd name="connsiteX2" fmla="*/ 1572768 w 1574644"/>
              <a:gd name="connsiteY2" fmla="*/ 9447756 h 10271291"/>
              <a:gd name="connsiteX3" fmla="*/ 1574644 w 1574644"/>
              <a:gd name="connsiteY3" fmla="*/ 9484907 h 10271291"/>
              <a:gd name="connsiteX4" fmla="*/ 788260 w 1574644"/>
              <a:gd name="connsiteY4" fmla="*/ 10271291 h 10271291"/>
              <a:gd name="connsiteX5" fmla="*/ 1876 w 1574644"/>
              <a:gd name="connsiteY5" fmla="*/ 9484907 h 10271291"/>
              <a:gd name="connsiteX6" fmla="*/ 1876 w 1574644"/>
              <a:gd name="connsiteY6" fmla="*/ 823536 h 10271291"/>
              <a:gd name="connsiteX7" fmla="*/ 0 w 1574644"/>
              <a:gd name="connsiteY7" fmla="*/ 786384 h 10271291"/>
              <a:gd name="connsiteX8" fmla="*/ 786384 w 1574644"/>
              <a:gd name="connsiteY8" fmla="*/ 0 h 1027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4644" h="10271291">
                <a:moveTo>
                  <a:pt x="786384" y="0"/>
                </a:moveTo>
                <a:cubicBezTo>
                  <a:pt x="1220692" y="0"/>
                  <a:pt x="1572768" y="352076"/>
                  <a:pt x="1572768" y="786384"/>
                </a:cubicBezTo>
                <a:lnTo>
                  <a:pt x="1572768" y="9447756"/>
                </a:lnTo>
                <a:lnTo>
                  <a:pt x="1574644" y="9484907"/>
                </a:lnTo>
                <a:cubicBezTo>
                  <a:pt x="1574644" y="9919215"/>
                  <a:pt x="1222568" y="10271291"/>
                  <a:pt x="788260" y="10271291"/>
                </a:cubicBezTo>
                <a:cubicBezTo>
                  <a:pt x="353952" y="10271291"/>
                  <a:pt x="1876" y="9919215"/>
                  <a:pt x="1876" y="9484907"/>
                </a:cubicBezTo>
                <a:lnTo>
                  <a:pt x="1876" y="823536"/>
                </a:lnTo>
                <a:lnTo>
                  <a:pt x="0" y="786384"/>
                </a:lnTo>
                <a:cubicBezTo>
                  <a:pt x="0" y="352076"/>
                  <a:pt x="352076" y="0"/>
                  <a:pt x="78638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F3CF28AB-6819-4E69-8710-DD9E5530C44D}"/>
              </a:ext>
            </a:extLst>
          </p:cNvPr>
          <p:cNvSpPr/>
          <p:nvPr/>
        </p:nvSpPr>
        <p:spPr>
          <a:xfrm>
            <a:off x="7597248" y="-1165347"/>
            <a:ext cx="1546844" cy="9328563"/>
          </a:xfrm>
          <a:custGeom>
            <a:avLst/>
            <a:gdLst>
              <a:gd name="connsiteX0" fmla="*/ 786384 w 1572768"/>
              <a:gd name="connsiteY0" fmla="*/ 0 h 9484907"/>
              <a:gd name="connsiteX1" fmla="*/ 1572768 w 1572768"/>
              <a:gd name="connsiteY1" fmla="*/ 786384 h 9484907"/>
              <a:gd name="connsiteX2" fmla="*/ 1572768 w 1572768"/>
              <a:gd name="connsiteY2" fmla="*/ 9447756 h 9484907"/>
              <a:gd name="connsiteX3" fmla="*/ 1570584 w 1572768"/>
              <a:gd name="connsiteY3" fmla="*/ 9404504 h 9484907"/>
              <a:gd name="connsiteX4" fmla="*/ 788260 w 1572768"/>
              <a:gd name="connsiteY4" fmla="*/ 8698523 h 9484907"/>
              <a:gd name="connsiteX5" fmla="*/ 1876 w 1572768"/>
              <a:gd name="connsiteY5" fmla="*/ 9484907 h 9484907"/>
              <a:gd name="connsiteX6" fmla="*/ 1876 w 1572768"/>
              <a:gd name="connsiteY6" fmla="*/ 823536 h 9484907"/>
              <a:gd name="connsiteX7" fmla="*/ 0 w 1572768"/>
              <a:gd name="connsiteY7" fmla="*/ 786384 h 9484907"/>
              <a:gd name="connsiteX8" fmla="*/ 786384 w 1572768"/>
              <a:gd name="connsiteY8" fmla="*/ 0 h 948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2768" h="9484907">
                <a:moveTo>
                  <a:pt x="786384" y="0"/>
                </a:moveTo>
                <a:cubicBezTo>
                  <a:pt x="1220692" y="0"/>
                  <a:pt x="1572768" y="352076"/>
                  <a:pt x="1572768" y="786384"/>
                </a:cubicBezTo>
                <a:lnTo>
                  <a:pt x="1572768" y="9447756"/>
                </a:lnTo>
                <a:lnTo>
                  <a:pt x="1570584" y="9404504"/>
                </a:lnTo>
                <a:cubicBezTo>
                  <a:pt x="1530313" y="9007965"/>
                  <a:pt x="1195424" y="8698523"/>
                  <a:pt x="788260" y="8698523"/>
                </a:cubicBezTo>
                <a:cubicBezTo>
                  <a:pt x="353952" y="8698523"/>
                  <a:pt x="1876" y="9050599"/>
                  <a:pt x="1876" y="9484907"/>
                </a:cubicBezTo>
                <a:lnTo>
                  <a:pt x="1876" y="823536"/>
                </a:lnTo>
                <a:lnTo>
                  <a:pt x="0" y="786384"/>
                </a:lnTo>
                <a:cubicBezTo>
                  <a:pt x="0" y="352076"/>
                  <a:pt x="352076" y="0"/>
                  <a:pt x="78638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2B92646C-5FEB-41B5-A2D0-C314124CD4AA}"/>
              </a:ext>
            </a:extLst>
          </p:cNvPr>
          <p:cNvSpPr/>
          <p:nvPr/>
        </p:nvSpPr>
        <p:spPr>
          <a:xfrm>
            <a:off x="9120280" y="-1165347"/>
            <a:ext cx="1548688" cy="10101985"/>
          </a:xfrm>
          <a:custGeom>
            <a:avLst/>
            <a:gdLst>
              <a:gd name="connsiteX0" fmla="*/ 786384 w 1574644"/>
              <a:gd name="connsiteY0" fmla="*/ 0 h 10271291"/>
              <a:gd name="connsiteX1" fmla="*/ 1572768 w 1574644"/>
              <a:gd name="connsiteY1" fmla="*/ 786384 h 10271291"/>
              <a:gd name="connsiteX2" fmla="*/ 1572768 w 1574644"/>
              <a:gd name="connsiteY2" fmla="*/ 9447756 h 10271291"/>
              <a:gd name="connsiteX3" fmla="*/ 1574644 w 1574644"/>
              <a:gd name="connsiteY3" fmla="*/ 9484907 h 10271291"/>
              <a:gd name="connsiteX4" fmla="*/ 788260 w 1574644"/>
              <a:gd name="connsiteY4" fmla="*/ 10271291 h 10271291"/>
              <a:gd name="connsiteX5" fmla="*/ 1876 w 1574644"/>
              <a:gd name="connsiteY5" fmla="*/ 9484907 h 10271291"/>
              <a:gd name="connsiteX6" fmla="*/ 1876 w 1574644"/>
              <a:gd name="connsiteY6" fmla="*/ 823536 h 10271291"/>
              <a:gd name="connsiteX7" fmla="*/ 0 w 1574644"/>
              <a:gd name="connsiteY7" fmla="*/ 786384 h 10271291"/>
              <a:gd name="connsiteX8" fmla="*/ 786384 w 1574644"/>
              <a:gd name="connsiteY8" fmla="*/ 0 h 1027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4644" h="10271291">
                <a:moveTo>
                  <a:pt x="786384" y="0"/>
                </a:moveTo>
                <a:cubicBezTo>
                  <a:pt x="1220692" y="0"/>
                  <a:pt x="1572768" y="352076"/>
                  <a:pt x="1572768" y="786384"/>
                </a:cubicBezTo>
                <a:lnTo>
                  <a:pt x="1572768" y="9447756"/>
                </a:lnTo>
                <a:lnTo>
                  <a:pt x="1574644" y="9484907"/>
                </a:lnTo>
                <a:cubicBezTo>
                  <a:pt x="1574644" y="9919215"/>
                  <a:pt x="1222568" y="10271291"/>
                  <a:pt x="788260" y="10271291"/>
                </a:cubicBezTo>
                <a:cubicBezTo>
                  <a:pt x="353952" y="10271291"/>
                  <a:pt x="1876" y="9919215"/>
                  <a:pt x="1876" y="9484907"/>
                </a:cubicBezTo>
                <a:lnTo>
                  <a:pt x="1876" y="823536"/>
                </a:lnTo>
                <a:lnTo>
                  <a:pt x="0" y="786384"/>
                </a:lnTo>
                <a:cubicBezTo>
                  <a:pt x="0" y="352076"/>
                  <a:pt x="352076" y="0"/>
                  <a:pt x="78638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77BED98-F0D0-443D-B7B6-118616C2A7C1}"/>
              </a:ext>
            </a:extLst>
          </p:cNvPr>
          <p:cNvSpPr/>
          <p:nvPr/>
        </p:nvSpPr>
        <p:spPr>
          <a:xfrm>
            <a:off x="10645156" y="-1165347"/>
            <a:ext cx="1546844" cy="9328563"/>
          </a:xfrm>
          <a:custGeom>
            <a:avLst/>
            <a:gdLst>
              <a:gd name="connsiteX0" fmla="*/ 786384 w 1572768"/>
              <a:gd name="connsiteY0" fmla="*/ 0 h 9484907"/>
              <a:gd name="connsiteX1" fmla="*/ 1572768 w 1572768"/>
              <a:gd name="connsiteY1" fmla="*/ 786384 h 9484907"/>
              <a:gd name="connsiteX2" fmla="*/ 1572768 w 1572768"/>
              <a:gd name="connsiteY2" fmla="*/ 9447756 h 9484907"/>
              <a:gd name="connsiteX3" fmla="*/ 1570584 w 1572768"/>
              <a:gd name="connsiteY3" fmla="*/ 9404504 h 9484907"/>
              <a:gd name="connsiteX4" fmla="*/ 788260 w 1572768"/>
              <a:gd name="connsiteY4" fmla="*/ 8698523 h 9484907"/>
              <a:gd name="connsiteX5" fmla="*/ 1876 w 1572768"/>
              <a:gd name="connsiteY5" fmla="*/ 9484907 h 9484907"/>
              <a:gd name="connsiteX6" fmla="*/ 1876 w 1572768"/>
              <a:gd name="connsiteY6" fmla="*/ 823536 h 9484907"/>
              <a:gd name="connsiteX7" fmla="*/ 0 w 1572768"/>
              <a:gd name="connsiteY7" fmla="*/ 786384 h 9484907"/>
              <a:gd name="connsiteX8" fmla="*/ 786384 w 1572768"/>
              <a:gd name="connsiteY8" fmla="*/ 0 h 948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2768" h="9484907">
                <a:moveTo>
                  <a:pt x="786384" y="0"/>
                </a:moveTo>
                <a:cubicBezTo>
                  <a:pt x="1220692" y="0"/>
                  <a:pt x="1572768" y="352076"/>
                  <a:pt x="1572768" y="786384"/>
                </a:cubicBezTo>
                <a:lnTo>
                  <a:pt x="1572768" y="9447756"/>
                </a:lnTo>
                <a:lnTo>
                  <a:pt x="1570584" y="9404504"/>
                </a:lnTo>
                <a:cubicBezTo>
                  <a:pt x="1530313" y="9007965"/>
                  <a:pt x="1195424" y="8698523"/>
                  <a:pt x="788260" y="8698523"/>
                </a:cubicBezTo>
                <a:cubicBezTo>
                  <a:pt x="353952" y="8698523"/>
                  <a:pt x="1876" y="9050599"/>
                  <a:pt x="1876" y="9484907"/>
                </a:cubicBezTo>
                <a:lnTo>
                  <a:pt x="1876" y="823536"/>
                </a:lnTo>
                <a:lnTo>
                  <a:pt x="0" y="786384"/>
                </a:lnTo>
                <a:cubicBezTo>
                  <a:pt x="0" y="352076"/>
                  <a:pt x="352076" y="0"/>
                  <a:pt x="78638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675F3A-A241-45AB-AE34-41616A7350F6}"/>
              </a:ext>
            </a:extLst>
          </p:cNvPr>
          <p:cNvSpPr/>
          <p:nvPr/>
        </p:nvSpPr>
        <p:spPr>
          <a:xfrm>
            <a:off x="8179449" y="3881618"/>
            <a:ext cx="20746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d-ID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ABFDA-4C70-DD42-8459-AFA5B79218AA}"/>
              </a:ext>
            </a:extLst>
          </p:cNvPr>
          <p:cNvSpPr txBox="1"/>
          <p:nvPr/>
        </p:nvSpPr>
        <p:spPr>
          <a:xfrm>
            <a:off x="11658600" y="8813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4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744CC1C-B965-427B-B354-9B49F5323F89}"/>
              </a:ext>
            </a:extLst>
          </p:cNvPr>
          <p:cNvSpPr/>
          <p:nvPr/>
        </p:nvSpPr>
        <p:spPr>
          <a:xfrm>
            <a:off x="8179449" y="3881618"/>
            <a:ext cx="20746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d-ID" sz="44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4" name="Slide Zoom 33">
                <a:extLst>
                  <a:ext uri="{FF2B5EF4-FFF2-40B4-BE49-F238E27FC236}">
                    <a16:creationId xmlns:a16="http://schemas.microsoft.com/office/drawing/2014/main" id="{1A7D834D-8F76-42BB-AC8E-D7641EED53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7944123"/>
                  </p:ext>
                </p:extLst>
              </p:nvPr>
            </p:nvGraphicFramePr>
            <p:xfrm>
              <a:off x="290081" y="2778092"/>
              <a:ext cx="2442312" cy="3282420"/>
            </p:xfrm>
            <a:graphic>
              <a:graphicData uri="http://schemas.microsoft.com/office/powerpoint/2016/slidezoom">
                <pslz:sldZm>
                  <pslz:sldZmObj sldId="257" cId="1328424634">
                    <pslz:zmPr id="{36161E35-A8FB-4A43-BCBD-C4BC9968367E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42312" cy="328242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4" name="Slide Zoom 3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A7D834D-8F76-42BB-AC8E-D7641EED53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081" y="2778092"/>
                <a:ext cx="2442312" cy="328242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8" name="Slide Zoom 37">
                <a:extLst>
                  <a:ext uri="{FF2B5EF4-FFF2-40B4-BE49-F238E27FC236}">
                    <a16:creationId xmlns:a16="http://schemas.microsoft.com/office/drawing/2014/main" id="{1DE71329-FA19-4846-BBA8-E0D62C5326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7068938"/>
                  </p:ext>
                </p:extLst>
              </p:nvPr>
            </p:nvGraphicFramePr>
            <p:xfrm>
              <a:off x="5457773" y="2894255"/>
              <a:ext cx="2508892" cy="3357134"/>
            </p:xfrm>
            <a:graphic>
              <a:graphicData uri="http://schemas.microsoft.com/office/powerpoint/2016/slidezoom">
                <pslz:sldZm>
                  <pslz:sldZmObj sldId="259" cId="972873014">
                    <pslz:zmPr id="{A2407034-0B2E-4AB7-81EC-1FBF0ED77E88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08892" cy="335713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8" name="Slide Zoom 3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DE71329-FA19-4846-BBA8-E0D62C5326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7773" y="2894255"/>
                <a:ext cx="2508892" cy="335713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F49E9CC-CEE3-44D0-A55A-9C649A96FAC2}"/>
              </a:ext>
            </a:extLst>
          </p:cNvPr>
          <p:cNvCxnSpPr>
            <a:cxnSpLocks/>
          </p:cNvCxnSpPr>
          <p:nvPr/>
        </p:nvCxnSpPr>
        <p:spPr>
          <a:xfrm flipV="1">
            <a:off x="2534312" y="3015383"/>
            <a:ext cx="444070" cy="41361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CB575D-75A8-4AFA-91FA-3D19A6124B8B}"/>
              </a:ext>
            </a:extLst>
          </p:cNvPr>
          <p:cNvCxnSpPr>
            <a:cxnSpLocks/>
          </p:cNvCxnSpPr>
          <p:nvPr/>
        </p:nvCxnSpPr>
        <p:spPr>
          <a:xfrm>
            <a:off x="5420813" y="3029482"/>
            <a:ext cx="382625" cy="31408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5C3397-EEF0-48CB-BD26-320291B50147}"/>
              </a:ext>
            </a:extLst>
          </p:cNvPr>
          <p:cNvCxnSpPr>
            <a:cxnSpLocks/>
          </p:cNvCxnSpPr>
          <p:nvPr/>
        </p:nvCxnSpPr>
        <p:spPr>
          <a:xfrm flipV="1">
            <a:off x="7717953" y="3222191"/>
            <a:ext cx="590456" cy="20680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1" name="Slide Zoom 50">
                <a:extLst>
                  <a:ext uri="{FF2B5EF4-FFF2-40B4-BE49-F238E27FC236}">
                    <a16:creationId xmlns:a16="http://schemas.microsoft.com/office/drawing/2014/main" id="{D458D68D-B709-48FE-A9B0-D54C17B6F8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35384432"/>
                  </p:ext>
                </p:extLst>
              </p:nvPr>
            </p:nvGraphicFramePr>
            <p:xfrm>
              <a:off x="2593895" y="535249"/>
              <a:ext cx="3207602" cy="4074518"/>
            </p:xfrm>
            <a:graphic>
              <a:graphicData uri="http://schemas.microsoft.com/office/powerpoint/2016/slidezoom">
                <pslz:sldZm>
                  <pslz:sldZmObj sldId="258" cId="1224398521">
                    <pslz:zmPr id="{0F65EAE3-2E45-4840-A073-E511D8CCE7E9}" imageType="cover" transitionDur="100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07602" cy="407451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1" name="Slide Zoom 50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D458D68D-B709-48FE-A9B0-D54C17B6F8B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3895" y="535249"/>
                <a:ext cx="3207602" cy="407451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87438C4C-BA2A-4855-91AF-AD59EFDEB45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5343573"/>
                  </p:ext>
                </p:extLst>
              </p:nvPr>
            </p:nvGraphicFramePr>
            <p:xfrm>
              <a:off x="8076530" y="931069"/>
              <a:ext cx="3162316" cy="4582244"/>
            </p:xfrm>
            <a:graphic>
              <a:graphicData uri="http://schemas.microsoft.com/office/powerpoint/2016/slidezoom">
                <pslz:sldZm>
                  <pslz:sldZmObj sldId="263" cId="2005977347">
                    <pslz:zmPr id="{24DF48BF-ADBF-44DE-AF1E-079FDE363802}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62316" cy="458224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87438C4C-BA2A-4855-91AF-AD59EFDEB4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6530" y="931069"/>
                <a:ext cx="3162316" cy="458224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664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C0681E-AD19-4A21-B865-9FD2A34F8B51}"/>
              </a:ext>
            </a:extLst>
          </p:cNvPr>
          <p:cNvGrpSpPr/>
          <p:nvPr/>
        </p:nvGrpSpPr>
        <p:grpSpPr>
          <a:xfrm>
            <a:off x="4693920" y="1762203"/>
            <a:ext cx="5349240" cy="4256924"/>
            <a:chOff x="4693920" y="1447800"/>
            <a:chExt cx="5349240" cy="425692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83C3B-8407-4493-83F7-D8297FC7EA3B}"/>
                </a:ext>
              </a:extLst>
            </p:cNvPr>
            <p:cNvSpPr txBox="1"/>
            <p:nvPr/>
          </p:nvSpPr>
          <p:spPr>
            <a:xfrm>
              <a:off x="4693920" y="1447800"/>
              <a:ext cx="53492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LOUD AND CLEAR PERSONAL USE" pitchFamily="2" charset="0"/>
                </a:rPr>
                <a:t>What is license plate recognition</a:t>
              </a:r>
              <a:endParaRPr lang="id-ID" sz="54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558CB7-AAA7-487F-BB57-72309043DEF1}"/>
                </a:ext>
              </a:extLst>
            </p:cNvPr>
            <p:cNvSpPr txBox="1"/>
            <p:nvPr/>
          </p:nvSpPr>
          <p:spPr>
            <a:xfrm>
              <a:off x="4693920" y="3304067"/>
              <a:ext cx="534924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000" dirty="0" err="1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License</a:t>
              </a:r>
              <a:r>
                <a:rPr lang="id-ID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 </a:t>
              </a:r>
              <a:r>
                <a:rPr lang="id-ID" sz="3000" dirty="0" err="1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plate</a:t>
              </a:r>
              <a:r>
                <a:rPr lang="id-ID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 </a:t>
              </a:r>
              <a:r>
                <a:rPr lang="id-ID" sz="3000" dirty="0" err="1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recognition</a:t>
              </a:r>
              <a:r>
                <a:rPr lang="id-ID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 </a:t>
              </a:r>
              <a:r>
                <a:rPr lang="id-ID" sz="3000" dirty="0" err="1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is</a:t>
              </a:r>
              <a:r>
                <a:rPr lang="id-ID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 </a:t>
              </a:r>
              <a:r>
                <a:rPr lang="id-ID" sz="3000" dirty="0" err="1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a</a:t>
              </a:r>
              <a:r>
                <a:rPr lang="id-ID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 </a:t>
              </a:r>
              <a:r>
                <a:rPr lang="id-ID" sz="3000" dirty="0" err="1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software</a:t>
              </a:r>
              <a:r>
                <a:rPr lang="id-ID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 </a:t>
              </a:r>
              <a:r>
                <a:rPr lang="id-ID" sz="3000" dirty="0" err="1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where</a:t>
              </a:r>
              <a:r>
                <a:rPr lang="id-ID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 </a:t>
              </a:r>
              <a:r>
                <a:rPr lang="id-ID" sz="3000" dirty="0" err="1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the</a:t>
              </a:r>
              <a:r>
                <a:rPr lang="id-ID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 </a:t>
              </a:r>
              <a:r>
                <a:rPr lang="id-ID" sz="3000" dirty="0" err="1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computer</a:t>
              </a:r>
              <a:r>
                <a:rPr lang="id-ID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 </a:t>
              </a:r>
              <a:r>
                <a:rPr lang="id-ID" sz="3000" dirty="0" err="1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could</a:t>
              </a:r>
              <a:r>
                <a:rPr lang="id-ID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 </a:t>
              </a:r>
              <a:r>
                <a:rPr lang="id-ID" sz="3000" dirty="0" err="1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detect</a:t>
              </a:r>
              <a:r>
                <a:rPr lang="id-ID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 </a:t>
              </a:r>
              <a:r>
                <a:rPr lang="id-ID" sz="3000" dirty="0" err="1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a</a:t>
              </a:r>
              <a:r>
                <a:rPr lang="id-ID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 </a:t>
              </a:r>
              <a:r>
                <a:rPr lang="id-ID" sz="3000" dirty="0" err="1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vehicle</a:t>
              </a:r>
              <a:r>
                <a:rPr lang="id-ID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 </a:t>
              </a:r>
              <a:r>
                <a:rPr lang="id-ID" sz="3000" dirty="0" err="1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license</a:t>
              </a:r>
              <a:r>
                <a:rPr lang="id-ID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 </a:t>
              </a:r>
              <a:r>
                <a:rPr lang="id-ID" sz="3000" dirty="0" err="1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plate</a:t>
              </a:r>
              <a:r>
                <a:rPr lang="id-ID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 </a:t>
              </a:r>
              <a:r>
                <a:rPr lang="id-ID" sz="3000" dirty="0" err="1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and</a:t>
              </a:r>
              <a:r>
                <a:rPr lang="id-ID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 </a:t>
              </a:r>
              <a:r>
                <a:rPr lang="id-ID" sz="3000" dirty="0" err="1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store</a:t>
              </a:r>
              <a:r>
                <a:rPr lang="id-ID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 </a:t>
              </a:r>
              <a:r>
                <a:rPr lang="id-ID" sz="3000" dirty="0" err="1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them</a:t>
              </a:r>
              <a:r>
                <a:rPr lang="id-ID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 in </a:t>
              </a:r>
              <a:r>
                <a:rPr lang="id-ID" sz="3000" dirty="0" err="1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a</a:t>
              </a:r>
              <a:r>
                <a:rPr lang="id-ID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 </a:t>
              </a:r>
              <a:r>
                <a:rPr lang="id-ID" sz="3000" dirty="0" err="1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designed</a:t>
              </a:r>
              <a:r>
                <a:rPr lang="id-ID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 </a:t>
              </a:r>
              <a:r>
                <a:rPr lang="id-ID" sz="3000" dirty="0" err="1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place</a:t>
              </a:r>
              <a:r>
                <a:rPr lang="id-ID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.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6DD0470-FABD-4543-A417-B97ABB017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16" y="1489389"/>
            <a:ext cx="3816204" cy="51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24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6BDBC4E-48A7-4C87-9AAC-D39720CDB9CC}"/>
              </a:ext>
            </a:extLst>
          </p:cNvPr>
          <p:cNvGrpSpPr/>
          <p:nvPr/>
        </p:nvGrpSpPr>
        <p:grpSpPr>
          <a:xfrm>
            <a:off x="5458072" y="467655"/>
            <a:ext cx="6210429" cy="6093976"/>
            <a:chOff x="4770119" y="1036320"/>
            <a:chExt cx="6210429" cy="609397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375AFF-8343-4B5A-B95B-72C10C7BBAF2}"/>
                </a:ext>
              </a:extLst>
            </p:cNvPr>
            <p:cNvSpPr txBox="1"/>
            <p:nvPr/>
          </p:nvSpPr>
          <p:spPr>
            <a:xfrm>
              <a:off x="4770119" y="1036320"/>
              <a:ext cx="62104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 err="1">
                  <a:solidFill>
                    <a:schemeClr val="bg1"/>
                  </a:solidFill>
                  <a:latin typeface="LOUD AND CLEAR PERSONAL USE" pitchFamily="2" charset="0"/>
                  <a:ea typeface="MS Gothic" panose="020B0609070205080204" pitchFamily="49" charset="-128"/>
                </a:rPr>
                <a:t>ProblemS</a:t>
              </a:r>
              <a:r>
                <a:rPr lang="en-US" sz="5400" dirty="0">
                  <a:solidFill>
                    <a:schemeClr val="bg1"/>
                  </a:solidFill>
                  <a:latin typeface="LOUD AND CLEAR PERSONAL USE" pitchFamily="2" charset="0"/>
                  <a:ea typeface="MS Gothic" panose="020B0609070205080204" pitchFamily="49" charset="-128"/>
                </a:rPr>
                <a:t> around here</a:t>
              </a:r>
              <a:endParaRPr lang="id-ID" sz="5400" dirty="0">
                <a:solidFill>
                  <a:schemeClr val="bg1"/>
                </a:solidFill>
                <a:latin typeface="LOUD AND CLEAR PERSONAL USE" pitchFamily="2" charset="0"/>
                <a:ea typeface="MS Gothic" panose="020B0609070205080204" pitchFamily="49" charset="-12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1047E-367C-4370-B0AD-DACCDA84AFD9}"/>
                </a:ext>
              </a:extLst>
            </p:cNvPr>
            <p:cNvSpPr txBox="1"/>
            <p:nvPr/>
          </p:nvSpPr>
          <p:spPr>
            <a:xfrm>
              <a:off x="4770120" y="1959650"/>
              <a:ext cx="5349240" cy="5170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Deficient navigation system where people can still bypass the rule in applied ODD-EVEN road in Jakarta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Many hit and run event, where the authorized party could not recognize the responsible party car plate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Lack of police officer to observe all vehicle that was passing the road</a:t>
              </a:r>
            </a:p>
          </p:txBody>
        </p:sp>
      </p:grp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E578C4B-F61E-4040-96B3-691502100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9" y="1536174"/>
            <a:ext cx="4038341" cy="51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98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63639E8-6866-407B-8E8C-94A36F87F35E}"/>
              </a:ext>
            </a:extLst>
          </p:cNvPr>
          <p:cNvGrpSpPr/>
          <p:nvPr/>
        </p:nvGrpSpPr>
        <p:grpSpPr>
          <a:xfrm>
            <a:off x="5196840" y="1351509"/>
            <a:ext cx="5557520" cy="4154983"/>
            <a:chOff x="6858000" y="1463040"/>
            <a:chExt cx="5557520" cy="415498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83C3B-8407-4493-83F7-D8297FC7EA3B}"/>
                </a:ext>
              </a:extLst>
            </p:cNvPr>
            <p:cNvSpPr txBox="1"/>
            <p:nvPr/>
          </p:nvSpPr>
          <p:spPr>
            <a:xfrm>
              <a:off x="6858000" y="1463040"/>
              <a:ext cx="555752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LOUD AND CLEAR PERSONAL USE" pitchFamily="2" charset="0"/>
                  <a:ea typeface="MS Gothic" panose="020B0609070205080204" pitchFamily="49" charset="-128"/>
                </a:rPr>
                <a:t>What are the solutions</a:t>
              </a:r>
              <a:endParaRPr lang="id-ID" sz="5400" dirty="0">
                <a:solidFill>
                  <a:schemeClr val="bg1"/>
                </a:solidFill>
                <a:latin typeface="LOUD AND CLEAR PERSONAL USE" pitchFamily="2" charset="0"/>
                <a:ea typeface="MS Gothic" panose="020B0609070205080204" pitchFamily="49" charset="-128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71487F-F6B4-4FF0-B5D9-9E788CA41B33}"/>
                </a:ext>
              </a:extLst>
            </p:cNvPr>
            <p:cNvSpPr txBox="1"/>
            <p:nvPr/>
          </p:nvSpPr>
          <p:spPr>
            <a:xfrm>
              <a:off x="6858000" y="3217366"/>
              <a:ext cx="534924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Sudden high road security check – up</a:t>
              </a:r>
              <a:endParaRPr lang="id-ID" sz="3000" dirty="0">
                <a:solidFill>
                  <a:schemeClr val="bg1"/>
                </a:solidFill>
                <a:latin typeface="Adobe Arabic" panose="02040503050201020203" pitchFamily="18" charset="-78"/>
                <a:ea typeface="MS Gothic" panose="020B0609070205080204" pitchFamily="49" charset="-128"/>
                <a:cs typeface="Adobe Arabic" panose="02040503050201020203" pitchFamily="18" charset="-78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bg1"/>
                  </a:solidFill>
                  <a:latin typeface="Adobe Arabic" panose="02040503050201020203" pitchFamily="18" charset="-78"/>
                  <a:cs typeface="Adobe Arabic" panose="02040503050201020203" pitchFamily="18" charset="-78"/>
                </a:rPr>
                <a:t>Using a program to take a picture of the car license plate that will show the output whether the car was violating the rule or not</a:t>
              </a:r>
              <a:endParaRPr lang="id-ID" sz="3000" dirty="0">
                <a:solidFill>
                  <a:schemeClr val="bg1"/>
                </a:solidFill>
                <a:latin typeface="Adobe Arabic" panose="02040503050201020203" pitchFamily="18" charset="-78"/>
                <a:ea typeface="MS Gothic" panose="020B0609070205080204" pitchFamily="49" charset="-128"/>
                <a:cs typeface="Adobe Arabic" panose="02040503050201020203" pitchFamily="18" charset="-78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6C94032-D58C-4D0F-8A97-52D1F467C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09" y="1626616"/>
            <a:ext cx="3833646" cy="51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73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2" name="Slide Zoom 31">
                <a:extLst>
                  <a:ext uri="{FF2B5EF4-FFF2-40B4-BE49-F238E27FC236}">
                    <a16:creationId xmlns:a16="http://schemas.microsoft.com/office/drawing/2014/main" id="{0E9243DB-C60B-4620-BE1C-3778266109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6671053"/>
                  </p:ext>
                </p:extLst>
              </p:nvPr>
            </p:nvGraphicFramePr>
            <p:xfrm>
              <a:off x="6201651" y="4881863"/>
              <a:ext cx="1931134" cy="1714500"/>
            </p:xfrm>
            <a:graphic>
              <a:graphicData uri="http://schemas.microsoft.com/office/powerpoint/2016/slidezoom">
                <pslz:sldZm>
                  <pslz:sldZmObj sldId="260" cId="940632363">
                    <pslz:zmPr id="{07150238-7AC3-4D0C-B4A8-FFC892135A53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31134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2" name="Slide Zoom 3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E9243DB-C60B-4620-BE1C-3778266109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1651" y="4881863"/>
                <a:ext cx="1931134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2723DDF-03DD-4BA5-8F55-5C0C7BDE515D}"/>
              </a:ext>
            </a:extLst>
          </p:cNvPr>
          <p:cNvGrpSpPr/>
          <p:nvPr/>
        </p:nvGrpSpPr>
        <p:grpSpPr>
          <a:xfrm>
            <a:off x="956743" y="1448949"/>
            <a:ext cx="3686378" cy="5304916"/>
            <a:chOff x="7595419" y="564948"/>
            <a:chExt cx="3242743" cy="46665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98AC55E-EC7F-476F-B395-1392AAB8161B}"/>
                </a:ext>
              </a:extLst>
            </p:cNvPr>
            <p:cNvSpPr/>
            <p:nvPr/>
          </p:nvSpPr>
          <p:spPr>
            <a:xfrm>
              <a:off x="7595419" y="564948"/>
              <a:ext cx="3242743" cy="3242743"/>
            </a:xfrm>
            <a:prstGeom prst="ellipse">
              <a:avLst/>
            </a:prstGeom>
            <a:solidFill>
              <a:srgbClr val="6C4F72">
                <a:alpha val="75000"/>
              </a:srgbClr>
            </a:solidFill>
            <a:ln w="76200">
              <a:solidFill>
                <a:schemeClr val="bg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6" name="Graphic 5" descr="Camera">
              <a:extLst>
                <a:ext uri="{FF2B5EF4-FFF2-40B4-BE49-F238E27FC236}">
                  <a16:creationId xmlns:a16="http://schemas.microsoft.com/office/drawing/2014/main" id="{68B10217-5618-4F59-B4FD-539F781DA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54067" y="1023596"/>
              <a:ext cx="2325446" cy="232544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4ECBA6-D69B-4106-849B-1087FBB65738}"/>
                </a:ext>
              </a:extLst>
            </p:cNvPr>
            <p:cNvSpPr/>
            <p:nvPr/>
          </p:nvSpPr>
          <p:spPr>
            <a:xfrm>
              <a:off x="8179449" y="3784898"/>
              <a:ext cx="2074682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4400" dirty="0">
                  <a:solidFill>
                    <a:schemeClr val="bg1"/>
                  </a:solidFill>
                  <a:latin typeface="LOUD AND CLEAR PERSONAL USE" pitchFamily="2" charset="0"/>
                </a:rPr>
                <a:t>HOW IT WORKS</a:t>
              </a:r>
              <a:endParaRPr lang="id-ID" sz="4400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9B2617-EADA-4325-816C-6CFA4FE89D1E}"/>
              </a:ext>
            </a:extLst>
          </p:cNvPr>
          <p:cNvCxnSpPr>
            <a:cxnSpLocks/>
          </p:cNvCxnSpPr>
          <p:nvPr/>
        </p:nvCxnSpPr>
        <p:spPr>
          <a:xfrm flipV="1">
            <a:off x="4734924" y="1321388"/>
            <a:ext cx="1151135" cy="522605"/>
          </a:xfrm>
          <a:prstGeom prst="straightConnector1">
            <a:avLst/>
          </a:prstGeom>
          <a:ln w="5715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7CD258-8C47-4544-95C3-EC9A45E77A7B}"/>
              </a:ext>
            </a:extLst>
          </p:cNvPr>
          <p:cNvCxnSpPr>
            <a:cxnSpLocks/>
          </p:cNvCxnSpPr>
          <p:nvPr/>
        </p:nvCxnSpPr>
        <p:spPr>
          <a:xfrm>
            <a:off x="5181600" y="3424436"/>
            <a:ext cx="1732281" cy="0"/>
          </a:xfrm>
          <a:prstGeom prst="straightConnector1">
            <a:avLst/>
          </a:prstGeom>
          <a:ln w="5715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A0C276-E5F8-4506-A005-17974847E220}"/>
              </a:ext>
            </a:extLst>
          </p:cNvPr>
          <p:cNvCxnSpPr>
            <a:cxnSpLocks/>
          </p:cNvCxnSpPr>
          <p:nvPr/>
        </p:nvCxnSpPr>
        <p:spPr>
          <a:xfrm>
            <a:off x="4643119" y="4851708"/>
            <a:ext cx="1442983" cy="684904"/>
          </a:xfrm>
          <a:prstGeom prst="straightConnector1">
            <a:avLst/>
          </a:prstGeom>
          <a:ln w="5715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CC6A91C-C57D-7C46-A5C8-87843364F7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94" y="2540198"/>
            <a:ext cx="1689100" cy="1739900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5973490B-3EDC-8F4D-8D48-BC5F5D1307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1936181"/>
                  </p:ext>
                </p:extLst>
              </p:nvPr>
            </p:nvGraphicFramePr>
            <p:xfrm>
              <a:off x="6244515" y="255844"/>
              <a:ext cx="1714500" cy="1714500"/>
            </p:xfrm>
            <a:graphic>
              <a:graphicData uri="http://schemas.microsoft.com/office/powerpoint/2016/slidezoom">
                <pslz:sldZm>
                  <pslz:sldZmObj sldId="264" cId="1141339413">
                    <pslz:zmPr id="{F1886620-EF35-234F-9518-E4E3A5604478}" returnToParent="0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Slide Zoom 1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973490B-3EDC-8F4D-8D48-BC5F5D1307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4515" y="255844"/>
                <a:ext cx="1714500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5977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19B083-4441-4F80-BF44-89BAB83F65DF}"/>
              </a:ext>
            </a:extLst>
          </p:cNvPr>
          <p:cNvSpPr/>
          <p:nvPr/>
        </p:nvSpPr>
        <p:spPr>
          <a:xfrm>
            <a:off x="1363735" y="3142383"/>
            <a:ext cx="1762682" cy="950660"/>
          </a:xfrm>
          <a:prstGeom prst="roundRect">
            <a:avLst/>
          </a:prstGeom>
          <a:solidFill>
            <a:srgbClr val="3D426D">
              <a:alpha val="75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Detect vehicle number plate </a:t>
            </a:r>
            <a:endParaRPr lang="id-ID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ACD626-ABCE-449B-8CCE-476FF2AB22EA}"/>
              </a:ext>
            </a:extLst>
          </p:cNvPr>
          <p:cNvSpPr/>
          <p:nvPr/>
        </p:nvSpPr>
        <p:spPr>
          <a:xfrm>
            <a:off x="3421182" y="2976037"/>
            <a:ext cx="2379585" cy="1283371"/>
          </a:xfrm>
          <a:prstGeom prst="roundRect">
            <a:avLst/>
          </a:prstGeom>
          <a:solidFill>
            <a:srgbClr val="3D426D">
              <a:alpha val="75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Computing to check the vehicle number whether it is odd or even number</a:t>
            </a:r>
            <a:endParaRPr lang="id-ID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F1F6C1-7759-4AEA-8D83-55D92823DC7E}"/>
              </a:ext>
            </a:extLst>
          </p:cNvPr>
          <p:cNvSpPr/>
          <p:nvPr/>
        </p:nvSpPr>
        <p:spPr>
          <a:xfrm>
            <a:off x="6190875" y="2380123"/>
            <a:ext cx="2255948" cy="1191827"/>
          </a:xfrm>
          <a:prstGeom prst="roundRect">
            <a:avLst/>
          </a:prstGeom>
          <a:solidFill>
            <a:srgbClr val="3D426D">
              <a:alpha val="75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the computing result to the violate txt as a documentation</a:t>
            </a:r>
            <a:endParaRPr lang="id-ID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CE0818D-4423-41C3-B3E6-436AF8B374B4}"/>
              </a:ext>
            </a:extLst>
          </p:cNvPr>
          <p:cNvSpPr/>
          <p:nvPr/>
        </p:nvSpPr>
        <p:spPr>
          <a:xfrm>
            <a:off x="8836931" y="2523073"/>
            <a:ext cx="1879085" cy="905927"/>
          </a:xfrm>
          <a:prstGeom prst="roundRect">
            <a:avLst/>
          </a:prstGeom>
          <a:solidFill>
            <a:srgbClr val="3D426D">
              <a:alpha val="7500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UI will appear to show the car license plate</a:t>
            </a:r>
            <a:endParaRPr lang="id-ID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0D2DDE-FDCB-4D7A-8B77-68A22F7A62E5}"/>
              </a:ext>
            </a:extLst>
          </p:cNvPr>
          <p:cNvCxnSpPr/>
          <p:nvPr/>
        </p:nvCxnSpPr>
        <p:spPr>
          <a:xfrm>
            <a:off x="3126417" y="3617713"/>
            <a:ext cx="29476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6007E1-F325-44F2-9D93-FF97364D800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800767" y="2976037"/>
            <a:ext cx="390108" cy="64649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99B258-CC83-44AC-9A23-13E02CC4482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446823" y="2971972"/>
            <a:ext cx="390108" cy="406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632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321A7A8-F438-1243-9A6E-32C36A281B3F}"/>
              </a:ext>
            </a:extLst>
          </p:cNvPr>
          <p:cNvGrpSpPr/>
          <p:nvPr/>
        </p:nvGrpSpPr>
        <p:grpSpPr>
          <a:xfrm>
            <a:off x="5125402" y="894309"/>
            <a:ext cx="5557520" cy="3264693"/>
            <a:chOff x="6858000" y="1463040"/>
            <a:chExt cx="5557520" cy="326469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7CE557-8F62-1147-8AEC-3CEB503B53D9}"/>
                </a:ext>
              </a:extLst>
            </p:cNvPr>
            <p:cNvSpPr txBox="1"/>
            <p:nvPr/>
          </p:nvSpPr>
          <p:spPr>
            <a:xfrm>
              <a:off x="6858000" y="1463040"/>
              <a:ext cx="55575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LOUD AND CLEAR PERSONAL USE" pitchFamily="2" charset="0"/>
                  <a:ea typeface="MS Gothic" panose="020B0609070205080204" pitchFamily="49" charset="-128"/>
                </a:rPr>
                <a:t>WHY WE USE </a:t>
              </a:r>
              <a:r>
                <a:rPr lang="en-US" sz="5400" dirty="0" err="1">
                  <a:solidFill>
                    <a:schemeClr val="bg1"/>
                  </a:solidFill>
                  <a:latin typeface="LOUD AND CLEAR PERSONAL USE" pitchFamily="2" charset="0"/>
                  <a:ea typeface="MS Gothic" panose="020B0609070205080204" pitchFamily="49" charset="-128"/>
                </a:rPr>
                <a:t>KNn</a:t>
              </a:r>
              <a:endParaRPr lang="id-ID" sz="5400" dirty="0">
                <a:solidFill>
                  <a:schemeClr val="bg1"/>
                </a:solidFill>
                <a:latin typeface="LOUD AND CLEAR PERSONAL USE" pitchFamily="2" charset="0"/>
                <a:ea typeface="MS Gothic" panose="020B0609070205080204" pitchFamily="49" charset="-128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C23390-A90E-C542-A4E2-DD8A65C7DFA8}"/>
                </a:ext>
              </a:extLst>
            </p:cNvPr>
            <p:cNvSpPr txBox="1"/>
            <p:nvPr/>
          </p:nvSpPr>
          <p:spPr>
            <a:xfrm>
              <a:off x="6858321" y="2788741"/>
              <a:ext cx="534924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KNN is a non-parametric machine learning algorithm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dirty="0">
                  <a:solidFill>
                    <a:schemeClr val="bg1"/>
                  </a:solidFill>
                  <a:latin typeface="Adobe Arabic" panose="02040503050201020203" pitchFamily="18" charset="-78"/>
                  <a:ea typeface="MS Gothic" panose="020B0609070205080204" pitchFamily="49" charset="-128"/>
                  <a:cs typeface="Adobe Arabic" panose="02040503050201020203" pitchFamily="18" charset="-78"/>
                </a:rPr>
                <a:t>KNN algorithm is easy to understand and to implement  </a:t>
              </a:r>
              <a:endParaRPr lang="id-ID" sz="3000" dirty="0">
                <a:solidFill>
                  <a:schemeClr val="bg1"/>
                </a:solidFill>
                <a:latin typeface="Adobe Arabic" panose="02040503050201020203" pitchFamily="18" charset="-78"/>
                <a:ea typeface="MS Gothic" panose="020B0609070205080204" pitchFamily="49" charset="-128"/>
                <a:cs typeface="Adobe Arabic" panose="02040503050201020203" pitchFamily="18" charset="-78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C6EEE16-BD51-7648-BDFB-4AAEDC3A5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" y="1771472"/>
            <a:ext cx="3348672" cy="3348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F97BDD-692F-474E-8AAA-842F90D94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140" y="4561373"/>
            <a:ext cx="3606552" cy="216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39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186</Words>
  <Application>Microsoft Macintosh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MS Gothic</vt:lpstr>
      <vt:lpstr>Adobe Arabic</vt:lpstr>
      <vt:lpstr>Arial</vt:lpstr>
      <vt:lpstr>Calibri</vt:lpstr>
      <vt:lpstr>Calibri Light</vt:lpstr>
      <vt:lpstr>LOUD AND CLEAR PERSONAL USE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AELWEN</dc:creator>
  <cp:lastModifiedBy>Adhito .</cp:lastModifiedBy>
  <cp:revision>36</cp:revision>
  <dcterms:created xsi:type="dcterms:W3CDTF">2019-06-21T13:29:09Z</dcterms:created>
  <dcterms:modified xsi:type="dcterms:W3CDTF">2019-06-22T10:33:25Z</dcterms:modified>
</cp:coreProperties>
</file>