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2"/>
  </p:notesMasterIdLst>
  <p:sldIdLst>
    <p:sldId id="286" r:id="rId2"/>
    <p:sldId id="395" r:id="rId3"/>
    <p:sldId id="413" r:id="rId4"/>
    <p:sldId id="414" r:id="rId5"/>
    <p:sldId id="415" r:id="rId6"/>
    <p:sldId id="396" r:id="rId7"/>
    <p:sldId id="420" r:id="rId8"/>
    <p:sldId id="423" r:id="rId9"/>
    <p:sldId id="422" r:id="rId10"/>
    <p:sldId id="412" r:id="rId11"/>
    <p:sldId id="416" r:id="rId12"/>
    <p:sldId id="421" r:id="rId13"/>
    <p:sldId id="397" r:id="rId14"/>
    <p:sldId id="411" r:id="rId15"/>
    <p:sldId id="418"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9"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DE9"/>
    <a:srgbClr val="D1CECF"/>
    <a:srgbClr val="A6A6A6"/>
    <a:srgbClr val="FFBC0F"/>
    <a:srgbClr val="7A7972"/>
    <a:srgbClr val="333F50"/>
    <a:srgbClr val="FFBC13"/>
    <a:srgbClr val="0D0D0D"/>
    <a:srgbClr val="FFBC0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6291"/>
  </p:normalViewPr>
  <p:slideViewPr>
    <p:cSldViewPr snapToGrid="0" snapToObjects="1">
      <p:cViewPr varScale="1">
        <p:scale>
          <a:sx n="115" d="100"/>
          <a:sy n="115" d="100"/>
        </p:scale>
        <p:origin x="31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41E76-6040-454E-A13F-A9B841639362}" type="doc">
      <dgm:prSet loTypeId="urn:microsoft.com/office/officeart/2005/8/layout/process1" loCatId="process" qsTypeId="urn:microsoft.com/office/officeart/2005/8/quickstyle/simple1" qsCatId="simple" csTypeId="urn:microsoft.com/office/officeart/2005/8/colors/accent1_2" csCatId="accent1" phldr="1"/>
      <dgm:spPr/>
    </dgm:pt>
    <dgm:pt modelId="{7D62182D-EE94-4CF0-B64E-5F3526E6FC97}">
      <dgm:prSet phldrT="[Text]"/>
      <dgm:spPr/>
      <dgm:t>
        <a:bodyPr/>
        <a:lstStyle/>
        <a:p>
          <a:r>
            <a:rPr lang="en-US" dirty="0" err="1">
              <a:solidFill>
                <a:schemeClr val="tx1"/>
              </a:solidFill>
            </a:rPr>
            <a:t>Pendahuluan</a:t>
          </a:r>
          <a:endParaRPr lang="en-ID" dirty="0">
            <a:solidFill>
              <a:schemeClr val="tx1"/>
            </a:solidFill>
          </a:endParaRPr>
        </a:p>
      </dgm:t>
    </dgm:pt>
    <dgm:pt modelId="{1CD00773-57FF-44EF-9449-2AAD350BAE63}" type="parTrans" cxnId="{7B5535B8-88EE-4DA0-A23C-A5313B4CB2B6}">
      <dgm:prSet/>
      <dgm:spPr/>
      <dgm:t>
        <a:bodyPr/>
        <a:lstStyle/>
        <a:p>
          <a:endParaRPr lang="en-ID"/>
        </a:p>
      </dgm:t>
    </dgm:pt>
    <dgm:pt modelId="{8BC783D5-98AE-41CA-82DF-8694A415385C}" type="sibTrans" cxnId="{7B5535B8-88EE-4DA0-A23C-A5313B4CB2B6}">
      <dgm:prSet/>
      <dgm:spPr/>
      <dgm:t>
        <a:bodyPr/>
        <a:lstStyle/>
        <a:p>
          <a:endParaRPr lang="en-ID"/>
        </a:p>
      </dgm:t>
    </dgm:pt>
    <dgm:pt modelId="{E024BBB8-081B-4843-9AF6-C6522A694A59}">
      <dgm:prSet phldrT="[Text]"/>
      <dgm:spPr/>
      <dgm:t>
        <a:bodyPr/>
        <a:lstStyle/>
        <a:p>
          <a:r>
            <a:rPr lang="en-US" dirty="0" err="1">
              <a:solidFill>
                <a:schemeClr val="tx1"/>
              </a:solidFill>
            </a:rPr>
            <a:t>Tentang</a:t>
          </a:r>
          <a:r>
            <a:rPr lang="en-US" dirty="0">
              <a:solidFill>
                <a:schemeClr val="tx1"/>
              </a:solidFill>
            </a:rPr>
            <a:t> </a:t>
          </a:r>
          <a:r>
            <a:rPr lang="en-US" dirty="0" err="1">
              <a:solidFill>
                <a:schemeClr val="tx1"/>
              </a:solidFill>
            </a:rPr>
            <a:t>Aplikasi</a:t>
          </a:r>
          <a:r>
            <a:rPr lang="en-US" dirty="0">
              <a:solidFill>
                <a:schemeClr val="tx1"/>
              </a:solidFill>
            </a:rPr>
            <a:t> dan Database</a:t>
          </a:r>
          <a:endParaRPr lang="en-ID" dirty="0">
            <a:solidFill>
              <a:schemeClr val="tx1"/>
            </a:solidFill>
          </a:endParaRPr>
        </a:p>
      </dgm:t>
    </dgm:pt>
    <dgm:pt modelId="{8CFC0F03-E48D-4EB5-9EEA-60A77EA353FC}" type="sibTrans" cxnId="{341EEAFE-6DB3-4156-AB3B-CCE061432C4C}">
      <dgm:prSet/>
      <dgm:spPr/>
      <dgm:t>
        <a:bodyPr/>
        <a:lstStyle/>
        <a:p>
          <a:endParaRPr lang="en-ID"/>
        </a:p>
      </dgm:t>
    </dgm:pt>
    <dgm:pt modelId="{2DF6F982-5B0A-4EEB-A19A-C3B426D5ED76}" type="parTrans" cxnId="{341EEAFE-6DB3-4156-AB3B-CCE061432C4C}">
      <dgm:prSet/>
      <dgm:spPr/>
      <dgm:t>
        <a:bodyPr/>
        <a:lstStyle/>
        <a:p>
          <a:endParaRPr lang="en-ID"/>
        </a:p>
      </dgm:t>
    </dgm:pt>
    <dgm:pt modelId="{5483EF3D-3336-4F97-BFB1-A3E323532461}">
      <dgm:prSet phldrT="[Text]"/>
      <dgm:spPr/>
      <dgm:t>
        <a:bodyPr/>
        <a:lstStyle/>
        <a:p>
          <a:r>
            <a:rPr lang="en-US" dirty="0" err="1">
              <a:solidFill>
                <a:schemeClr val="tx1"/>
              </a:solidFill>
            </a:rPr>
            <a:t>Pengoperasian</a:t>
          </a:r>
          <a:r>
            <a:rPr lang="en-US" dirty="0">
              <a:solidFill>
                <a:schemeClr val="tx1"/>
              </a:solidFill>
            </a:rPr>
            <a:t> </a:t>
          </a:r>
          <a:r>
            <a:rPr lang="en-US" dirty="0" err="1">
              <a:solidFill>
                <a:schemeClr val="tx1"/>
              </a:solidFill>
            </a:rPr>
            <a:t>Aplikasi</a:t>
          </a:r>
          <a:endParaRPr lang="en-ID" dirty="0">
            <a:solidFill>
              <a:schemeClr val="tx1"/>
            </a:solidFill>
          </a:endParaRPr>
        </a:p>
      </dgm:t>
    </dgm:pt>
    <dgm:pt modelId="{F6B84DF4-5EA8-4A14-B02E-95F42CC91589}" type="sibTrans" cxnId="{37F07DCF-4811-41C9-9D1F-310161C1B74E}">
      <dgm:prSet/>
      <dgm:spPr/>
      <dgm:t>
        <a:bodyPr/>
        <a:lstStyle/>
        <a:p>
          <a:endParaRPr lang="en-ID"/>
        </a:p>
      </dgm:t>
    </dgm:pt>
    <dgm:pt modelId="{62B5283F-6CB8-47CE-B67C-2CD54AA3F689}" type="parTrans" cxnId="{37F07DCF-4811-41C9-9D1F-310161C1B74E}">
      <dgm:prSet/>
      <dgm:spPr/>
      <dgm:t>
        <a:bodyPr/>
        <a:lstStyle/>
        <a:p>
          <a:endParaRPr lang="en-ID"/>
        </a:p>
      </dgm:t>
    </dgm:pt>
    <dgm:pt modelId="{9BB7E1B6-EFEE-45A1-98E9-384F36C295E2}" type="pres">
      <dgm:prSet presAssocID="{39441E76-6040-454E-A13F-A9B841639362}" presName="Name0" presStyleCnt="0">
        <dgm:presLayoutVars>
          <dgm:dir/>
          <dgm:resizeHandles val="exact"/>
        </dgm:presLayoutVars>
      </dgm:prSet>
      <dgm:spPr/>
    </dgm:pt>
    <dgm:pt modelId="{3534C1EB-864A-47B1-9B8C-95BB1644FDD1}" type="pres">
      <dgm:prSet presAssocID="{7D62182D-EE94-4CF0-B64E-5F3526E6FC97}" presName="node" presStyleLbl="node1" presStyleIdx="0" presStyleCnt="3">
        <dgm:presLayoutVars>
          <dgm:bulletEnabled val="1"/>
        </dgm:presLayoutVars>
      </dgm:prSet>
      <dgm:spPr/>
    </dgm:pt>
    <dgm:pt modelId="{5A20A66C-F212-4D09-9632-D181AC6CFD0B}" type="pres">
      <dgm:prSet presAssocID="{8BC783D5-98AE-41CA-82DF-8694A415385C}" presName="sibTrans" presStyleLbl="sibTrans2D1" presStyleIdx="0" presStyleCnt="2"/>
      <dgm:spPr/>
    </dgm:pt>
    <dgm:pt modelId="{6B109C57-072E-4B1E-A700-C55A4A1571B8}" type="pres">
      <dgm:prSet presAssocID="{8BC783D5-98AE-41CA-82DF-8694A415385C}" presName="connectorText" presStyleLbl="sibTrans2D1" presStyleIdx="0" presStyleCnt="2"/>
      <dgm:spPr/>
    </dgm:pt>
    <dgm:pt modelId="{FBF581E9-6DC5-43B2-9488-F81DC1A9534A}" type="pres">
      <dgm:prSet presAssocID="{E024BBB8-081B-4843-9AF6-C6522A694A59}" presName="node" presStyleLbl="node1" presStyleIdx="1" presStyleCnt="3">
        <dgm:presLayoutVars>
          <dgm:bulletEnabled val="1"/>
        </dgm:presLayoutVars>
      </dgm:prSet>
      <dgm:spPr/>
    </dgm:pt>
    <dgm:pt modelId="{5063DC91-619A-4936-871B-C69996D75D67}" type="pres">
      <dgm:prSet presAssocID="{8CFC0F03-E48D-4EB5-9EEA-60A77EA353FC}" presName="sibTrans" presStyleLbl="sibTrans2D1" presStyleIdx="1" presStyleCnt="2"/>
      <dgm:spPr/>
    </dgm:pt>
    <dgm:pt modelId="{FAD11975-EAA2-42B5-AA4F-14796B58D2A9}" type="pres">
      <dgm:prSet presAssocID="{8CFC0F03-E48D-4EB5-9EEA-60A77EA353FC}" presName="connectorText" presStyleLbl="sibTrans2D1" presStyleIdx="1" presStyleCnt="2"/>
      <dgm:spPr/>
    </dgm:pt>
    <dgm:pt modelId="{26A395C5-F966-4A3A-A070-0704A29A7AB7}" type="pres">
      <dgm:prSet presAssocID="{5483EF3D-3336-4F97-BFB1-A3E323532461}" presName="node" presStyleLbl="node1" presStyleIdx="2" presStyleCnt="3">
        <dgm:presLayoutVars>
          <dgm:bulletEnabled val="1"/>
        </dgm:presLayoutVars>
      </dgm:prSet>
      <dgm:spPr/>
    </dgm:pt>
  </dgm:ptLst>
  <dgm:cxnLst>
    <dgm:cxn modelId="{261EC006-CC6A-4222-A7C6-5BAE6DF2B522}" type="presOf" srcId="{5483EF3D-3336-4F97-BFB1-A3E323532461}" destId="{26A395C5-F966-4A3A-A070-0704A29A7AB7}" srcOrd="0" destOrd="0" presId="urn:microsoft.com/office/officeart/2005/8/layout/process1"/>
    <dgm:cxn modelId="{9696E719-204B-4198-B23F-58279593B17F}" type="presOf" srcId="{8CFC0F03-E48D-4EB5-9EEA-60A77EA353FC}" destId="{FAD11975-EAA2-42B5-AA4F-14796B58D2A9}" srcOrd="1" destOrd="0" presId="urn:microsoft.com/office/officeart/2005/8/layout/process1"/>
    <dgm:cxn modelId="{673D6B34-6EE8-4B5E-BAFF-3CA5B72806EE}" type="presOf" srcId="{8BC783D5-98AE-41CA-82DF-8694A415385C}" destId="{6B109C57-072E-4B1E-A700-C55A4A1571B8}" srcOrd="1" destOrd="0" presId="urn:microsoft.com/office/officeart/2005/8/layout/process1"/>
    <dgm:cxn modelId="{115F4D49-D6E0-42F3-BC89-5E1622CDE8BE}" type="presOf" srcId="{8CFC0F03-E48D-4EB5-9EEA-60A77EA353FC}" destId="{5063DC91-619A-4936-871B-C69996D75D67}" srcOrd="0" destOrd="0" presId="urn:microsoft.com/office/officeart/2005/8/layout/process1"/>
    <dgm:cxn modelId="{0D46ED6C-09C5-4722-BC21-3D45DB45AE92}" type="presOf" srcId="{8BC783D5-98AE-41CA-82DF-8694A415385C}" destId="{5A20A66C-F212-4D09-9632-D181AC6CFD0B}" srcOrd="0" destOrd="0" presId="urn:microsoft.com/office/officeart/2005/8/layout/process1"/>
    <dgm:cxn modelId="{195CDB6F-50E0-4C90-9721-0AAEF8A17B69}" type="presOf" srcId="{7D62182D-EE94-4CF0-B64E-5F3526E6FC97}" destId="{3534C1EB-864A-47B1-9B8C-95BB1644FDD1}" srcOrd="0" destOrd="0" presId="urn:microsoft.com/office/officeart/2005/8/layout/process1"/>
    <dgm:cxn modelId="{711D9DA7-B41D-4CA2-BE45-74EA2B0B36FE}" type="presOf" srcId="{E024BBB8-081B-4843-9AF6-C6522A694A59}" destId="{FBF581E9-6DC5-43B2-9488-F81DC1A9534A}" srcOrd="0" destOrd="0" presId="urn:microsoft.com/office/officeart/2005/8/layout/process1"/>
    <dgm:cxn modelId="{551F3DAA-FBCB-488A-9C4F-5E4645CED6DD}" type="presOf" srcId="{39441E76-6040-454E-A13F-A9B841639362}" destId="{9BB7E1B6-EFEE-45A1-98E9-384F36C295E2}" srcOrd="0" destOrd="0" presId="urn:microsoft.com/office/officeart/2005/8/layout/process1"/>
    <dgm:cxn modelId="{7B5535B8-88EE-4DA0-A23C-A5313B4CB2B6}" srcId="{39441E76-6040-454E-A13F-A9B841639362}" destId="{7D62182D-EE94-4CF0-B64E-5F3526E6FC97}" srcOrd="0" destOrd="0" parTransId="{1CD00773-57FF-44EF-9449-2AAD350BAE63}" sibTransId="{8BC783D5-98AE-41CA-82DF-8694A415385C}"/>
    <dgm:cxn modelId="{37F07DCF-4811-41C9-9D1F-310161C1B74E}" srcId="{39441E76-6040-454E-A13F-A9B841639362}" destId="{5483EF3D-3336-4F97-BFB1-A3E323532461}" srcOrd="2" destOrd="0" parTransId="{62B5283F-6CB8-47CE-B67C-2CD54AA3F689}" sibTransId="{F6B84DF4-5EA8-4A14-B02E-95F42CC91589}"/>
    <dgm:cxn modelId="{341EEAFE-6DB3-4156-AB3B-CCE061432C4C}" srcId="{39441E76-6040-454E-A13F-A9B841639362}" destId="{E024BBB8-081B-4843-9AF6-C6522A694A59}" srcOrd="1" destOrd="0" parTransId="{2DF6F982-5B0A-4EEB-A19A-C3B426D5ED76}" sibTransId="{8CFC0F03-E48D-4EB5-9EEA-60A77EA353FC}"/>
    <dgm:cxn modelId="{ADECEE63-3A67-40C2-B29C-B48CB13007B4}" type="presParOf" srcId="{9BB7E1B6-EFEE-45A1-98E9-384F36C295E2}" destId="{3534C1EB-864A-47B1-9B8C-95BB1644FDD1}" srcOrd="0" destOrd="0" presId="urn:microsoft.com/office/officeart/2005/8/layout/process1"/>
    <dgm:cxn modelId="{6C40DE3B-0A35-4EFB-BA72-C27EC1206AD3}" type="presParOf" srcId="{9BB7E1B6-EFEE-45A1-98E9-384F36C295E2}" destId="{5A20A66C-F212-4D09-9632-D181AC6CFD0B}" srcOrd="1" destOrd="0" presId="urn:microsoft.com/office/officeart/2005/8/layout/process1"/>
    <dgm:cxn modelId="{8C9A2EFA-F42A-4ADE-991D-DC22DC35E2C9}" type="presParOf" srcId="{5A20A66C-F212-4D09-9632-D181AC6CFD0B}" destId="{6B109C57-072E-4B1E-A700-C55A4A1571B8}" srcOrd="0" destOrd="0" presId="urn:microsoft.com/office/officeart/2005/8/layout/process1"/>
    <dgm:cxn modelId="{069E5C1A-1C6B-4EA1-B3C6-47CF25D2A4A7}" type="presParOf" srcId="{9BB7E1B6-EFEE-45A1-98E9-384F36C295E2}" destId="{FBF581E9-6DC5-43B2-9488-F81DC1A9534A}" srcOrd="2" destOrd="0" presId="urn:microsoft.com/office/officeart/2005/8/layout/process1"/>
    <dgm:cxn modelId="{0D561992-A9F4-417C-BC35-766EE0C98607}" type="presParOf" srcId="{9BB7E1B6-EFEE-45A1-98E9-384F36C295E2}" destId="{5063DC91-619A-4936-871B-C69996D75D67}" srcOrd="3" destOrd="0" presId="urn:microsoft.com/office/officeart/2005/8/layout/process1"/>
    <dgm:cxn modelId="{3956E5D6-53BA-4377-AC96-FC0F7E0F59C9}" type="presParOf" srcId="{5063DC91-619A-4936-871B-C69996D75D67}" destId="{FAD11975-EAA2-42B5-AA4F-14796B58D2A9}" srcOrd="0" destOrd="0" presId="urn:microsoft.com/office/officeart/2005/8/layout/process1"/>
    <dgm:cxn modelId="{3C6988BD-C388-4A5C-9F18-14D65B5C27E7}" type="presParOf" srcId="{9BB7E1B6-EFEE-45A1-98E9-384F36C295E2}" destId="{26A395C5-F966-4A3A-A070-0704A29A7AB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441E76-6040-454E-A13F-A9B841639362}" type="doc">
      <dgm:prSet loTypeId="urn:microsoft.com/office/officeart/2005/8/layout/process1" loCatId="process" qsTypeId="urn:microsoft.com/office/officeart/2005/8/quickstyle/simple1" qsCatId="simple" csTypeId="urn:microsoft.com/office/officeart/2005/8/colors/accent1_2" csCatId="accent1" phldr="1"/>
      <dgm:spPr/>
    </dgm:pt>
    <dgm:pt modelId="{9BB7E1B6-EFEE-45A1-98E9-384F36C295E2}" type="pres">
      <dgm:prSet presAssocID="{39441E76-6040-454E-A13F-A9B841639362}" presName="Name0" presStyleCnt="0">
        <dgm:presLayoutVars>
          <dgm:dir/>
          <dgm:resizeHandles val="exact"/>
        </dgm:presLayoutVars>
      </dgm:prSet>
      <dgm:spPr/>
    </dgm:pt>
  </dgm:ptLst>
  <dgm:cxnLst>
    <dgm:cxn modelId="{551F3DAA-FBCB-488A-9C4F-5E4645CED6DD}" type="presOf" srcId="{39441E76-6040-454E-A13F-A9B841639362}" destId="{9BB7E1B6-EFEE-45A1-98E9-384F36C295E2}"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441E76-6040-454E-A13F-A9B841639362}" type="doc">
      <dgm:prSet loTypeId="urn:microsoft.com/office/officeart/2005/8/layout/process1" loCatId="process" qsTypeId="urn:microsoft.com/office/officeart/2005/8/quickstyle/simple1" qsCatId="simple" csTypeId="urn:microsoft.com/office/officeart/2005/8/colors/accent1_2" csCatId="accent1" phldr="1"/>
      <dgm:spPr/>
    </dgm:pt>
    <dgm:pt modelId="{9BB7E1B6-EFEE-45A1-98E9-384F36C295E2}" type="pres">
      <dgm:prSet presAssocID="{39441E76-6040-454E-A13F-A9B841639362}" presName="Name0" presStyleCnt="0">
        <dgm:presLayoutVars>
          <dgm:dir/>
          <dgm:resizeHandles val="exact"/>
        </dgm:presLayoutVars>
      </dgm:prSet>
      <dgm:spPr/>
    </dgm:pt>
  </dgm:ptLst>
  <dgm:cxnLst>
    <dgm:cxn modelId="{551F3DAA-FBCB-488A-9C4F-5E4645CED6DD}" type="presOf" srcId="{39441E76-6040-454E-A13F-A9B841639362}" destId="{9BB7E1B6-EFEE-45A1-98E9-384F36C295E2}"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441E76-6040-454E-A13F-A9B841639362}" type="doc">
      <dgm:prSet loTypeId="urn:microsoft.com/office/officeart/2005/8/layout/process1" loCatId="process" qsTypeId="urn:microsoft.com/office/officeart/2005/8/quickstyle/simple1" qsCatId="simple" csTypeId="urn:microsoft.com/office/officeart/2005/8/colors/accent1_2" csCatId="accent1" phldr="1"/>
      <dgm:spPr/>
    </dgm:pt>
    <dgm:pt modelId="{9BB7E1B6-EFEE-45A1-98E9-384F36C295E2}" type="pres">
      <dgm:prSet presAssocID="{39441E76-6040-454E-A13F-A9B841639362}" presName="Name0" presStyleCnt="0">
        <dgm:presLayoutVars>
          <dgm:dir/>
          <dgm:resizeHandles val="exact"/>
        </dgm:presLayoutVars>
      </dgm:prSet>
      <dgm:spPr/>
    </dgm:pt>
  </dgm:ptLst>
  <dgm:cxnLst>
    <dgm:cxn modelId="{551F3DAA-FBCB-488A-9C4F-5E4645CED6DD}" type="presOf" srcId="{39441E76-6040-454E-A13F-A9B841639362}" destId="{9BB7E1B6-EFEE-45A1-98E9-384F36C295E2}"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4C1EB-864A-47B1-9B8C-95BB1644FDD1}">
      <dsp:nvSpPr>
        <dsp:cNvPr id="0" name=""/>
        <dsp:cNvSpPr/>
      </dsp:nvSpPr>
      <dsp:spPr>
        <a:xfrm>
          <a:off x="9242" y="1599361"/>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err="1">
              <a:solidFill>
                <a:schemeClr val="tx1"/>
              </a:solidFill>
            </a:rPr>
            <a:t>Pendahuluan</a:t>
          </a:r>
          <a:endParaRPr lang="en-ID" sz="2900" kern="1200" dirty="0">
            <a:solidFill>
              <a:schemeClr val="tx1"/>
            </a:solidFill>
          </a:endParaRPr>
        </a:p>
      </dsp:txBody>
      <dsp:txXfrm>
        <a:off x="57787" y="1647906"/>
        <a:ext cx="2665308" cy="1560349"/>
      </dsp:txXfrm>
    </dsp:sp>
    <dsp:sp modelId="{5A20A66C-F212-4D09-9632-D181AC6CFD0B}">
      <dsp:nvSpPr>
        <dsp:cNvPr id="0" name=""/>
        <dsp:cNvSpPr/>
      </dsp:nvSpPr>
      <dsp:spPr>
        <a:xfrm>
          <a:off x="3047880" y="2085544"/>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D" sz="2300" kern="1200"/>
        </a:p>
      </dsp:txBody>
      <dsp:txXfrm>
        <a:off x="3047880" y="2222559"/>
        <a:ext cx="409940" cy="411044"/>
      </dsp:txXfrm>
    </dsp:sp>
    <dsp:sp modelId="{FBF581E9-6DC5-43B2-9488-F81DC1A9534A}">
      <dsp:nvSpPr>
        <dsp:cNvPr id="0" name=""/>
        <dsp:cNvSpPr/>
      </dsp:nvSpPr>
      <dsp:spPr>
        <a:xfrm>
          <a:off x="3876600" y="1599361"/>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err="1">
              <a:solidFill>
                <a:schemeClr val="tx1"/>
              </a:solidFill>
            </a:rPr>
            <a:t>Tentang</a:t>
          </a:r>
          <a:r>
            <a:rPr lang="en-US" sz="2900" kern="1200" dirty="0">
              <a:solidFill>
                <a:schemeClr val="tx1"/>
              </a:solidFill>
            </a:rPr>
            <a:t> </a:t>
          </a:r>
          <a:r>
            <a:rPr lang="en-US" sz="2900" kern="1200" dirty="0" err="1">
              <a:solidFill>
                <a:schemeClr val="tx1"/>
              </a:solidFill>
            </a:rPr>
            <a:t>Aplikasi</a:t>
          </a:r>
          <a:r>
            <a:rPr lang="en-US" sz="2900" kern="1200" dirty="0">
              <a:solidFill>
                <a:schemeClr val="tx1"/>
              </a:solidFill>
            </a:rPr>
            <a:t> dan Database</a:t>
          </a:r>
          <a:endParaRPr lang="en-ID" sz="2900" kern="1200" dirty="0">
            <a:solidFill>
              <a:schemeClr val="tx1"/>
            </a:solidFill>
          </a:endParaRPr>
        </a:p>
      </dsp:txBody>
      <dsp:txXfrm>
        <a:off x="3925145" y="1647906"/>
        <a:ext cx="2665308" cy="1560349"/>
      </dsp:txXfrm>
    </dsp:sp>
    <dsp:sp modelId="{5063DC91-619A-4936-871B-C69996D75D67}">
      <dsp:nvSpPr>
        <dsp:cNvPr id="0" name=""/>
        <dsp:cNvSpPr/>
      </dsp:nvSpPr>
      <dsp:spPr>
        <a:xfrm>
          <a:off x="6915239" y="2085544"/>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D" sz="2300" kern="1200"/>
        </a:p>
      </dsp:txBody>
      <dsp:txXfrm>
        <a:off x="6915239" y="2222559"/>
        <a:ext cx="409940" cy="411044"/>
      </dsp:txXfrm>
    </dsp:sp>
    <dsp:sp modelId="{26A395C5-F966-4A3A-A070-0704A29A7AB7}">
      <dsp:nvSpPr>
        <dsp:cNvPr id="0" name=""/>
        <dsp:cNvSpPr/>
      </dsp:nvSpPr>
      <dsp:spPr>
        <a:xfrm>
          <a:off x="7743958" y="1599361"/>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err="1">
              <a:solidFill>
                <a:schemeClr val="tx1"/>
              </a:solidFill>
            </a:rPr>
            <a:t>Pengoperasian</a:t>
          </a:r>
          <a:r>
            <a:rPr lang="en-US" sz="2900" kern="1200" dirty="0">
              <a:solidFill>
                <a:schemeClr val="tx1"/>
              </a:solidFill>
            </a:rPr>
            <a:t> </a:t>
          </a:r>
          <a:r>
            <a:rPr lang="en-US" sz="2900" kern="1200" dirty="0" err="1">
              <a:solidFill>
                <a:schemeClr val="tx1"/>
              </a:solidFill>
            </a:rPr>
            <a:t>Aplikasi</a:t>
          </a:r>
          <a:endParaRPr lang="en-ID" sz="2900" kern="1200" dirty="0">
            <a:solidFill>
              <a:schemeClr val="tx1"/>
            </a:solidFill>
          </a:endParaRPr>
        </a:p>
      </dsp:txBody>
      <dsp:txXfrm>
        <a:off x="7792503" y="1647906"/>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A215D-F816-814E-9365-4A907CD0BFDE}" type="datetimeFigureOut">
              <a:rPr lang="en-US" smtClean="0"/>
              <a:pPr/>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D05A0-4F8E-2C4A-AB1E-FA4CE08F40B8}" type="slidenum">
              <a:rPr lang="en-US" smtClean="0"/>
              <a:pPr/>
              <a:t>‹#›</a:t>
            </a:fld>
            <a:endParaRPr lang="en-US"/>
          </a:p>
        </p:txBody>
      </p:sp>
    </p:spTree>
    <p:extLst>
      <p:ext uri="{BB962C8B-B14F-4D97-AF65-F5344CB8AC3E}">
        <p14:creationId xmlns:p14="http://schemas.microsoft.com/office/powerpoint/2010/main" val="66452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00000"/>
              </a:lnSpc>
            </a:pPr>
            <a:r>
              <a:rPr lang="en-US" sz="1200" dirty="0" err="1"/>
              <a:t>Tabel</a:t>
            </a:r>
            <a:r>
              <a:rPr lang="en-US" sz="1200" dirty="0"/>
              <a:t> user </a:t>
            </a:r>
            <a:r>
              <a:rPr lang="en-US" sz="1200" dirty="0" err="1"/>
              <a:t>terdiri</a:t>
            </a:r>
            <a:r>
              <a:rPr lang="en-US" sz="1200" dirty="0"/>
              <a:t> </a:t>
            </a:r>
            <a:r>
              <a:rPr lang="en-US" sz="1200" dirty="0" err="1"/>
              <a:t>dari</a:t>
            </a:r>
            <a:r>
              <a:rPr lang="en-US" sz="1200" dirty="0"/>
              <a:t> </a:t>
            </a:r>
            <a:r>
              <a:rPr lang="en-US" sz="1200" dirty="0" err="1"/>
              <a:t>informasi</a:t>
            </a:r>
            <a:r>
              <a:rPr lang="en-US" sz="1200" dirty="0"/>
              <a:t> login user </a:t>
            </a:r>
            <a:r>
              <a:rPr lang="en-US" sz="1200" dirty="0" err="1"/>
              <a:t>yaitu</a:t>
            </a:r>
            <a:r>
              <a:rPr lang="en-US" sz="1200" dirty="0"/>
              <a:t> username dan password</a:t>
            </a:r>
          </a:p>
          <a:p>
            <a:pPr lvl="1">
              <a:lnSpc>
                <a:spcPct val="100000"/>
              </a:lnSpc>
            </a:pPr>
            <a:r>
              <a:rPr lang="en-US" sz="1200" dirty="0" err="1"/>
              <a:t>Tabel</a:t>
            </a:r>
            <a:r>
              <a:rPr lang="en-US" sz="1200" dirty="0"/>
              <a:t> detail user </a:t>
            </a:r>
            <a:r>
              <a:rPr lang="en-US" sz="1200" dirty="0" err="1"/>
              <a:t>terdiri</a:t>
            </a:r>
            <a:r>
              <a:rPr lang="en-US" sz="1200" dirty="0"/>
              <a:t> </a:t>
            </a:r>
            <a:r>
              <a:rPr lang="en-US" sz="1200" dirty="0" err="1"/>
              <a:t>dari</a:t>
            </a:r>
            <a:r>
              <a:rPr lang="en-US" sz="1200" dirty="0"/>
              <a:t> detail </a:t>
            </a:r>
            <a:r>
              <a:rPr lang="en-US" sz="1200" dirty="0" err="1"/>
              <a:t>informasi</a:t>
            </a:r>
            <a:r>
              <a:rPr lang="en-US" sz="1200" dirty="0"/>
              <a:t> user</a:t>
            </a:r>
          </a:p>
          <a:p>
            <a:pPr lvl="1">
              <a:lnSpc>
                <a:spcPct val="100000"/>
              </a:lnSpc>
            </a:pPr>
            <a:r>
              <a:rPr lang="en-US" sz="1200" dirty="0" err="1"/>
              <a:t>Tabel</a:t>
            </a:r>
            <a:r>
              <a:rPr lang="en-US" sz="1200" dirty="0"/>
              <a:t> </a:t>
            </a:r>
            <a:r>
              <a:rPr lang="en-US" sz="1200" dirty="0" err="1"/>
              <a:t>produk</a:t>
            </a:r>
            <a:r>
              <a:rPr lang="en-US" sz="1200" dirty="0"/>
              <a:t> </a:t>
            </a:r>
            <a:r>
              <a:rPr lang="en-US" sz="1200" dirty="0" err="1"/>
              <a:t>terdiri</a:t>
            </a:r>
            <a:r>
              <a:rPr lang="en-US" sz="1200" dirty="0"/>
              <a:t> </a:t>
            </a:r>
            <a:r>
              <a:rPr lang="en-US" sz="1200" dirty="0" err="1"/>
              <a:t>dari</a:t>
            </a:r>
            <a:r>
              <a:rPr lang="en-US" sz="1200" dirty="0"/>
              <a:t> </a:t>
            </a:r>
            <a:r>
              <a:rPr lang="en-US" sz="1200" dirty="0" err="1"/>
              <a:t>informasi</a:t>
            </a:r>
            <a:r>
              <a:rPr lang="en-US" sz="1200" dirty="0"/>
              <a:t> </a:t>
            </a:r>
            <a:r>
              <a:rPr lang="en-US" sz="1200" dirty="0" err="1"/>
              <a:t>produk</a:t>
            </a:r>
            <a:r>
              <a:rPr lang="en-US" sz="1200" dirty="0"/>
              <a:t> </a:t>
            </a:r>
            <a:r>
              <a:rPr lang="en-US" sz="1200" dirty="0" err="1"/>
              <a:t>obligasi</a:t>
            </a:r>
            <a:endParaRPr lang="en-US" sz="1200" dirty="0"/>
          </a:p>
          <a:p>
            <a:pPr lvl="1">
              <a:lnSpc>
                <a:spcPct val="100000"/>
              </a:lnSpc>
            </a:pPr>
            <a:r>
              <a:rPr lang="en-US" sz="1200" dirty="0" err="1"/>
              <a:t>Tabel</a:t>
            </a:r>
            <a:r>
              <a:rPr lang="en-US" sz="1200" dirty="0"/>
              <a:t> </a:t>
            </a:r>
            <a:r>
              <a:rPr lang="en-US" sz="1200" dirty="0" err="1"/>
              <a:t>beli</a:t>
            </a:r>
            <a:r>
              <a:rPr lang="en-US" sz="1200" dirty="0"/>
              <a:t> </a:t>
            </a:r>
            <a:r>
              <a:rPr lang="en-US" sz="1200" dirty="0" err="1"/>
              <a:t>terdiri</a:t>
            </a:r>
            <a:r>
              <a:rPr lang="en-US" sz="1200" dirty="0"/>
              <a:t> </a:t>
            </a:r>
            <a:r>
              <a:rPr lang="en-US" sz="1200" dirty="0" err="1"/>
              <a:t>dari</a:t>
            </a:r>
            <a:r>
              <a:rPr lang="en-US" sz="1200" dirty="0"/>
              <a:t> detail </a:t>
            </a:r>
            <a:r>
              <a:rPr lang="en-US" sz="1200" dirty="0" err="1"/>
              <a:t>transaksi</a:t>
            </a:r>
            <a:r>
              <a:rPr lang="en-US" sz="1200" dirty="0"/>
              <a:t> </a:t>
            </a:r>
            <a:r>
              <a:rPr lang="en-US" sz="1200" dirty="0" err="1"/>
              <a:t>pembelian</a:t>
            </a:r>
            <a:r>
              <a:rPr lang="en-US" sz="1200" dirty="0"/>
              <a:t> </a:t>
            </a:r>
            <a:r>
              <a:rPr lang="en-US" sz="1200" dirty="0" err="1"/>
              <a:t>obligasi</a:t>
            </a:r>
            <a:r>
              <a:rPr lang="en-US" sz="1200" dirty="0"/>
              <a:t> oleh user</a:t>
            </a:r>
          </a:p>
          <a:p>
            <a:pPr lvl="1">
              <a:lnSpc>
                <a:spcPct val="100000"/>
              </a:lnSpc>
            </a:pPr>
            <a:r>
              <a:rPr lang="en-US" sz="1200" dirty="0" err="1"/>
              <a:t>Tabel</a:t>
            </a:r>
            <a:r>
              <a:rPr lang="en-US" sz="1200" dirty="0"/>
              <a:t> </a:t>
            </a:r>
            <a:r>
              <a:rPr lang="en-US" sz="1200" dirty="0" err="1"/>
              <a:t>kupon</a:t>
            </a:r>
            <a:r>
              <a:rPr lang="en-US" sz="1200" dirty="0"/>
              <a:t> </a:t>
            </a:r>
            <a:r>
              <a:rPr lang="en-US" sz="1200" dirty="0" err="1"/>
              <a:t>terdiri</a:t>
            </a:r>
            <a:r>
              <a:rPr lang="en-US" sz="1200" dirty="0"/>
              <a:t> </a:t>
            </a:r>
            <a:r>
              <a:rPr lang="en-US" sz="1200" dirty="0" err="1"/>
              <a:t>dari</a:t>
            </a:r>
            <a:r>
              <a:rPr lang="en-US" sz="1200" dirty="0"/>
              <a:t> detail </a:t>
            </a:r>
            <a:r>
              <a:rPr lang="en-US" sz="1200" dirty="0" err="1"/>
              <a:t>kupon</a:t>
            </a:r>
            <a:r>
              <a:rPr lang="en-US" sz="1200" dirty="0"/>
              <a:t> yang </a:t>
            </a:r>
            <a:r>
              <a:rPr lang="en-US" sz="1200" dirty="0" err="1"/>
              <a:t>didapatkan</a:t>
            </a:r>
            <a:r>
              <a:rPr lang="en-US" sz="1200" dirty="0"/>
              <a:t> </a:t>
            </a:r>
            <a:r>
              <a:rPr lang="en-US" sz="1200" dirty="0" err="1"/>
              <a:t>dari</a:t>
            </a:r>
            <a:r>
              <a:rPr lang="en-US" sz="1200" dirty="0"/>
              <a:t> </a:t>
            </a:r>
            <a:r>
              <a:rPr lang="en-US" sz="1200" dirty="0" err="1"/>
              <a:t>transaksi</a:t>
            </a:r>
            <a:r>
              <a:rPr lang="en-US" sz="1200" dirty="0"/>
              <a:t> </a:t>
            </a:r>
            <a:r>
              <a:rPr lang="en-US" sz="1200" dirty="0" err="1"/>
              <a:t>pembelian</a:t>
            </a:r>
            <a:r>
              <a:rPr lang="en-US" sz="1200" dirty="0"/>
              <a:t> oleh user</a:t>
            </a:r>
            <a:endParaRPr lang="en-US" sz="1100" dirty="0"/>
          </a:p>
          <a:p>
            <a:endParaRPr lang="en-ID" dirty="0"/>
          </a:p>
        </p:txBody>
      </p:sp>
      <p:sp>
        <p:nvSpPr>
          <p:cNvPr id="4" name="Slide Number Placeholder 3"/>
          <p:cNvSpPr>
            <a:spLocks noGrp="1"/>
          </p:cNvSpPr>
          <p:nvPr>
            <p:ph type="sldNum" sz="quarter" idx="5"/>
          </p:nvPr>
        </p:nvSpPr>
        <p:spPr/>
        <p:txBody>
          <a:bodyPr/>
          <a:lstStyle/>
          <a:p>
            <a:fld id="{E65D05A0-4F8E-2C4A-AB1E-FA4CE08F40B8}" type="slidenum">
              <a:rPr lang="en-US" smtClean="0"/>
              <a:pPr/>
              <a:t>13</a:t>
            </a:fld>
            <a:endParaRPr lang="en-US"/>
          </a:p>
        </p:txBody>
      </p:sp>
    </p:spTree>
    <p:extLst>
      <p:ext uri="{BB962C8B-B14F-4D97-AF65-F5344CB8AC3E}">
        <p14:creationId xmlns:p14="http://schemas.microsoft.com/office/powerpoint/2010/main" val="368566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5288B3EB-F9F7-C740-BB9A-F0CE75052D7B}"/>
              </a:ext>
            </a:extLst>
          </p:cNvPr>
          <p:cNvSpPr>
            <a:spLocks noGrp="1"/>
          </p:cNvSpPr>
          <p:nvPr>
            <p:ph type="body" sz="quarter" idx="13" hasCustomPrompt="1"/>
          </p:nvPr>
        </p:nvSpPr>
        <p:spPr>
          <a:xfrm>
            <a:off x="585788" y="2559050"/>
            <a:ext cx="10082212" cy="65246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Insert Date / Document Version</a:t>
            </a:r>
          </a:p>
        </p:txBody>
      </p:sp>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1198895"/>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1949419"/>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
        <p:nvSpPr>
          <p:cNvPr id="4" name="Footer Placeholder 3">
            <a:extLst>
              <a:ext uri="{FF2B5EF4-FFF2-40B4-BE49-F238E27FC236}">
                <a16:creationId xmlns:a16="http://schemas.microsoft.com/office/drawing/2014/main" id="{F08099C8-7697-9C4D-8D32-53526BB3ED8B}"/>
              </a:ext>
            </a:extLst>
          </p:cNvPr>
          <p:cNvSpPr>
            <a:spLocks noGrp="1"/>
          </p:cNvSpPr>
          <p:nvPr>
            <p:ph type="ftr" sz="quarter" idx="14"/>
          </p:nvPr>
        </p:nvSpPr>
        <p:spPr>
          <a:xfrm>
            <a:off x="6986556" y="117070"/>
            <a:ext cx="4966748" cy="360000"/>
          </a:xfrm>
        </p:spPr>
        <p:txBody>
          <a:bodyPr anchor="b" anchorCtr="0"/>
          <a:lstStyle>
            <a:lvl1pPr>
              <a:defRPr sz="1200">
                <a:solidFill>
                  <a:schemeClr val="tx1">
                    <a:lumMod val="95000"/>
                    <a:lumOff val="5000"/>
                  </a:schemeClr>
                </a:solidFill>
              </a:defRPr>
            </a:lvl1pPr>
          </a:lstStyle>
          <a:p>
            <a:r>
              <a:rPr lang="en-US" b="1" dirty="0"/>
              <a:t>Choose one: Highly Confidential / Confidential / Restricted / Public</a:t>
            </a:r>
            <a:endParaRPr lang="en-US" dirty="0"/>
          </a:p>
        </p:txBody>
      </p:sp>
      <p:sp>
        <p:nvSpPr>
          <p:cNvPr id="5" name="Slide Number Placeholder 4">
            <a:extLst>
              <a:ext uri="{FF2B5EF4-FFF2-40B4-BE49-F238E27FC236}">
                <a16:creationId xmlns:a16="http://schemas.microsoft.com/office/drawing/2014/main" id="{761F157F-E773-9E40-95D1-79F17798E5A0}"/>
              </a:ext>
            </a:extLst>
          </p:cNvPr>
          <p:cNvSpPr>
            <a:spLocks noGrp="1"/>
          </p:cNvSpPr>
          <p:nvPr>
            <p:ph type="sldNum" sz="quarter" idx="15"/>
          </p:nvPr>
        </p:nvSpPr>
        <p:spPr/>
        <p:txBody>
          <a:bodyPr/>
          <a:lstStyle/>
          <a:p>
            <a:fld id="{7C03E8FC-7EBD-BF42-9ED4-90D4B1E23A24}" type="slidenum">
              <a:rPr lang="en-US" smtClean="0"/>
              <a:pPr/>
              <a:t>‹#›</a:t>
            </a:fld>
            <a:endParaRPr lang="en-US" dirty="0"/>
          </a:p>
        </p:txBody>
      </p:sp>
      <p:sp>
        <p:nvSpPr>
          <p:cNvPr id="13" name="Rectangle 12"/>
          <p:cNvSpPr/>
          <p:nvPr userDrawn="1"/>
        </p:nvSpPr>
        <p:spPr>
          <a:xfrm>
            <a:off x="6986556" y="507887"/>
            <a:ext cx="5021766" cy="523220"/>
          </a:xfrm>
          <a:prstGeom prst="rect">
            <a:avLst/>
          </a:prstGeom>
        </p:spPr>
        <p:txBody>
          <a:bodyPr wrap="square">
            <a:spAutoFit/>
          </a:bodyPr>
          <a:lstStyle/>
          <a:p>
            <a:pPr algn="just"/>
            <a:r>
              <a:rPr lang="en-MY" sz="700" i="1" dirty="0"/>
              <a:t>Disclaimer: The contents of this document/information remain the intellectual property of Maybank and no part of this is to be reproduced or transmitted in any form or by any means, including electronically, photocopying, recording or in any information storage and retrieval system without the permission in writing from Maybank. The contents of this document/information are confidential and its circulation and use are restricted.</a:t>
            </a:r>
          </a:p>
        </p:txBody>
      </p:sp>
    </p:spTree>
    <p:extLst>
      <p:ext uri="{BB962C8B-B14F-4D97-AF65-F5344CB8AC3E}">
        <p14:creationId xmlns:p14="http://schemas.microsoft.com/office/powerpoint/2010/main" val="139829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layout with copy">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Table layout with copy</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1422545" y="-640493"/>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653951"/>
            <a:ext cx="3346403" cy="2831544"/>
          </a:xfrm>
        </p:spPr>
        <p:txBody>
          <a:bodyPr>
            <a:normAutofit/>
          </a:bodyPr>
          <a:lstStyle>
            <a:lvl1pPr marL="0" indent="0">
              <a:buNone/>
              <a:defRPr sz="1800">
                <a:solidFill>
                  <a:schemeClr val="tx1">
                    <a:lumMod val="85000"/>
                    <a:lumOff val="15000"/>
                  </a:schemeClr>
                </a:solidFill>
              </a:defRPr>
            </a:lvl1pPr>
            <a:lvl2pPr marL="180975" indent="-168275">
              <a:buFont typeface="Arial" panose="020B0604020202020204" pitchFamily="34" charset="0"/>
              <a:buChar char="•"/>
              <a:tabLst/>
              <a:defRPr sz="1600">
                <a:solidFill>
                  <a:schemeClr val="tx1">
                    <a:lumMod val="85000"/>
                    <a:lumOff val="15000"/>
                  </a:schemeClr>
                </a:solidFill>
              </a:defRPr>
            </a:lvl2pPr>
            <a:lvl3pPr marL="361950" indent="-139700">
              <a:buFont typeface="Arial" panose="020B0604020202020204" pitchFamily="34" charset="0"/>
              <a:buChar char="•"/>
              <a:tabLst/>
              <a:defRPr sz="1400">
                <a:solidFill>
                  <a:schemeClr val="tx1">
                    <a:lumMod val="85000"/>
                    <a:lumOff val="15000"/>
                  </a:schemeClr>
                </a:solidFill>
              </a:defRPr>
            </a:lvl3pPr>
            <a:lvl4pPr marL="501650" indent="-139700">
              <a:buFont typeface="Arial" panose="020B0604020202020204" pitchFamily="34" charset="0"/>
              <a:buChar char="•"/>
              <a:tabLst/>
              <a:defRPr sz="1200">
                <a:solidFill>
                  <a:schemeClr val="tx1">
                    <a:lumMod val="85000"/>
                    <a:lumOff val="15000"/>
                  </a:schemeClr>
                </a:solidFill>
              </a:defRPr>
            </a:lvl4pPr>
            <a:lvl5pPr marL="668338" indent="-166688">
              <a:buFont typeface="Arial" panose="020B0604020202020204" pitchFamily="34" charset="0"/>
              <a:buChar char="•"/>
              <a:tabLst/>
              <a:defRPr sz="1000">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able Placeholder 5">
            <a:extLst>
              <a:ext uri="{FF2B5EF4-FFF2-40B4-BE49-F238E27FC236}">
                <a16:creationId xmlns:a16="http://schemas.microsoft.com/office/drawing/2014/main" id="{804F53D6-FE15-014B-8637-4816D8C8D57E}"/>
              </a:ext>
            </a:extLst>
          </p:cNvPr>
          <p:cNvSpPr>
            <a:spLocks noGrp="1"/>
          </p:cNvSpPr>
          <p:nvPr>
            <p:ph type="tbl" sz="quarter" idx="13"/>
          </p:nvPr>
        </p:nvSpPr>
        <p:spPr>
          <a:xfrm>
            <a:off x="3955805" y="1605397"/>
            <a:ext cx="7705970" cy="4387416"/>
          </a:xfrm>
        </p:spPr>
        <p:txBody>
          <a:bodyPr/>
          <a:lstStyle/>
          <a:p>
            <a:r>
              <a:rPr lang="en-US"/>
              <a:t>Click icon to add table</a:t>
            </a:r>
            <a:endParaRPr lang="en-US" dirty="0"/>
          </a:p>
        </p:txBody>
      </p:sp>
      <p:sp>
        <p:nvSpPr>
          <p:cNvPr id="7" name="Text Placeholder 6"/>
          <p:cNvSpPr>
            <a:spLocks noGrp="1"/>
          </p:cNvSpPr>
          <p:nvPr>
            <p:ph type="body" sz="quarter" idx="14" hasCustomPrompt="1"/>
          </p:nvPr>
        </p:nvSpPr>
        <p:spPr>
          <a:xfrm>
            <a:off x="466725" y="6356350"/>
            <a:ext cx="42195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1537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3767F-0C30-D14E-9986-F765BD52A6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8370A-2DCE-2041-9E0C-D89ED7709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10" name="Text Placeholder 9"/>
          <p:cNvSpPr>
            <a:spLocks noGrp="1"/>
          </p:cNvSpPr>
          <p:nvPr>
            <p:ph type="body" sz="quarter" idx="13" hasCustomPrompt="1"/>
          </p:nvPr>
        </p:nvSpPr>
        <p:spPr>
          <a:xfrm>
            <a:off x="504825" y="6356350"/>
            <a:ext cx="41560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57976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1ACCC9-0B01-4140-AB97-B2D5AAF74A13}"/>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814FBDE-2BA1-4740-A145-BE005D1192D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A6741B0-2215-8A46-88BF-F2E66B8FCFBF}"/>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7" name="Text Placeholder 6"/>
          <p:cNvSpPr>
            <a:spLocks noGrp="1"/>
          </p:cNvSpPr>
          <p:nvPr>
            <p:ph type="body" sz="quarter" idx="13" hasCustomPrompt="1"/>
          </p:nvPr>
        </p:nvSpPr>
        <p:spPr>
          <a:xfrm>
            <a:off x="504825" y="6356350"/>
            <a:ext cx="3800475"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397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3" hasCustomPrompt="1"/>
          </p:nvPr>
        </p:nvSpPr>
        <p:spPr>
          <a:xfrm>
            <a:off x="419100" y="6356350"/>
            <a:ext cx="34290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4881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5" name="Rectangle 4">
            <a:extLst>
              <a:ext uri="{FF2B5EF4-FFF2-40B4-BE49-F238E27FC236}">
                <a16:creationId xmlns:a16="http://schemas.microsoft.com/office/drawing/2014/main" id="{A0855FEC-46CE-FF40-85A6-F0A85A0F9B3F}"/>
              </a:ext>
            </a:extLst>
          </p:cNvPr>
          <p:cNvSpPr/>
          <p:nvPr userDrawn="1"/>
        </p:nvSpPr>
        <p:spPr>
          <a:xfrm>
            <a:off x="0" y="321764"/>
            <a:ext cx="504824" cy="365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3" hasCustomPrompt="1"/>
          </p:nvPr>
        </p:nvSpPr>
        <p:spPr>
          <a:xfrm>
            <a:off x="406400" y="6356350"/>
            <a:ext cx="40513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2776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7AE889-C293-674E-B5E9-01862CB4F1BA}"/>
              </a:ext>
            </a:extLst>
          </p:cNvPr>
          <p:cNvSpPr>
            <a:spLocks noGrp="1"/>
          </p:cNvSpPr>
          <p:nvPr>
            <p:ph type="pic" idx="1"/>
          </p:nvPr>
        </p:nvSpPr>
        <p:spPr>
          <a:xfrm>
            <a:off x="0" y="0"/>
            <a:ext cx="60579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F3565BFD-3AF0-F64F-BA5A-7FAD6F793F06}"/>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C330D6F-16E3-BB4D-AAD6-AF24CD8A2838}"/>
              </a:ext>
            </a:extLst>
          </p:cNvPr>
          <p:cNvSpPr>
            <a:spLocks noGrp="1"/>
          </p:cNvSpPr>
          <p:nvPr>
            <p:ph type="title" hasCustomPrompt="1"/>
          </p:nvPr>
        </p:nvSpPr>
        <p:spPr>
          <a:xfrm>
            <a:off x="6669088" y="2256296"/>
            <a:ext cx="4397190" cy="523220"/>
          </a:xfrm>
        </p:spPr>
        <p:txBody>
          <a:bodyPr anchor="b">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8EA95580-89D1-2F44-B156-FC0FE81704F9}"/>
              </a:ext>
            </a:extLst>
          </p:cNvPr>
          <p:cNvSpPr>
            <a:spLocks noGrp="1"/>
          </p:cNvSpPr>
          <p:nvPr>
            <p:ph type="body" sz="half" idx="2"/>
          </p:nvPr>
        </p:nvSpPr>
        <p:spPr>
          <a:xfrm>
            <a:off x="6669088" y="3284782"/>
            <a:ext cx="4397190" cy="2584206"/>
          </a:xfrm>
        </p:spPr>
        <p:txBody>
          <a:bodyPr>
            <a:normAutofit/>
          </a:bodyPr>
          <a:lstStyle>
            <a:lvl1pPr marL="0" indent="0">
              <a:buNone/>
              <a:defRPr sz="2000">
                <a:solidFill>
                  <a:srgbClr val="7F7F7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698C8ABB-4A3F-E348-ADA0-77696158B139}"/>
              </a:ext>
            </a:extLst>
          </p:cNvPr>
          <p:cNvSpPr>
            <a:spLocks noGrp="1"/>
          </p:cNvSpPr>
          <p:nvPr>
            <p:ph type="sldNum" sz="quarter" idx="12"/>
          </p:nvPr>
        </p:nvSpPr>
        <p:spPr/>
        <p:txBody>
          <a:bodyPr/>
          <a:lstStyle/>
          <a:p>
            <a:fld id="{7C03E8FC-7EBD-BF42-9ED4-90D4B1E23A24}" type="slidenum">
              <a:rPr lang="en-US" smtClean="0"/>
              <a:pPr/>
              <a:t>‹#›</a:t>
            </a:fld>
            <a:endParaRPr lang="en-US"/>
          </a:p>
        </p:txBody>
      </p:sp>
    </p:spTree>
    <p:extLst>
      <p:ext uri="{BB962C8B-B14F-4D97-AF65-F5344CB8AC3E}">
        <p14:creationId xmlns:p14="http://schemas.microsoft.com/office/powerpoint/2010/main" val="1975035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ortrait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A302-C59B-3647-878D-A10C98FE147F}"/>
              </a:ext>
            </a:extLst>
          </p:cNvPr>
          <p:cNvSpPr>
            <a:spLocks noGrp="1"/>
          </p:cNvSpPr>
          <p:nvPr>
            <p:ph type="title"/>
          </p:nvPr>
        </p:nvSpPr>
        <p:spPr>
          <a:xfrm rot="5400000">
            <a:off x="9144168" y="2757709"/>
            <a:ext cx="5090064" cy="584297"/>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81F90F18-E2C8-5B46-B688-3E93E92B3508}"/>
              </a:ext>
            </a:extLst>
          </p:cNvPr>
          <p:cNvSpPr>
            <a:spLocks noGrp="1"/>
          </p:cNvSpPr>
          <p:nvPr>
            <p:ph type="ftr" sz="quarter" idx="10"/>
          </p:nvPr>
        </p:nvSpPr>
        <p:spPr>
          <a:xfrm rot="5400000">
            <a:off x="-791188" y="5082180"/>
            <a:ext cx="2187184" cy="360000"/>
          </a:xfrm>
        </p:spPr>
        <p:txBody>
          <a:bodyPr/>
          <a:lstStyle>
            <a:lvl1pPr>
              <a:defRPr sz="1000"/>
            </a:lvl1p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EB56C224-AC05-4244-A6F8-5ED0BE3AB17F}"/>
              </a:ext>
            </a:extLst>
          </p:cNvPr>
          <p:cNvSpPr>
            <a:spLocks noGrp="1"/>
          </p:cNvSpPr>
          <p:nvPr>
            <p:ph type="sldNum" sz="quarter" idx="11"/>
          </p:nvPr>
        </p:nvSpPr>
        <p:spPr>
          <a:xfrm rot="5400000">
            <a:off x="167404" y="6311831"/>
            <a:ext cx="270000" cy="360000"/>
          </a:xfrm>
        </p:spPr>
        <p:txBody>
          <a:bodyPr/>
          <a:lstStyle/>
          <a:p>
            <a:fld id="{7C03E8FC-7EBD-BF42-9ED4-90D4B1E23A24}" type="slidenum">
              <a:rPr lang="en-US" smtClean="0"/>
              <a:pPr/>
              <a:t>‹#›</a:t>
            </a:fld>
            <a:endParaRPr lang="en-US" dirty="0"/>
          </a:p>
        </p:txBody>
      </p:sp>
      <p:pic>
        <p:nvPicPr>
          <p:cNvPr id="5" name="Picture 4">
            <a:extLst>
              <a:ext uri="{FF2B5EF4-FFF2-40B4-BE49-F238E27FC236}">
                <a16:creationId xmlns:a16="http://schemas.microsoft.com/office/drawing/2014/main" id="{490B4B59-E99B-444C-9921-3BE45FB6939A}"/>
              </a:ext>
            </a:extLst>
          </p:cNvPr>
          <p:cNvPicPr>
            <a:picLocks noChangeAspect="1"/>
          </p:cNvPicPr>
          <p:nvPr userDrawn="1"/>
        </p:nvPicPr>
        <p:blipFill>
          <a:blip r:embed="rId2">
            <a:lum/>
          </a:blip>
          <a:stretch>
            <a:fillRect/>
          </a:stretch>
        </p:blipFill>
        <p:spPr>
          <a:xfrm rot="5400000">
            <a:off x="11366056" y="5746750"/>
            <a:ext cx="603250" cy="603250"/>
          </a:xfrm>
          <a:prstGeom prst="rect">
            <a:avLst/>
          </a:prstGeom>
        </p:spPr>
      </p:pic>
      <p:sp>
        <p:nvSpPr>
          <p:cNvPr id="6" name="Rectangle 5">
            <a:extLst>
              <a:ext uri="{FF2B5EF4-FFF2-40B4-BE49-F238E27FC236}">
                <a16:creationId xmlns:a16="http://schemas.microsoft.com/office/drawing/2014/main" id="{00F03B43-7FC6-344A-B7D0-E069F533C54A}"/>
              </a:ext>
            </a:extLst>
          </p:cNvPr>
          <p:cNvSpPr/>
          <p:nvPr userDrawn="1"/>
        </p:nvSpPr>
        <p:spPr>
          <a:xfrm rot="5400000">
            <a:off x="11422244" y="69850"/>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8704DF-B258-C14E-AA5D-37328F3C8398}"/>
              </a:ext>
            </a:extLst>
          </p:cNvPr>
          <p:cNvCxnSpPr>
            <a:cxnSpLocks/>
          </p:cNvCxnSpPr>
          <p:nvPr userDrawn="1"/>
        </p:nvCxnSpPr>
        <p:spPr>
          <a:xfrm flipH="1">
            <a:off x="503743" y="284458"/>
            <a:ext cx="18519" cy="6342373"/>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Vertical Text Placeholder 15">
            <a:extLst>
              <a:ext uri="{FF2B5EF4-FFF2-40B4-BE49-F238E27FC236}">
                <a16:creationId xmlns:a16="http://schemas.microsoft.com/office/drawing/2014/main" id="{E9DA24B5-4D59-7244-982A-1A1578A4D2D2}"/>
              </a:ext>
            </a:extLst>
          </p:cNvPr>
          <p:cNvSpPr>
            <a:spLocks noGrp="1"/>
          </p:cNvSpPr>
          <p:nvPr>
            <p:ph type="body" orient="vert" sz="quarter" idx="12"/>
          </p:nvPr>
        </p:nvSpPr>
        <p:spPr>
          <a:xfrm>
            <a:off x="2033752" y="504825"/>
            <a:ext cx="8953620" cy="56279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85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2157326"/>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2877504"/>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Tree>
    <p:extLst>
      <p:ext uri="{BB962C8B-B14F-4D97-AF65-F5344CB8AC3E}">
        <p14:creationId xmlns:p14="http://schemas.microsoft.com/office/powerpoint/2010/main" val="110082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68836-95DD-6444-8A3B-102219EAF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sp>
        <p:nvSpPr>
          <p:cNvPr id="8" name="Text Placeholder 7"/>
          <p:cNvSpPr>
            <a:spLocks noGrp="1"/>
          </p:cNvSpPr>
          <p:nvPr>
            <p:ph type="body" sz="quarter" idx="13" hasCustomPrompt="1"/>
          </p:nvPr>
        </p:nvSpPr>
        <p:spPr>
          <a:xfrm>
            <a:off x="504825" y="6411593"/>
            <a:ext cx="2974975" cy="25241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27589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o pictur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p:nvPr>
        </p:nvSpPr>
        <p:spPr>
          <a:xfrm>
            <a:off x="4781550" y="2378075"/>
            <a:ext cx="6135688" cy="1389063"/>
          </a:xfrm>
        </p:spPr>
        <p:txBody>
          <a:bodyPr/>
          <a:lstStyle>
            <a:lvl1pPr marL="0" indent="0">
              <a:buNone/>
              <a:defRPr>
                <a:solidFill>
                  <a:srgbClr val="C0C0C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w/o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grpSp>
        <p:nvGrpSpPr>
          <p:cNvPr id="7" name="Group 6">
            <a:extLst>
              <a:ext uri="{FF2B5EF4-FFF2-40B4-BE49-F238E27FC236}">
                <a16:creationId xmlns:a16="http://schemas.microsoft.com/office/drawing/2014/main" id="{ECDFFBDC-318D-3F4B-8882-A65DFD277D6F}"/>
              </a:ext>
            </a:extLst>
          </p:cNvPr>
          <p:cNvGrpSpPr/>
          <p:nvPr userDrawn="1"/>
        </p:nvGrpSpPr>
        <p:grpSpPr>
          <a:xfrm>
            <a:off x="1335505" y="1987277"/>
            <a:ext cx="2959768" cy="2825955"/>
            <a:chOff x="2743200" y="3200400"/>
            <a:chExt cx="3886200" cy="3886200"/>
          </a:xfrm>
        </p:grpSpPr>
        <p:sp>
          <p:nvSpPr>
            <p:cNvPr id="8" name="Oval 7">
              <a:extLst>
                <a:ext uri="{FF2B5EF4-FFF2-40B4-BE49-F238E27FC236}">
                  <a16:creationId xmlns:a16="http://schemas.microsoft.com/office/drawing/2014/main" id="{DA268088-0802-7149-8E40-18E4EE20A607}"/>
                </a:ext>
              </a:extLst>
            </p:cNvPr>
            <p:cNvSpPr/>
            <p:nvPr/>
          </p:nvSpPr>
          <p:spPr>
            <a:xfrm>
              <a:off x="2743200" y="3200400"/>
              <a:ext cx="3886200" cy="3886200"/>
            </a:xfrm>
            <a:prstGeom prst="ellipse">
              <a:avLst/>
            </a:prstGeom>
            <a:solidFill>
              <a:srgbClr val="FFC800"/>
            </a:solidFill>
            <a:ln w="254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sp>
          <p:nvSpPr>
            <p:cNvPr id="9" name="Freeform 8">
              <a:extLst>
                <a:ext uri="{FF2B5EF4-FFF2-40B4-BE49-F238E27FC236}">
                  <a16:creationId xmlns:a16="http://schemas.microsoft.com/office/drawing/2014/main" id="{54C67207-558A-2748-8761-EBE162DE7E71}"/>
                </a:ext>
              </a:extLst>
            </p:cNvPr>
            <p:cNvSpPr>
              <a:spLocks noEditPoints="1"/>
            </p:cNvSpPr>
            <p:nvPr/>
          </p:nvSpPr>
          <p:spPr bwMode="auto">
            <a:xfrm>
              <a:off x="4008516" y="4381500"/>
              <a:ext cx="1355568" cy="1266824"/>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F2F2F5"/>
            </a:solidFill>
            <a:ln>
              <a:noFill/>
            </a:ln>
          </p:spPr>
          <p:txBody>
            <a:bodyPr vert="horz" wrap="square" lIns="91440" tIns="45720" rIns="91440" bIns="45720" numCol="1" anchor="t" anchorCtr="0" compatLnSpc="1">
              <a:prstTxWarp prst="textNoShape">
                <a:avLst/>
              </a:prstTxWarp>
            </a:bodyPr>
            <a:lstStyle/>
            <a:p>
              <a:pPr marL="0" marR="0" lvl="0" indent="0"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grpSp>
      <p:sp>
        <p:nvSpPr>
          <p:cNvPr id="4" name="Text Placeholder 3"/>
          <p:cNvSpPr>
            <a:spLocks noGrp="1"/>
          </p:cNvSpPr>
          <p:nvPr>
            <p:ph type="body" sz="quarter" idx="14" hasCustomPrompt="1"/>
          </p:nvPr>
        </p:nvSpPr>
        <p:spPr>
          <a:xfrm>
            <a:off x="504825" y="6356350"/>
            <a:ext cx="30257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6238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ictur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B390E-C77E-7C41-B22A-A0D2E61CCCE4}"/>
              </a:ext>
            </a:extLst>
          </p:cNvPr>
          <p:cNvPicPr>
            <a:picLocks noChangeAspect="1"/>
          </p:cNvPicPr>
          <p:nvPr userDrawn="1"/>
        </p:nvPicPr>
        <p:blipFill rotWithShape="1">
          <a:blip r:embed="rId2"/>
          <a:srcRect l="4223" r="2574"/>
          <a:stretch/>
        </p:blipFill>
        <p:spPr>
          <a:xfrm>
            <a:off x="84405" y="1532515"/>
            <a:ext cx="7315201" cy="4480309"/>
          </a:xfrm>
          <a:prstGeom prst="rect">
            <a:avLst/>
          </a:prstGeom>
          <a:effectLst>
            <a:outerShdw blurRad="190500" dist="76200" dir="5400000" algn="t" rotWithShape="0">
              <a:prstClr val="black">
                <a:alpha val="14000"/>
              </a:prstClr>
            </a:outerShdw>
          </a:effectLst>
        </p:spPr>
      </p:pic>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hasCustomPrompt="1"/>
          </p:nvPr>
        </p:nvSpPr>
        <p:spPr>
          <a:xfrm>
            <a:off x="6961792" y="2485939"/>
            <a:ext cx="4727700" cy="813316"/>
          </a:xfrm>
        </p:spPr>
        <p:txBody>
          <a:bodyPr anchor="b"/>
          <a:lstStyle>
            <a:lvl1pPr marL="0" indent="0">
              <a:buNone/>
              <a:defRPr>
                <a:solidFill>
                  <a:schemeClr val="tx1">
                    <a:lumMod val="95000"/>
                    <a:lumOff val="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with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a:p>
        </p:txBody>
      </p:sp>
      <p:sp>
        <p:nvSpPr>
          <p:cNvPr id="14" name="Picture Placeholder 13">
            <a:extLst>
              <a:ext uri="{FF2B5EF4-FFF2-40B4-BE49-F238E27FC236}">
                <a16:creationId xmlns:a16="http://schemas.microsoft.com/office/drawing/2014/main" id="{9E64B062-21B0-4D42-BAF2-3D88EA4ABB73}"/>
              </a:ext>
            </a:extLst>
          </p:cNvPr>
          <p:cNvSpPr>
            <a:spLocks noGrp="1"/>
          </p:cNvSpPr>
          <p:nvPr>
            <p:ph type="pic" sz="quarter" idx="14" hasCustomPrompt="1"/>
          </p:nvPr>
        </p:nvSpPr>
        <p:spPr>
          <a:xfrm>
            <a:off x="1012825" y="1964724"/>
            <a:ext cx="5437188" cy="3435951"/>
          </a:xfrm>
        </p:spPr>
        <p:txBody>
          <a:bodyPr anchor="ctr"/>
          <a:lstStyle>
            <a:lvl1pPr marL="0" indent="0" algn="ctr">
              <a:buNone/>
              <a:defRPr/>
            </a:lvl1pPr>
          </a:lstStyle>
          <a:p>
            <a:r>
              <a:rPr lang="en-US" dirty="0"/>
              <a:t>Insert Picture</a:t>
            </a:r>
          </a:p>
        </p:txBody>
      </p:sp>
      <p:sp>
        <p:nvSpPr>
          <p:cNvPr id="17" name="Text Placeholder 16">
            <a:extLst>
              <a:ext uri="{FF2B5EF4-FFF2-40B4-BE49-F238E27FC236}">
                <a16:creationId xmlns:a16="http://schemas.microsoft.com/office/drawing/2014/main" id="{263B176F-1D20-3E47-8649-209AA2AF26B0}"/>
              </a:ext>
            </a:extLst>
          </p:cNvPr>
          <p:cNvSpPr>
            <a:spLocks noGrp="1"/>
          </p:cNvSpPr>
          <p:nvPr>
            <p:ph type="body" sz="quarter" idx="15"/>
          </p:nvPr>
        </p:nvSpPr>
        <p:spPr>
          <a:xfrm>
            <a:off x="6961792" y="3435350"/>
            <a:ext cx="4725383" cy="1001713"/>
          </a:xfrm>
        </p:spPr>
        <p:txBody>
          <a:bodyPr>
            <a:noAutofit/>
          </a:bodyPr>
          <a:lstStyle>
            <a:lvl1pPr marL="0" indent="0">
              <a:buNone/>
              <a:defRPr sz="2000">
                <a:solidFill>
                  <a:srgbClr val="7F7F7F"/>
                </a:solidFill>
              </a:defRPr>
            </a:lvl1pPr>
            <a:lvl2pPr marL="457200" indent="0">
              <a:buNone/>
              <a:defRPr sz="2000">
                <a:solidFill>
                  <a:srgbClr val="7F7F7F"/>
                </a:solidFill>
              </a:defRPr>
            </a:lvl2pPr>
            <a:lvl3pPr marL="914400" indent="0">
              <a:buNone/>
              <a:defRPr sz="2000">
                <a:solidFill>
                  <a:srgbClr val="7F7F7F"/>
                </a:solidFill>
              </a:defRPr>
            </a:lvl3pPr>
            <a:lvl4pPr marL="1371600" indent="0">
              <a:buNone/>
              <a:defRPr sz="2000">
                <a:solidFill>
                  <a:srgbClr val="7F7F7F"/>
                </a:solidFill>
              </a:defRPr>
            </a:lvl4pPr>
            <a:lvl5pPr marL="1828800" indent="0">
              <a:buNone/>
              <a:defRPr sz="2000">
                <a:solidFill>
                  <a:srgbClr val="7F7F7F"/>
                </a:solidFill>
              </a:defRPr>
            </a:lvl5pPr>
          </a:lstStyle>
          <a:p>
            <a:pPr lvl="0"/>
            <a:r>
              <a:rPr lang="en-US"/>
              <a:t>Click to edit Master text styles</a:t>
            </a:r>
          </a:p>
        </p:txBody>
      </p:sp>
      <p:sp>
        <p:nvSpPr>
          <p:cNvPr id="7" name="Text Placeholder 6"/>
          <p:cNvSpPr>
            <a:spLocks noGrp="1"/>
          </p:cNvSpPr>
          <p:nvPr>
            <p:ph type="body" sz="quarter" idx="16" hasCustomPrompt="1"/>
          </p:nvPr>
        </p:nvSpPr>
        <p:spPr>
          <a:xfrm>
            <a:off x="504825" y="6451600"/>
            <a:ext cx="3419475" cy="406400"/>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4066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x Text + 1x Pic">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7204075" y="1062038"/>
            <a:ext cx="4484688" cy="5178425"/>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p:nvPr>
        </p:nvSpPr>
        <p:spPr>
          <a:xfrm>
            <a:off x="504825" y="250215"/>
            <a:ext cx="10412557" cy="584297"/>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465942" y="1302701"/>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841157"/>
            <a:ext cx="5891996" cy="4348506"/>
          </a:xfrm>
        </p:spPr>
        <p:txBody>
          <a:bodyPr>
            <a:normAutofit/>
          </a:bodyPr>
          <a:lstStyle>
            <a:lvl1pPr marL="0" indent="0">
              <a:buNone/>
              <a:defRPr sz="1200">
                <a:solidFill>
                  <a:srgbClr val="595959"/>
                </a:solidFill>
              </a:defRPr>
            </a:lvl1pPr>
            <a:lvl2pPr marL="457200" indent="0">
              <a:buNone/>
              <a:defRPr sz="1200">
                <a:solidFill>
                  <a:srgbClr val="595959"/>
                </a:solidFill>
              </a:defRPr>
            </a:lvl2pPr>
            <a:lvl3pPr marL="914400" indent="0">
              <a:buNone/>
              <a:defRPr sz="1200">
                <a:solidFill>
                  <a:srgbClr val="595959"/>
                </a:solidFill>
              </a:defRPr>
            </a:lvl3pPr>
            <a:lvl4pPr marL="1371600" indent="0">
              <a:buNone/>
              <a:defRPr sz="1200">
                <a:solidFill>
                  <a:srgbClr val="595959"/>
                </a:solidFill>
              </a:defRPr>
            </a:lvl4pPr>
            <a:lvl5pPr marL="1828800" indent="0">
              <a:buNone/>
              <a:defRPr sz="1200">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4" hasCustomPrompt="1"/>
          </p:nvPr>
        </p:nvSpPr>
        <p:spPr>
          <a:xfrm>
            <a:off x="466725" y="6356350"/>
            <a:ext cx="3444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82300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project showcas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A2BBBA6-8747-8149-897F-5F4120F24E1E}"/>
              </a:ext>
            </a:extLst>
          </p:cNvPr>
          <p:cNvSpPr>
            <a:spLocks noGrp="1"/>
          </p:cNvSpPr>
          <p:nvPr>
            <p:ph type="body" sz="quarter" idx="16" hasCustomPrompt="1"/>
          </p:nvPr>
        </p:nvSpPr>
        <p:spPr>
          <a:xfrm>
            <a:off x="85588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4476000" y="1198518"/>
            <a:ext cx="3240000" cy="2520000"/>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dirty="0"/>
              <a:t>3-column project showcase</a:t>
            </a:r>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85588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20" name="Picture Placeholder 14">
            <a:extLst>
              <a:ext uri="{FF2B5EF4-FFF2-40B4-BE49-F238E27FC236}">
                <a16:creationId xmlns:a16="http://schemas.microsoft.com/office/drawing/2014/main" id="{FC9E2B90-5A98-D947-A29D-1372DADDA8DA}"/>
              </a:ext>
            </a:extLst>
          </p:cNvPr>
          <p:cNvSpPr>
            <a:spLocks noGrp="1"/>
          </p:cNvSpPr>
          <p:nvPr>
            <p:ph type="pic" sz="quarter" idx="14"/>
          </p:nvPr>
        </p:nvSpPr>
        <p:spPr>
          <a:xfrm>
            <a:off x="855881" y="1198518"/>
            <a:ext cx="3240000" cy="2520000"/>
          </a:xfrm>
        </p:spPr>
        <p:txBody>
          <a:bodyPr anchor="ctr"/>
          <a:lstStyle>
            <a:lvl1pPr marL="0" indent="0" algn="ctr">
              <a:buNone/>
              <a:defRPr/>
            </a:lvl1pPr>
          </a:lstStyle>
          <a:p>
            <a:r>
              <a:rPr lang="en-US"/>
              <a:t>Click icon to add picture</a:t>
            </a:r>
            <a:endParaRPr lang="en-US" dirty="0"/>
          </a:p>
        </p:txBody>
      </p:sp>
      <p:sp>
        <p:nvSpPr>
          <p:cNvPr id="21" name="Picture Placeholder 14">
            <a:extLst>
              <a:ext uri="{FF2B5EF4-FFF2-40B4-BE49-F238E27FC236}">
                <a16:creationId xmlns:a16="http://schemas.microsoft.com/office/drawing/2014/main" id="{C087033D-C8DB-864A-92FE-5CDCB4253B35}"/>
              </a:ext>
            </a:extLst>
          </p:cNvPr>
          <p:cNvSpPr>
            <a:spLocks noGrp="1"/>
          </p:cNvSpPr>
          <p:nvPr>
            <p:ph type="pic" sz="quarter" idx="15"/>
          </p:nvPr>
        </p:nvSpPr>
        <p:spPr>
          <a:xfrm>
            <a:off x="7992511" y="1198518"/>
            <a:ext cx="3240000" cy="2520000"/>
          </a:xfrm>
        </p:spPr>
        <p:txBody>
          <a:bodyPr anchor="ctr"/>
          <a:lstStyle>
            <a:lvl1pPr marL="0" indent="0" algn="ctr">
              <a:buNone/>
              <a:defRPr/>
            </a:lvl1pPr>
          </a:lstStyle>
          <a:p>
            <a:r>
              <a:rPr lang="en-US"/>
              <a:t>Click icon to add picture</a:t>
            </a:r>
            <a:endParaRPr lang="en-US" dirty="0"/>
          </a:p>
        </p:txBody>
      </p:sp>
      <p:sp>
        <p:nvSpPr>
          <p:cNvPr id="22" name="Text Placeholder 5">
            <a:extLst>
              <a:ext uri="{FF2B5EF4-FFF2-40B4-BE49-F238E27FC236}">
                <a16:creationId xmlns:a16="http://schemas.microsoft.com/office/drawing/2014/main" id="{57BA9409-A7B4-5147-B2B4-81AD8C98D8FE}"/>
              </a:ext>
            </a:extLst>
          </p:cNvPr>
          <p:cNvSpPr>
            <a:spLocks noGrp="1"/>
          </p:cNvSpPr>
          <p:nvPr>
            <p:ph type="body" sz="quarter" idx="17" hasCustomPrompt="1"/>
          </p:nvPr>
        </p:nvSpPr>
        <p:spPr>
          <a:xfrm>
            <a:off x="4476000"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3" name="Text Placeholder 2">
            <a:extLst>
              <a:ext uri="{FF2B5EF4-FFF2-40B4-BE49-F238E27FC236}">
                <a16:creationId xmlns:a16="http://schemas.microsoft.com/office/drawing/2014/main" id="{D142D9D1-526E-CC4D-8FE6-90CB7593C04F}"/>
              </a:ext>
            </a:extLst>
          </p:cNvPr>
          <p:cNvSpPr>
            <a:spLocks noGrp="1"/>
          </p:cNvSpPr>
          <p:nvPr>
            <p:ph type="body" idx="18" hasCustomPrompt="1"/>
          </p:nvPr>
        </p:nvSpPr>
        <p:spPr>
          <a:xfrm>
            <a:off x="4476000"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24" name="Text Placeholder 5">
            <a:extLst>
              <a:ext uri="{FF2B5EF4-FFF2-40B4-BE49-F238E27FC236}">
                <a16:creationId xmlns:a16="http://schemas.microsoft.com/office/drawing/2014/main" id="{0D9B4493-7B31-C644-B62E-32A90C658F44}"/>
              </a:ext>
            </a:extLst>
          </p:cNvPr>
          <p:cNvSpPr>
            <a:spLocks noGrp="1"/>
          </p:cNvSpPr>
          <p:nvPr>
            <p:ph type="body" sz="quarter" idx="19" hasCustomPrompt="1"/>
          </p:nvPr>
        </p:nvSpPr>
        <p:spPr>
          <a:xfrm>
            <a:off x="799251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5" name="Text Placeholder 2">
            <a:extLst>
              <a:ext uri="{FF2B5EF4-FFF2-40B4-BE49-F238E27FC236}">
                <a16:creationId xmlns:a16="http://schemas.microsoft.com/office/drawing/2014/main" id="{207568BA-2550-D849-9CC9-D47F24A15E41}"/>
              </a:ext>
            </a:extLst>
          </p:cNvPr>
          <p:cNvSpPr>
            <a:spLocks noGrp="1"/>
          </p:cNvSpPr>
          <p:nvPr>
            <p:ph type="body" idx="20" hasCustomPrompt="1"/>
          </p:nvPr>
        </p:nvSpPr>
        <p:spPr>
          <a:xfrm>
            <a:off x="799251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5" name="Text Placeholder 4"/>
          <p:cNvSpPr>
            <a:spLocks noGrp="1"/>
          </p:cNvSpPr>
          <p:nvPr>
            <p:ph type="body" sz="quarter" idx="21" hasCustomPrompt="1"/>
          </p:nvPr>
        </p:nvSpPr>
        <p:spPr>
          <a:xfrm>
            <a:off x="504825" y="6356350"/>
            <a:ext cx="33686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8423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Opt 01)">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834887"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p:txBody>
          <a:bodyPr/>
          <a:lstStyle>
            <a:lvl1pPr>
              <a:defRPr/>
            </a:lvl1pPr>
          </a:lstStyle>
          <a:p>
            <a:r>
              <a:rPr lang="en-US" sz="2800" dirty="0">
                <a:latin typeface="Trebuchet MS" panose="020B0603020202020204" pitchFamily="34" charset="0"/>
              </a:rPr>
              <a:t>Comparisons (opt 01)</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4" name="Text Placeholder 23">
            <a:extLst>
              <a:ext uri="{FF2B5EF4-FFF2-40B4-BE49-F238E27FC236}">
                <a16:creationId xmlns:a16="http://schemas.microsoft.com/office/drawing/2014/main" id="{F03422E6-CE47-5B4C-8C92-FA13F1EA2762}"/>
              </a:ext>
            </a:extLst>
          </p:cNvPr>
          <p:cNvSpPr>
            <a:spLocks noGrp="1"/>
          </p:cNvSpPr>
          <p:nvPr>
            <p:ph type="body" sz="quarter" idx="14" hasCustomPrompt="1"/>
          </p:nvPr>
        </p:nvSpPr>
        <p:spPr>
          <a:xfrm>
            <a:off x="581891"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834886"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1">
            <a:extLst>
              <a:ext uri="{FF2B5EF4-FFF2-40B4-BE49-F238E27FC236}">
                <a16:creationId xmlns:a16="http://schemas.microsoft.com/office/drawing/2014/main" id="{FF0BFB3C-8987-A449-857D-BE505C75ABED}"/>
              </a:ext>
            </a:extLst>
          </p:cNvPr>
          <p:cNvSpPr>
            <a:spLocks noGrp="1"/>
          </p:cNvSpPr>
          <p:nvPr>
            <p:ph type="body" sz="quarter" idx="16" hasCustomPrompt="1"/>
          </p:nvPr>
        </p:nvSpPr>
        <p:spPr>
          <a:xfrm>
            <a:off x="4742858"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29" name="Text Placeholder 23">
            <a:extLst>
              <a:ext uri="{FF2B5EF4-FFF2-40B4-BE49-F238E27FC236}">
                <a16:creationId xmlns:a16="http://schemas.microsoft.com/office/drawing/2014/main" id="{6C59BA92-114B-CA46-8F65-30948BB2E36E}"/>
              </a:ext>
            </a:extLst>
          </p:cNvPr>
          <p:cNvSpPr>
            <a:spLocks noGrp="1"/>
          </p:cNvSpPr>
          <p:nvPr>
            <p:ph type="body" sz="quarter" idx="17" hasCustomPrompt="1"/>
          </p:nvPr>
        </p:nvSpPr>
        <p:spPr>
          <a:xfrm>
            <a:off x="4489862"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0" name="Text Placeholder 25">
            <a:extLst>
              <a:ext uri="{FF2B5EF4-FFF2-40B4-BE49-F238E27FC236}">
                <a16:creationId xmlns:a16="http://schemas.microsoft.com/office/drawing/2014/main" id="{B16A439E-D494-B345-A2DC-0ED9729C73AF}"/>
              </a:ext>
            </a:extLst>
          </p:cNvPr>
          <p:cNvSpPr>
            <a:spLocks noGrp="1"/>
          </p:cNvSpPr>
          <p:nvPr>
            <p:ph type="body" sz="quarter" idx="18"/>
          </p:nvPr>
        </p:nvSpPr>
        <p:spPr>
          <a:xfrm>
            <a:off x="4742857"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21">
            <a:extLst>
              <a:ext uri="{FF2B5EF4-FFF2-40B4-BE49-F238E27FC236}">
                <a16:creationId xmlns:a16="http://schemas.microsoft.com/office/drawing/2014/main" id="{AC3AA84A-179B-C44A-A390-FBE7CF18792C}"/>
              </a:ext>
            </a:extLst>
          </p:cNvPr>
          <p:cNvSpPr>
            <a:spLocks noGrp="1"/>
          </p:cNvSpPr>
          <p:nvPr>
            <p:ph type="body" sz="quarter" idx="19" hasCustomPrompt="1"/>
          </p:nvPr>
        </p:nvSpPr>
        <p:spPr>
          <a:xfrm>
            <a:off x="8740609" y="1302547"/>
            <a:ext cx="3060000" cy="612000"/>
          </a:xfrm>
          <a:prstGeom prst="roundRect">
            <a:avLst/>
          </a:prstGeom>
          <a:solidFill>
            <a:srgbClr val="FEBC11"/>
          </a:solidFill>
          <a:ln w="12700">
            <a:solidFill>
              <a:srgbClr val="FFBB13"/>
            </a:solidFill>
          </a:ln>
        </p:spPr>
        <p:txBody>
          <a:bodyPr anchor="ctr">
            <a:normAutofit/>
          </a:bodyPr>
          <a:lstStyle>
            <a:lvl1pPr marL="357188" indent="0">
              <a:buNone/>
              <a:tabLst/>
              <a:defRPr sz="1800" b="1">
                <a:solidFill>
                  <a:schemeClr val="bg1"/>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37" name="Text Placeholder 23">
            <a:extLst>
              <a:ext uri="{FF2B5EF4-FFF2-40B4-BE49-F238E27FC236}">
                <a16:creationId xmlns:a16="http://schemas.microsoft.com/office/drawing/2014/main" id="{DB0369DC-C42C-BC44-B24A-FD8EE3F70AB4}"/>
              </a:ext>
            </a:extLst>
          </p:cNvPr>
          <p:cNvSpPr>
            <a:spLocks noGrp="1"/>
          </p:cNvSpPr>
          <p:nvPr>
            <p:ph type="body" sz="quarter" idx="20" hasCustomPrompt="1"/>
          </p:nvPr>
        </p:nvSpPr>
        <p:spPr>
          <a:xfrm>
            <a:off x="8487613" y="1302547"/>
            <a:ext cx="612000" cy="612000"/>
          </a:xfrm>
          <a:prstGeom prst="ellipse">
            <a:avLst/>
          </a:prstGeom>
          <a:solidFill>
            <a:srgbClr val="FEBC11"/>
          </a:solidFill>
          <a:ln w="25400">
            <a:solidFill>
              <a:schemeClr val="bg1"/>
            </a:solidFill>
          </a:ln>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8" name="Text Placeholder 25">
            <a:extLst>
              <a:ext uri="{FF2B5EF4-FFF2-40B4-BE49-F238E27FC236}">
                <a16:creationId xmlns:a16="http://schemas.microsoft.com/office/drawing/2014/main" id="{E4A1293A-D1F4-1941-A787-F87122B6427B}"/>
              </a:ext>
            </a:extLst>
          </p:cNvPr>
          <p:cNvSpPr>
            <a:spLocks noGrp="1"/>
          </p:cNvSpPr>
          <p:nvPr>
            <p:ph type="body" sz="quarter" idx="21"/>
          </p:nvPr>
        </p:nvSpPr>
        <p:spPr>
          <a:xfrm>
            <a:off x="8740608"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22" hasCustomPrompt="1"/>
          </p:nvPr>
        </p:nvSpPr>
        <p:spPr>
          <a:xfrm>
            <a:off x="406400" y="6356350"/>
            <a:ext cx="3403600"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05255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s - with image / chart / icon (opt 02)">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504825"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Comparisons - with image / chart / icon (opt 02)</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504825"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DF6BE7-BA67-1B46-8163-B7A3DFBB32E9}"/>
              </a:ext>
            </a:extLst>
          </p:cNvPr>
          <p:cNvSpPr>
            <a:spLocks noGrp="1"/>
          </p:cNvSpPr>
          <p:nvPr>
            <p:ph sz="quarter" idx="21" hasCustomPrompt="1"/>
          </p:nvPr>
        </p:nvSpPr>
        <p:spPr>
          <a:xfrm>
            <a:off x="504825"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19" name="Text Placeholder 21">
            <a:extLst>
              <a:ext uri="{FF2B5EF4-FFF2-40B4-BE49-F238E27FC236}">
                <a16:creationId xmlns:a16="http://schemas.microsoft.com/office/drawing/2014/main" id="{072E3C89-2DC2-D745-AC1A-40F655B2CE22}"/>
              </a:ext>
            </a:extLst>
          </p:cNvPr>
          <p:cNvSpPr>
            <a:spLocks noGrp="1"/>
          </p:cNvSpPr>
          <p:nvPr>
            <p:ph type="body" sz="quarter" idx="22" hasCustomPrompt="1"/>
          </p:nvPr>
        </p:nvSpPr>
        <p:spPr>
          <a:xfrm>
            <a:off x="4331237"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0" name="Text Placeholder 25">
            <a:extLst>
              <a:ext uri="{FF2B5EF4-FFF2-40B4-BE49-F238E27FC236}">
                <a16:creationId xmlns:a16="http://schemas.microsoft.com/office/drawing/2014/main" id="{5565FFAC-83E0-5641-B638-1A58E427F71E}"/>
              </a:ext>
            </a:extLst>
          </p:cNvPr>
          <p:cNvSpPr>
            <a:spLocks noGrp="1"/>
          </p:cNvSpPr>
          <p:nvPr>
            <p:ph type="body" sz="quarter" idx="23"/>
          </p:nvPr>
        </p:nvSpPr>
        <p:spPr>
          <a:xfrm>
            <a:off x="4331237"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a:extLst>
              <a:ext uri="{FF2B5EF4-FFF2-40B4-BE49-F238E27FC236}">
                <a16:creationId xmlns:a16="http://schemas.microsoft.com/office/drawing/2014/main" id="{793719C8-1987-8A4C-A63E-B740FD53052B}"/>
              </a:ext>
            </a:extLst>
          </p:cNvPr>
          <p:cNvSpPr>
            <a:spLocks noGrp="1"/>
          </p:cNvSpPr>
          <p:nvPr>
            <p:ph sz="quarter" idx="24" hasCustomPrompt="1"/>
          </p:nvPr>
        </p:nvSpPr>
        <p:spPr>
          <a:xfrm>
            <a:off x="4331237"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23" name="Text Placeholder 21">
            <a:extLst>
              <a:ext uri="{FF2B5EF4-FFF2-40B4-BE49-F238E27FC236}">
                <a16:creationId xmlns:a16="http://schemas.microsoft.com/office/drawing/2014/main" id="{3EBF9622-0B52-5D4E-BF04-71D838A7A6A4}"/>
              </a:ext>
            </a:extLst>
          </p:cNvPr>
          <p:cNvSpPr>
            <a:spLocks noGrp="1"/>
          </p:cNvSpPr>
          <p:nvPr>
            <p:ph type="body" sz="quarter" idx="25" hasCustomPrompt="1"/>
          </p:nvPr>
        </p:nvSpPr>
        <p:spPr>
          <a:xfrm>
            <a:off x="8157650"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5" name="Text Placeholder 25">
            <a:extLst>
              <a:ext uri="{FF2B5EF4-FFF2-40B4-BE49-F238E27FC236}">
                <a16:creationId xmlns:a16="http://schemas.microsoft.com/office/drawing/2014/main" id="{DAA0B8D7-4C30-1648-86CE-0F510E7EB760}"/>
              </a:ext>
            </a:extLst>
          </p:cNvPr>
          <p:cNvSpPr>
            <a:spLocks noGrp="1"/>
          </p:cNvSpPr>
          <p:nvPr>
            <p:ph type="body" sz="quarter" idx="26"/>
          </p:nvPr>
        </p:nvSpPr>
        <p:spPr>
          <a:xfrm>
            <a:off x="8157650"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a:extLst>
              <a:ext uri="{FF2B5EF4-FFF2-40B4-BE49-F238E27FC236}">
                <a16:creationId xmlns:a16="http://schemas.microsoft.com/office/drawing/2014/main" id="{6C08569C-0B31-6C47-AAB3-3B9388505ED4}"/>
              </a:ext>
            </a:extLst>
          </p:cNvPr>
          <p:cNvSpPr>
            <a:spLocks noGrp="1"/>
          </p:cNvSpPr>
          <p:nvPr>
            <p:ph sz="quarter" idx="27" hasCustomPrompt="1"/>
          </p:nvPr>
        </p:nvSpPr>
        <p:spPr>
          <a:xfrm>
            <a:off x="8157650"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5" name="Text Placeholder 4"/>
          <p:cNvSpPr>
            <a:spLocks noGrp="1"/>
          </p:cNvSpPr>
          <p:nvPr>
            <p:ph type="body" sz="quarter" idx="28" hasCustomPrompt="1"/>
          </p:nvPr>
        </p:nvSpPr>
        <p:spPr>
          <a:xfrm>
            <a:off x="504825" y="6356350"/>
            <a:ext cx="3952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43088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332AD5B-E72D-A94F-98AE-656377385D6B}"/>
              </a:ext>
            </a:extLst>
          </p:cNvPr>
          <p:cNvPicPr>
            <a:picLocks noChangeAspect="1"/>
          </p:cNvPicPr>
          <p:nvPr userDrawn="1"/>
        </p:nvPicPr>
        <p:blipFill>
          <a:blip r:embed="rId18">
            <a:lum/>
          </a:blip>
          <a:stretch>
            <a:fillRect/>
          </a:stretch>
        </p:blipFill>
        <p:spPr>
          <a:xfrm>
            <a:off x="11081394" y="223339"/>
            <a:ext cx="603250" cy="603250"/>
          </a:xfrm>
          <a:prstGeom prst="rect">
            <a:avLst/>
          </a:prstGeom>
        </p:spPr>
      </p:pic>
      <p:sp>
        <p:nvSpPr>
          <p:cNvPr id="17" name="Rectangle 16">
            <a:extLst>
              <a:ext uri="{FF2B5EF4-FFF2-40B4-BE49-F238E27FC236}">
                <a16:creationId xmlns:a16="http://schemas.microsoft.com/office/drawing/2014/main" id="{4B1F3A1E-7DB8-E942-A26E-AA47434BAB2A}"/>
              </a:ext>
            </a:extLst>
          </p:cNvPr>
          <p:cNvSpPr/>
          <p:nvPr userDrawn="1"/>
        </p:nvSpPr>
        <p:spPr>
          <a:xfrm>
            <a:off x="0" y="321764"/>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D2D0EB2-9874-914F-813F-217E2062148A}"/>
              </a:ext>
            </a:extLst>
          </p:cNvPr>
          <p:cNvSpPr>
            <a:spLocks noGrp="1"/>
          </p:cNvSpPr>
          <p:nvPr>
            <p:ph type="ftr" sz="quarter" idx="3"/>
          </p:nvPr>
        </p:nvSpPr>
        <p:spPr>
          <a:xfrm>
            <a:off x="9278470" y="6356350"/>
            <a:ext cx="2197675" cy="360000"/>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r>
              <a:rPr lang="en-US" b="1"/>
              <a:t>Choose one: Highly Confidential / Confidential / Restricted / Public</a:t>
            </a:r>
            <a:endParaRPr lang="en-US" dirty="0"/>
          </a:p>
        </p:txBody>
      </p:sp>
      <p:cxnSp>
        <p:nvCxnSpPr>
          <p:cNvPr id="7" name="Straight Connector 6">
            <a:extLst>
              <a:ext uri="{FF2B5EF4-FFF2-40B4-BE49-F238E27FC236}">
                <a16:creationId xmlns:a16="http://schemas.microsoft.com/office/drawing/2014/main" id="{1F060E8E-1590-EC47-B852-A8EDA70D52E9}"/>
              </a:ext>
            </a:extLst>
          </p:cNvPr>
          <p:cNvCxnSpPr/>
          <p:nvPr userDrawn="1"/>
        </p:nvCxnSpPr>
        <p:spPr>
          <a:xfrm>
            <a:off x="504825" y="6333935"/>
            <a:ext cx="11273981" cy="0"/>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1AF1BBB8-66EF-AE41-A86C-2B947B05AAFE}"/>
              </a:ext>
            </a:extLst>
          </p:cNvPr>
          <p:cNvSpPr>
            <a:spLocks noGrp="1"/>
          </p:cNvSpPr>
          <p:nvPr>
            <p:ph type="title"/>
          </p:nvPr>
        </p:nvSpPr>
        <p:spPr>
          <a:xfrm>
            <a:off x="504825" y="250215"/>
            <a:ext cx="10412557" cy="5842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5B460CC-4201-9F45-950F-D8B26925AAAC}"/>
              </a:ext>
            </a:extLst>
          </p:cNvPr>
          <p:cNvSpPr>
            <a:spLocks noGrp="1"/>
          </p:cNvSpPr>
          <p:nvPr>
            <p:ph type="body" idx="1"/>
          </p:nvPr>
        </p:nvSpPr>
        <p:spPr>
          <a:xfrm>
            <a:off x="666596" y="1321555"/>
            <a:ext cx="10515600" cy="4855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704F3C0-4E01-514C-A6AC-261444DB95E2}"/>
              </a:ext>
            </a:extLst>
          </p:cNvPr>
          <p:cNvSpPr>
            <a:spLocks noGrp="1"/>
          </p:cNvSpPr>
          <p:nvPr>
            <p:ph type="sldNum" sz="quarter" idx="4"/>
          </p:nvPr>
        </p:nvSpPr>
        <p:spPr>
          <a:xfrm>
            <a:off x="11508806" y="6356350"/>
            <a:ext cx="270000" cy="360000"/>
          </a:xfrm>
          <a:prstGeom prst="rect">
            <a:avLst/>
          </a:prstGeom>
        </p:spPr>
        <p:txBody>
          <a:bodyPr vert="horz" lIns="0" tIns="0" rIns="0" bIns="0" rtlCol="0" anchor="ctr"/>
          <a:lstStyle>
            <a:lvl1pPr algn="r">
              <a:defRPr sz="1000" b="1">
                <a:solidFill>
                  <a:srgbClr val="898989"/>
                </a:solidFill>
              </a:defRPr>
            </a:lvl1pPr>
          </a:lstStyle>
          <a:p>
            <a:fld id="{7C03E8FC-7EBD-BF42-9ED4-90D4B1E23A24}" type="slidenum">
              <a:rPr lang="en-US" smtClean="0"/>
              <a:pPr/>
              <a:t>‹#›</a:t>
            </a:fld>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[Add Footnote Here]</a:t>
            </a:r>
            <a:endParaRPr lang="en-MY" dirty="0"/>
          </a:p>
        </p:txBody>
      </p:sp>
    </p:spTree>
    <p:extLst>
      <p:ext uri="{BB962C8B-B14F-4D97-AF65-F5344CB8AC3E}">
        <p14:creationId xmlns:p14="http://schemas.microsoft.com/office/powerpoint/2010/main" val="3350108099"/>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50" r:id="rId3"/>
    <p:sldLayoutId id="2147483660" r:id="rId4"/>
    <p:sldLayoutId id="2147483661" r:id="rId5"/>
    <p:sldLayoutId id="2147483653" r:id="rId6"/>
    <p:sldLayoutId id="2147483663" r:id="rId7"/>
    <p:sldLayoutId id="2147483664" r:id="rId8"/>
    <p:sldLayoutId id="2147483665" r:id="rId9"/>
    <p:sldLayoutId id="2147483666" r:id="rId10"/>
    <p:sldLayoutId id="2147483652" r:id="rId11"/>
    <p:sldLayoutId id="2147483654" r:id="rId12"/>
    <p:sldLayoutId id="2147483655" r:id="rId13"/>
    <p:sldLayoutId id="2147483667" r:id="rId14"/>
    <p:sldLayoutId id="2147483657" r:id="rId15"/>
    <p:sldLayoutId id="2147483668" r:id="rId16"/>
  </p:sldLayoutIdLst>
  <p:hf hd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7C03E8FC-7EBD-BF42-9ED4-90D4B1E23A24}" type="slidenum">
              <a:rPr lang="en-US" smtClean="0"/>
              <a:pPr/>
              <a:t>0</a:t>
            </a:fld>
            <a:endParaRPr lang="en-US" dirty="0"/>
          </a:p>
        </p:txBody>
      </p:sp>
      <p:sp>
        <p:nvSpPr>
          <p:cNvPr id="4" name="TextBox 3">
            <a:extLst>
              <a:ext uri="{FF2B5EF4-FFF2-40B4-BE49-F238E27FC236}">
                <a16:creationId xmlns:a16="http://schemas.microsoft.com/office/drawing/2014/main" id="{E7B8D30E-9761-4C96-9A47-8CF7112F3D6A}"/>
              </a:ext>
            </a:extLst>
          </p:cNvPr>
          <p:cNvSpPr txBox="1"/>
          <p:nvPr/>
        </p:nvSpPr>
        <p:spPr>
          <a:xfrm>
            <a:off x="6096000" y="261258"/>
            <a:ext cx="6096000" cy="886408"/>
          </a:xfrm>
          <a:prstGeom prst="rect">
            <a:avLst/>
          </a:prstGeom>
          <a:solidFill>
            <a:schemeClr val="bg1"/>
          </a:solidFill>
        </p:spPr>
        <p:txBody>
          <a:bodyPr wrap="square" rtlCol="0">
            <a:spAutoFit/>
          </a:bodyPr>
          <a:lstStyle/>
          <a:p>
            <a:endParaRPr lang="en-ID" dirty="0"/>
          </a:p>
        </p:txBody>
      </p:sp>
      <p:sp>
        <p:nvSpPr>
          <p:cNvPr id="5" name="TextBox 4">
            <a:extLst>
              <a:ext uri="{FF2B5EF4-FFF2-40B4-BE49-F238E27FC236}">
                <a16:creationId xmlns:a16="http://schemas.microsoft.com/office/drawing/2014/main" id="{603C7126-445D-43D1-87C1-56D24C052B91}"/>
              </a:ext>
            </a:extLst>
          </p:cNvPr>
          <p:cNvSpPr txBox="1"/>
          <p:nvPr/>
        </p:nvSpPr>
        <p:spPr>
          <a:xfrm>
            <a:off x="3486154" y="915908"/>
            <a:ext cx="5219699" cy="769441"/>
          </a:xfrm>
          <a:prstGeom prst="rect">
            <a:avLst/>
          </a:prstGeom>
          <a:noFill/>
        </p:spPr>
        <p:txBody>
          <a:bodyPr wrap="none" rtlCol="0">
            <a:spAutoFit/>
          </a:bodyPr>
          <a:lstStyle/>
          <a:p>
            <a:pPr algn="ctr"/>
            <a:r>
              <a:rPr lang="en-US" sz="4400" b="1" dirty="0">
                <a:effectLst>
                  <a:outerShdw blurRad="38100" dist="38100" dir="2700000" algn="tl">
                    <a:srgbClr val="000000">
                      <a:alpha val="43137"/>
                    </a:srgbClr>
                  </a:outerShdw>
                </a:effectLst>
              </a:rPr>
              <a:t>APLIKASI OBLIGASI</a:t>
            </a:r>
            <a:endParaRPr lang="en-ID" sz="44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CAA9B9AD-3FB1-400E-9F4C-EE61A2194CCC}"/>
              </a:ext>
            </a:extLst>
          </p:cNvPr>
          <p:cNvSpPr txBox="1"/>
          <p:nvPr/>
        </p:nvSpPr>
        <p:spPr>
          <a:xfrm>
            <a:off x="4626719" y="2652926"/>
            <a:ext cx="2938561" cy="646331"/>
          </a:xfrm>
          <a:prstGeom prst="rect">
            <a:avLst/>
          </a:prstGeom>
          <a:noFill/>
        </p:spPr>
        <p:txBody>
          <a:bodyPr wrap="square" rtlCol="0">
            <a:spAutoFit/>
          </a:bodyPr>
          <a:lstStyle/>
          <a:p>
            <a:pPr algn="ctr"/>
            <a:r>
              <a:rPr lang="en-US" b="1" dirty="0"/>
              <a:t>IT Development Program</a:t>
            </a:r>
          </a:p>
          <a:p>
            <a:pPr algn="ctr"/>
            <a:r>
              <a:rPr lang="en-US" b="1" dirty="0" err="1"/>
              <a:t>Kelompok</a:t>
            </a:r>
            <a:r>
              <a:rPr lang="en-US" b="1" dirty="0"/>
              <a:t> 3 </a:t>
            </a:r>
            <a:endParaRPr lang="en-ID" b="1" dirty="0"/>
          </a:p>
        </p:txBody>
      </p:sp>
      <p:sp>
        <p:nvSpPr>
          <p:cNvPr id="9" name="TextBox 8">
            <a:extLst>
              <a:ext uri="{FF2B5EF4-FFF2-40B4-BE49-F238E27FC236}">
                <a16:creationId xmlns:a16="http://schemas.microsoft.com/office/drawing/2014/main" id="{7490615C-AE0C-4B65-B295-9EC97775B1A8}"/>
              </a:ext>
            </a:extLst>
          </p:cNvPr>
          <p:cNvSpPr txBox="1"/>
          <p:nvPr/>
        </p:nvSpPr>
        <p:spPr>
          <a:xfrm>
            <a:off x="4283260" y="1617650"/>
            <a:ext cx="3625480" cy="369332"/>
          </a:xfrm>
          <a:prstGeom prst="rect">
            <a:avLst/>
          </a:prstGeom>
          <a:noFill/>
        </p:spPr>
        <p:txBody>
          <a:bodyPr wrap="none" rtlCol="0">
            <a:spAutoFit/>
          </a:bodyPr>
          <a:lstStyle/>
          <a:p>
            <a:pPr algn="ctr"/>
            <a:r>
              <a:rPr lang="en-US" b="1" dirty="0">
                <a:effectLst>
                  <a:outerShdw blurRad="38100" dist="38100" dir="2700000" algn="tl">
                    <a:srgbClr val="000000">
                      <a:alpha val="43137"/>
                    </a:srgbClr>
                  </a:outerShdw>
                </a:effectLst>
              </a:rPr>
              <a:t>Android Programming with Java</a:t>
            </a:r>
            <a:endParaRPr lang="en-ID"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3964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375EF9-732D-4DA5-9806-D5B71CBEA958}"/>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1203B9B9-40B4-4BFA-9550-952301F9FC35}"/>
              </a:ext>
            </a:extLst>
          </p:cNvPr>
          <p:cNvSpPr>
            <a:spLocks noGrp="1"/>
          </p:cNvSpPr>
          <p:nvPr>
            <p:ph type="title"/>
          </p:nvPr>
        </p:nvSpPr>
        <p:spPr/>
        <p:txBody>
          <a:bodyPr/>
          <a:lstStyle/>
          <a:p>
            <a:r>
              <a:rPr lang="en-US" dirty="0"/>
              <a:t>PENDAHULUAN</a:t>
            </a:r>
            <a:endParaRPr lang="en-ID" dirty="0"/>
          </a:p>
        </p:txBody>
      </p:sp>
      <p:sp>
        <p:nvSpPr>
          <p:cNvPr id="4" name="Content Placeholder 3">
            <a:extLst>
              <a:ext uri="{FF2B5EF4-FFF2-40B4-BE49-F238E27FC236}">
                <a16:creationId xmlns:a16="http://schemas.microsoft.com/office/drawing/2014/main" id="{4B5040CF-AEC7-4F8E-8940-78BC3BB6A53B}"/>
              </a:ext>
            </a:extLst>
          </p:cNvPr>
          <p:cNvSpPr>
            <a:spLocks noGrp="1"/>
          </p:cNvSpPr>
          <p:nvPr>
            <p:ph idx="1"/>
          </p:nvPr>
        </p:nvSpPr>
        <p:spPr/>
        <p:txBody>
          <a:bodyPr>
            <a:normAutofit/>
          </a:bodyPr>
          <a:lstStyle/>
          <a:p>
            <a:pPr>
              <a:lnSpc>
                <a:spcPct val="100000"/>
              </a:lnSpc>
            </a:pPr>
            <a:r>
              <a:rPr lang="en-US" sz="2400" dirty="0" err="1"/>
              <a:t>Aplikasi</a:t>
            </a:r>
            <a:r>
              <a:rPr lang="en-US" sz="2400" dirty="0"/>
              <a:t> </a:t>
            </a:r>
            <a:r>
              <a:rPr lang="en-US" sz="2400" dirty="0" err="1"/>
              <a:t>Obligasi</a:t>
            </a:r>
            <a:r>
              <a:rPr lang="en-US" sz="2400" dirty="0"/>
              <a:t> </a:t>
            </a:r>
            <a:r>
              <a:rPr lang="en-US" sz="2400" dirty="0" err="1"/>
              <a:t>ini</a:t>
            </a:r>
            <a:r>
              <a:rPr lang="en-US" sz="2400" dirty="0"/>
              <a:t> </a:t>
            </a:r>
            <a:r>
              <a:rPr lang="en-US" sz="2400" dirty="0" err="1"/>
              <a:t>adalah</a:t>
            </a:r>
            <a:r>
              <a:rPr lang="en-US" sz="2400" dirty="0"/>
              <a:t> </a:t>
            </a:r>
            <a:r>
              <a:rPr lang="en-US" sz="2400" dirty="0" err="1"/>
              <a:t>aplikasi</a:t>
            </a:r>
            <a:r>
              <a:rPr lang="en-US" sz="2400" dirty="0"/>
              <a:t> yang </a:t>
            </a:r>
            <a:r>
              <a:rPr lang="en-US" sz="2400" dirty="0" err="1"/>
              <a:t>dapat</a:t>
            </a:r>
            <a:r>
              <a:rPr lang="en-US" sz="2400" dirty="0"/>
              <a:t> </a:t>
            </a:r>
            <a:r>
              <a:rPr lang="en-US" sz="2400" dirty="0" err="1"/>
              <a:t>digunakan</a:t>
            </a:r>
            <a:r>
              <a:rPr lang="en-US" sz="2400" dirty="0"/>
              <a:t> </a:t>
            </a:r>
            <a:r>
              <a:rPr lang="en-US" sz="2400" dirty="0" err="1"/>
              <a:t>nasabah</a:t>
            </a:r>
            <a:r>
              <a:rPr lang="en-US" sz="2400" dirty="0"/>
              <a:t> </a:t>
            </a:r>
            <a:r>
              <a:rPr lang="en-US" sz="2400" dirty="0" err="1"/>
              <a:t>untuk</a:t>
            </a:r>
            <a:r>
              <a:rPr lang="en-US" sz="2400" dirty="0"/>
              <a:t> </a:t>
            </a:r>
            <a:r>
              <a:rPr lang="en-US" sz="2400" dirty="0" err="1"/>
              <a:t>melakukan</a:t>
            </a:r>
            <a:r>
              <a:rPr lang="en-US" sz="2400" dirty="0"/>
              <a:t> </a:t>
            </a:r>
            <a:r>
              <a:rPr lang="en-US" sz="2400" dirty="0" err="1"/>
              <a:t>transaksi</a:t>
            </a:r>
            <a:r>
              <a:rPr lang="en-US" sz="2400" dirty="0"/>
              <a:t> </a:t>
            </a:r>
            <a:r>
              <a:rPr lang="en-US" sz="2400" dirty="0" err="1"/>
              <a:t>pembelian</a:t>
            </a:r>
            <a:r>
              <a:rPr lang="en-US" sz="2400" dirty="0"/>
              <a:t> </a:t>
            </a:r>
            <a:r>
              <a:rPr lang="en-US" sz="2400" dirty="0" err="1"/>
              <a:t>obligasi</a:t>
            </a:r>
            <a:r>
              <a:rPr lang="en-US" sz="2400" dirty="0"/>
              <a:t> </a:t>
            </a:r>
          </a:p>
          <a:p>
            <a:pPr>
              <a:lnSpc>
                <a:spcPct val="100000"/>
              </a:lnSpc>
            </a:pPr>
            <a:r>
              <a:rPr lang="en-US" sz="2400" dirty="0" err="1"/>
              <a:t>Layanan</a:t>
            </a:r>
            <a:r>
              <a:rPr lang="en-US" sz="2400" dirty="0"/>
              <a:t> yang </a:t>
            </a:r>
            <a:r>
              <a:rPr lang="en-US" sz="2400" dirty="0" err="1"/>
              <a:t>dapat</a:t>
            </a:r>
            <a:r>
              <a:rPr lang="en-US" sz="2400" dirty="0"/>
              <a:t> </a:t>
            </a:r>
            <a:r>
              <a:rPr lang="en-US" sz="2400" dirty="0" err="1"/>
              <a:t>dinikmati</a:t>
            </a:r>
            <a:r>
              <a:rPr lang="en-US" sz="2400" dirty="0"/>
              <a:t> oleh </a:t>
            </a:r>
            <a:r>
              <a:rPr lang="en-US" sz="2400" dirty="0" err="1"/>
              <a:t>nasabah</a:t>
            </a:r>
            <a:r>
              <a:rPr lang="en-US" sz="2400" dirty="0"/>
              <a:t> </a:t>
            </a:r>
            <a:r>
              <a:rPr lang="en-US" sz="2400" dirty="0" err="1"/>
              <a:t>adalah</a:t>
            </a:r>
            <a:r>
              <a:rPr lang="en-US" sz="2400" dirty="0"/>
              <a:t>: </a:t>
            </a:r>
          </a:p>
          <a:p>
            <a:pPr lvl="1">
              <a:lnSpc>
                <a:spcPct val="100000"/>
              </a:lnSpc>
              <a:buFont typeface="Wingdings" panose="05000000000000000000" pitchFamily="2" charset="2"/>
              <a:buChar char="q"/>
            </a:pPr>
            <a:r>
              <a:rPr lang="en-US" sz="2400" dirty="0" err="1"/>
              <a:t>Melihat</a:t>
            </a:r>
            <a:r>
              <a:rPr lang="en-US" sz="2400" dirty="0"/>
              <a:t> </a:t>
            </a:r>
            <a:r>
              <a:rPr lang="en-US" sz="2400" dirty="0" err="1"/>
              <a:t>produk</a:t>
            </a:r>
            <a:r>
              <a:rPr lang="en-US" sz="2400" dirty="0"/>
              <a:t> </a:t>
            </a:r>
            <a:r>
              <a:rPr lang="en-US" sz="2400" dirty="0" err="1"/>
              <a:t>obligasi</a:t>
            </a:r>
            <a:r>
              <a:rPr lang="en-US" sz="2400" dirty="0"/>
              <a:t> yang </a:t>
            </a:r>
            <a:r>
              <a:rPr lang="en-US" sz="2400" dirty="0" err="1"/>
              <a:t>ditawarkan</a:t>
            </a:r>
            <a:r>
              <a:rPr lang="en-US" sz="2400" dirty="0"/>
              <a:t> </a:t>
            </a:r>
          </a:p>
          <a:p>
            <a:pPr lvl="1">
              <a:lnSpc>
                <a:spcPct val="100000"/>
              </a:lnSpc>
              <a:buFont typeface="Wingdings" panose="05000000000000000000" pitchFamily="2" charset="2"/>
              <a:buChar char="q"/>
            </a:pPr>
            <a:r>
              <a:rPr lang="en-US" sz="2400" dirty="0" err="1"/>
              <a:t>Melakukan</a:t>
            </a:r>
            <a:r>
              <a:rPr lang="en-US" sz="2400" dirty="0"/>
              <a:t> </a:t>
            </a:r>
            <a:r>
              <a:rPr lang="en-US" sz="2400" dirty="0" err="1"/>
              <a:t>transaksi</a:t>
            </a:r>
            <a:r>
              <a:rPr lang="en-US" sz="2400" dirty="0"/>
              <a:t> </a:t>
            </a:r>
            <a:r>
              <a:rPr lang="en-US" sz="2400" dirty="0" err="1"/>
              <a:t>pembelian</a:t>
            </a:r>
            <a:r>
              <a:rPr lang="en-US" sz="2400" dirty="0"/>
              <a:t> </a:t>
            </a:r>
            <a:r>
              <a:rPr lang="en-US" sz="2400" dirty="0" err="1"/>
              <a:t>obligasi</a:t>
            </a:r>
            <a:endParaRPr lang="en-US" sz="2400" dirty="0"/>
          </a:p>
          <a:p>
            <a:pPr lvl="1">
              <a:lnSpc>
                <a:spcPct val="100000"/>
              </a:lnSpc>
              <a:buFont typeface="Wingdings" panose="05000000000000000000" pitchFamily="2" charset="2"/>
              <a:buChar char="q"/>
            </a:pPr>
            <a:r>
              <a:rPr lang="en-US" sz="2400" dirty="0" err="1"/>
              <a:t>Melihat</a:t>
            </a:r>
            <a:r>
              <a:rPr lang="en-US" sz="2400" dirty="0"/>
              <a:t> calendar </a:t>
            </a:r>
            <a:r>
              <a:rPr lang="en-US" sz="2400" dirty="0" err="1"/>
              <a:t>kupon</a:t>
            </a:r>
            <a:r>
              <a:rPr lang="en-US" sz="2400" dirty="0"/>
              <a:t>, </a:t>
            </a:r>
            <a:r>
              <a:rPr lang="en-US" sz="2400" dirty="0" err="1"/>
              <a:t>kapan</a:t>
            </a:r>
            <a:r>
              <a:rPr lang="en-US" sz="2400" dirty="0"/>
              <a:t> </a:t>
            </a:r>
            <a:r>
              <a:rPr lang="en-US" sz="2400" dirty="0" err="1"/>
              <a:t>saja</a:t>
            </a:r>
            <a:r>
              <a:rPr lang="en-US" sz="2400" dirty="0"/>
              <a:t> </a:t>
            </a:r>
            <a:r>
              <a:rPr lang="en-US" sz="2400" dirty="0" err="1"/>
              <a:t>kupon</a:t>
            </a:r>
            <a:r>
              <a:rPr lang="en-US" sz="2400" dirty="0"/>
              <a:t> </a:t>
            </a:r>
            <a:r>
              <a:rPr lang="en-US" sz="2400" dirty="0" err="1"/>
              <a:t>diterima</a:t>
            </a:r>
            <a:r>
              <a:rPr lang="en-US" sz="2400" dirty="0"/>
              <a:t> dan </a:t>
            </a:r>
            <a:r>
              <a:rPr lang="en-US" sz="2400" dirty="0" err="1"/>
              <a:t>jumlah</a:t>
            </a:r>
            <a:r>
              <a:rPr lang="en-US" sz="2400" dirty="0"/>
              <a:t> </a:t>
            </a:r>
            <a:r>
              <a:rPr lang="en-US" sz="2400" dirty="0" err="1"/>
              <a:t>kupon</a:t>
            </a:r>
            <a:r>
              <a:rPr lang="en-US" sz="2400" dirty="0"/>
              <a:t> yang </a:t>
            </a:r>
            <a:r>
              <a:rPr lang="en-US" sz="2400" dirty="0" err="1"/>
              <a:t>diterima</a:t>
            </a:r>
            <a:r>
              <a:rPr lang="en-US" sz="2400" dirty="0"/>
              <a:t> </a:t>
            </a:r>
          </a:p>
          <a:p>
            <a:pPr lvl="1">
              <a:lnSpc>
                <a:spcPct val="100000"/>
              </a:lnSpc>
              <a:buFont typeface="Wingdings" panose="05000000000000000000" pitchFamily="2" charset="2"/>
              <a:buChar char="q"/>
            </a:pPr>
            <a:r>
              <a:rPr lang="en-US" sz="2400" dirty="0" err="1"/>
              <a:t>Melakukan</a:t>
            </a:r>
            <a:r>
              <a:rPr lang="en-US" sz="2400" dirty="0"/>
              <a:t> top up </a:t>
            </a:r>
            <a:r>
              <a:rPr lang="en-US" sz="2400" dirty="0" err="1"/>
              <a:t>saldo</a:t>
            </a:r>
            <a:r>
              <a:rPr lang="en-US" sz="2400" dirty="0"/>
              <a:t> </a:t>
            </a:r>
            <a:r>
              <a:rPr lang="en-US" sz="2400" dirty="0" err="1"/>
              <a:t>obligasi</a:t>
            </a:r>
            <a:r>
              <a:rPr lang="en-US" sz="2400" dirty="0"/>
              <a:t> </a:t>
            </a:r>
          </a:p>
          <a:p>
            <a:pPr>
              <a:lnSpc>
                <a:spcPct val="100000"/>
              </a:lnSpc>
            </a:pPr>
            <a:endParaRPr lang="en-ID" sz="2400" dirty="0"/>
          </a:p>
        </p:txBody>
      </p:sp>
      <p:sp>
        <p:nvSpPr>
          <p:cNvPr id="5" name="Slide Number Placeholder 4">
            <a:extLst>
              <a:ext uri="{FF2B5EF4-FFF2-40B4-BE49-F238E27FC236}">
                <a16:creationId xmlns:a16="http://schemas.microsoft.com/office/drawing/2014/main" id="{78A220E0-5C12-4AF8-AE6A-D3FAC1C8C9A2}"/>
              </a:ext>
            </a:extLst>
          </p:cNvPr>
          <p:cNvSpPr>
            <a:spLocks noGrp="1"/>
          </p:cNvSpPr>
          <p:nvPr>
            <p:ph type="sldNum" sz="quarter" idx="12"/>
          </p:nvPr>
        </p:nvSpPr>
        <p:spPr/>
        <p:txBody>
          <a:bodyPr/>
          <a:lstStyle/>
          <a:p>
            <a:fld id="{7C03E8FC-7EBD-BF42-9ED4-90D4B1E23A24}" type="slidenum">
              <a:rPr lang="en-US" smtClean="0"/>
              <a:pPr/>
              <a:t>9</a:t>
            </a:fld>
            <a:endParaRPr lang="en-US" dirty="0"/>
          </a:p>
        </p:txBody>
      </p:sp>
      <p:sp>
        <p:nvSpPr>
          <p:cNvPr id="6" name="Text Placeholder 5">
            <a:extLst>
              <a:ext uri="{FF2B5EF4-FFF2-40B4-BE49-F238E27FC236}">
                <a16:creationId xmlns:a16="http://schemas.microsoft.com/office/drawing/2014/main" id="{1FDECE77-4BA8-4825-B075-0B2F0CC54CD7}"/>
              </a:ext>
            </a:extLst>
          </p:cNvPr>
          <p:cNvSpPr>
            <a:spLocks noGrp="1"/>
          </p:cNvSpPr>
          <p:nvPr>
            <p:ph type="body" sz="quarter" idx="13"/>
          </p:nvPr>
        </p:nvSpPr>
        <p:spPr/>
        <p:txBody>
          <a:bodyPr/>
          <a:lstStyle/>
          <a:p>
            <a:endParaRPr lang="en-ID"/>
          </a:p>
        </p:txBody>
      </p:sp>
    </p:spTree>
    <p:extLst>
      <p:ext uri="{BB962C8B-B14F-4D97-AF65-F5344CB8AC3E}">
        <p14:creationId xmlns:p14="http://schemas.microsoft.com/office/powerpoint/2010/main" val="105433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8D804-8114-4244-82DC-5F79FBDE032A}"/>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E40EB123-E09E-46F2-AE82-22CE2DDD82AB}"/>
              </a:ext>
            </a:extLst>
          </p:cNvPr>
          <p:cNvSpPr>
            <a:spLocks noGrp="1"/>
          </p:cNvSpPr>
          <p:nvPr>
            <p:ph type="title"/>
          </p:nvPr>
        </p:nvSpPr>
        <p:spPr/>
        <p:txBody>
          <a:bodyPr/>
          <a:lstStyle/>
          <a:p>
            <a:endParaRPr lang="en-ID" dirty="0"/>
          </a:p>
        </p:txBody>
      </p:sp>
      <p:graphicFrame>
        <p:nvGraphicFramePr>
          <p:cNvPr id="7" name="Content Placeholder 6">
            <a:extLst>
              <a:ext uri="{FF2B5EF4-FFF2-40B4-BE49-F238E27FC236}">
                <a16:creationId xmlns:a16="http://schemas.microsoft.com/office/drawing/2014/main" id="{83D9AA3E-C483-4E84-93AC-5959F01AEDE9}"/>
              </a:ext>
            </a:extLst>
          </p:cNvPr>
          <p:cNvGraphicFramePr>
            <a:graphicFrameLocks noGrp="1"/>
          </p:cNvGraphicFramePr>
          <p:nvPr>
            <p:ph idx="1"/>
          </p:nvPr>
        </p:nvGraphicFramePr>
        <p:xfrm>
          <a:off x="666750" y="1320800"/>
          <a:ext cx="10515600" cy="48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91689E8-A64D-4862-A6A1-7863ACF592FD}"/>
              </a:ext>
            </a:extLst>
          </p:cNvPr>
          <p:cNvSpPr>
            <a:spLocks noGrp="1"/>
          </p:cNvSpPr>
          <p:nvPr>
            <p:ph type="sldNum" sz="quarter" idx="12"/>
          </p:nvPr>
        </p:nvSpPr>
        <p:spPr/>
        <p:txBody>
          <a:bodyPr/>
          <a:lstStyle/>
          <a:p>
            <a:fld id="{7C03E8FC-7EBD-BF42-9ED4-90D4B1E23A24}" type="slidenum">
              <a:rPr lang="en-US" smtClean="0"/>
              <a:pPr/>
              <a:t>10</a:t>
            </a:fld>
            <a:endParaRPr lang="en-US" dirty="0"/>
          </a:p>
        </p:txBody>
      </p:sp>
      <p:sp>
        <p:nvSpPr>
          <p:cNvPr id="6" name="Text Placeholder 5">
            <a:extLst>
              <a:ext uri="{FF2B5EF4-FFF2-40B4-BE49-F238E27FC236}">
                <a16:creationId xmlns:a16="http://schemas.microsoft.com/office/drawing/2014/main" id="{64DF5A88-7351-42E8-97C3-5CBBA3FD869B}"/>
              </a:ext>
            </a:extLst>
          </p:cNvPr>
          <p:cNvSpPr>
            <a:spLocks noGrp="1"/>
          </p:cNvSpPr>
          <p:nvPr>
            <p:ph type="body" sz="quarter" idx="13"/>
          </p:nvPr>
        </p:nvSpPr>
        <p:spPr/>
        <p:txBody>
          <a:bodyPr/>
          <a:lstStyle/>
          <a:p>
            <a:endParaRPr lang="en-ID"/>
          </a:p>
        </p:txBody>
      </p:sp>
      <p:sp>
        <p:nvSpPr>
          <p:cNvPr id="4" name="Rectangle 3">
            <a:extLst>
              <a:ext uri="{FF2B5EF4-FFF2-40B4-BE49-F238E27FC236}">
                <a16:creationId xmlns:a16="http://schemas.microsoft.com/office/drawing/2014/main" id="{409B2D0E-3B78-48F8-9BA5-5FDC903EB4B4}"/>
              </a:ext>
            </a:extLst>
          </p:cNvPr>
          <p:cNvSpPr/>
          <p:nvPr/>
        </p:nvSpPr>
        <p:spPr>
          <a:xfrm>
            <a:off x="1654233" y="1464690"/>
            <a:ext cx="8653549" cy="4206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solidFill>
                  <a:schemeClr val="tx1"/>
                </a:solidFill>
              </a:rPr>
              <a:t>Tentang</a:t>
            </a:r>
            <a:r>
              <a:rPr lang="en-US" sz="4000" dirty="0">
                <a:solidFill>
                  <a:schemeClr val="tx1"/>
                </a:solidFill>
              </a:rPr>
              <a:t> </a:t>
            </a:r>
            <a:r>
              <a:rPr lang="en-US" sz="4000" dirty="0" err="1">
                <a:solidFill>
                  <a:schemeClr val="tx1"/>
                </a:solidFill>
              </a:rPr>
              <a:t>Aplikasi</a:t>
            </a:r>
            <a:r>
              <a:rPr lang="en-US" sz="4000" dirty="0">
                <a:solidFill>
                  <a:schemeClr val="tx1"/>
                </a:solidFill>
              </a:rPr>
              <a:t> dan Database</a:t>
            </a:r>
          </a:p>
        </p:txBody>
      </p:sp>
    </p:spTree>
    <p:extLst>
      <p:ext uri="{BB962C8B-B14F-4D97-AF65-F5344CB8AC3E}">
        <p14:creationId xmlns:p14="http://schemas.microsoft.com/office/powerpoint/2010/main" val="374684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873965-64D7-4AC4-922E-C8EAD34465D7}"/>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713EE03B-8528-4554-B92B-A892777D5164}"/>
              </a:ext>
            </a:extLst>
          </p:cNvPr>
          <p:cNvSpPr>
            <a:spLocks noGrp="1"/>
          </p:cNvSpPr>
          <p:nvPr>
            <p:ph type="title"/>
          </p:nvPr>
        </p:nvSpPr>
        <p:spPr/>
        <p:txBody>
          <a:bodyPr/>
          <a:lstStyle/>
          <a:p>
            <a:endParaRPr lang="en-US" dirty="0"/>
          </a:p>
        </p:txBody>
      </p:sp>
      <p:pic>
        <p:nvPicPr>
          <p:cNvPr id="10" name="Content Placeholder 9">
            <a:extLst>
              <a:ext uri="{FF2B5EF4-FFF2-40B4-BE49-F238E27FC236}">
                <a16:creationId xmlns:a16="http://schemas.microsoft.com/office/drawing/2014/main" id="{FE736B67-9199-4444-8067-F4AC0DEF0E48}"/>
              </a:ext>
            </a:extLst>
          </p:cNvPr>
          <p:cNvPicPr>
            <a:picLocks noGrp="1" noChangeAspect="1"/>
          </p:cNvPicPr>
          <p:nvPr>
            <p:ph idx="1"/>
          </p:nvPr>
        </p:nvPicPr>
        <p:blipFill>
          <a:blip r:embed="rId2"/>
          <a:stretch>
            <a:fillRect/>
          </a:stretch>
        </p:blipFill>
        <p:spPr>
          <a:xfrm>
            <a:off x="2766060" y="1459113"/>
            <a:ext cx="6286500" cy="4747174"/>
          </a:xfrm>
        </p:spPr>
      </p:pic>
      <p:sp>
        <p:nvSpPr>
          <p:cNvPr id="5" name="Slide Number Placeholder 4">
            <a:extLst>
              <a:ext uri="{FF2B5EF4-FFF2-40B4-BE49-F238E27FC236}">
                <a16:creationId xmlns:a16="http://schemas.microsoft.com/office/drawing/2014/main" id="{B66E0728-0CB3-4101-A3E4-0211C867A363}"/>
              </a:ext>
            </a:extLst>
          </p:cNvPr>
          <p:cNvSpPr>
            <a:spLocks noGrp="1"/>
          </p:cNvSpPr>
          <p:nvPr>
            <p:ph type="sldNum" sz="quarter" idx="12"/>
          </p:nvPr>
        </p:nvSpPr>
        <p:spPr/>
        <p:txBody>
          <a:bodyPr/>
          <a:lstStyle/>
          <a:p>
            <a:fld id="{7C03E8FC-7EBD-BF42-9ED4-90D4B1E23A24}" type="slidenum">
              <a:rPr lang="en-US" smtClean="0"/>
              <a:pPr/>
              <a:t>11</a:t>
            </a:fld>
            <a:endParaRPr lang="en-US" dirty="0"/>
          </a:p>
        </p:txBody>
      </p:sp>
      <p:sp>
        <p:nvSpPr>
          <p:cNvPr id="6" name="Text Placeholder 5">
            <a:extLst>
              <a:ext uri="{FF2B5EF4-FFF2-40B4-BE49-F238E27FC236}">
                <a16:creationId xmlns:a16="http://schemas.microsoft.com/office/drawing/2014/main" id="{D6B789D7-7172-4888-BE9D-EE0A6D8A766D}"/>
              </a:ext>
            </a:extLst>
          </p:cNvPr>
          <p:cNvSpPr>
            <a:spLocks noGrp="1"/>
          </p:cNvSpPr>
          <p:nvPr>
            <p:ph type="body" sz="quarter" idx="13"/>
          </p:nvPr>
        </p:nvSpPr>
        <p:spPr/>
        <p:txBody>
          <a:bodyPr/>
          <a:lstStyle/>
          <a:p>
            <a:endParaRPr lang="en-US"/>
          </a:p>
        </p:txBody>
      </p:sp>
      <p:sp>
        <p:nvSpPr>
          <p:cNvPr id="12" name="TextBox 11">
            <a:extLst>
              <a:ext uri="{FF2B5EF4-FFF2-40B4-BE49-F238E27FC236}">
                <a16:creationId xmlns:a16="http://schemas.microsoft.com/office/drawing/2014/main" id="{08AC514E-C359-4982-910E-5319866E431C}"/>
              </a:ext>
            </a:extLst>
          </p:cNvPr>
          <p:cNvSpPr txBox="1"/>
          <p:nvPr/>
        </p:nvSpPr>
        <p:spPr>
          <a:xfrm>
            <a:off x="2766060" y="884476"/>
            <a:ext cx="6097384" cy="369332"/>
          </a:xfrm>
          <a:prstGeom prst="rect">
            <a:avLst/>
          </a:prstGeom>
          <a:noFill/>
        </p:spPr>
        <p:txBody>
          <a:bodyPr wrap="square">
            <a:spAutoFit/>
          </a:bodyPr>
          <a:lstStyle/>
          <a:p>
            <a:pPr algn="ctr"/>
            <a:r>
              <a:rPr lang="en-US" dirty="0"/>
              <a:t>Use Case Diagram</a:t>
            </a:r>
          </a:p>
        </p:txBody>
      </p:sp>
    </p:spTree>
    <p:extLst>
      <p:ext uri="{BB962C8B-B14F-4D97-AF65-F5344CB8AC3E}">
        <p14:creationId xmlns:p14="http://schemas.microsoft.com/office/powerpoint/2010/main" val="2752523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375EF9-732D-4DA5-9806-D5B71CBEA958}"/>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1203B9B9-40B4-4BFA-9550-952301F9FC35}"/>
              </a:ext>
            </a:extLst>
          </p:cNvPr>
          <p:cNvSpPr>
            <a:spLocks noGrp="1"/>
          </p:cNvSpPr>
          <p:nvPr>
            <p:ph type="title"/>
          </p:nvPr>
        </p:nvSpPr>
        <p:spPr/>
        <p:txBody>
          <a:bodyPr/>
          <a:lstStyle/>
          <a:p>
            <a:r>
              <a:rPr lang="en-US" dirty="0"/>
              <a:t>TENTANG APLIKASI</a:t>
            </a:r>
            <a:endParaRPr lang="en-ID" dirty="0"/>
          </a:p>
        </p:txBody>
      </p:sp>
      <p:sp>
        <p:nvSpPr>
          <p:cNvPr id="4" name="Content Placeholder 3">
            <a:extLst>
              <a:ext uri="{FF2B5EF4-FFF2-40B4-BE49-F238E27FC236}">
                <a16:creationId xmlns:a16="http://schemas.microsoft.com/office/drawing/2014/main" id="{4B5040CF-AEC7-4F8E-8940-78BC3BB6A53B}"/>
              </a:ext>
            </a:extLst>
          </p:cNvPr>
          <p:cNvSpPr>
            <a:spLocks noGrp="1"/>
          </p:cNvSpPr>
          <p:nvPr>
            <p:ph idx="1"/>
          </p:nvPr>
        </p:nvSpPr>
        <p:spPr/>
        <p:txBody>
          <a:bodyPr>
            <a:normAutofit/>
          </a:bodyPr>
          <a:lstStyle/>
          <a:p>
            <a:pPr>
              <a:lnSpc>
                <a:spcPct val="100000"/>
              </a:lnSpc>
            </a:pPr>
            <a:r>
              <a:rPr lang="en-US" sz="2400" dirty="0" err="1"/>
              <a:t>Aplikasi</a:t>
            </a:r>
            <a:r>
              <a:rPr lang="en-US" sz="2400" dirty="0"/>
              <a:t> </a:t>
            </a:r>
            <a:r>
              <a:rPr lang="en-US" sz="2400" dirty="0" err="1"/>
              <a:t>ini</a:t>
            </a:r>
            <a:r>
              <a:rPr lang="en-US" sz="2400" dirty="0"/>
              <a:t> </a:t>
            </a:r>
            <a:r>
              <a:rPr lang="en-US" sz="2400" dirty="0" err="1"/>
              <a:t>dapat</a:t>
            </a:r>
            <a:r>
              <a:rPr lang="en-US" sz="2400" dirty="0"/>
              <a:t> </a:t>
            </a:r>
            <a:r>
              <a:rPr lang="en-US" sz="2400" dirty="0" err="1"/>
              <a:t>dijalankan</a:t>
            </a:r>
            <a:r>
              <a:rPr lang="en-US" sz="2400" dirty="0"/>
              <a:t> di emulator Android Studio </a:t>
            </a:r>
            <a:r>
              <a:rPr lang="en-US" sz="2400" dirty="0" err="1"/>
              <a:t>ataupun</a:t>
            </a:r>
            <a:r>
              <a:rPr lang="en-US" sz="2400" dirty="0"/>
              <a:t> real device, </a:t>
            </a:r>
            <a:r>
              <a:rPr lang="en-US" sz="2400" dirty="0" err="1"/>
              <a:t>dengan</a:t>
            </a:r>
            <a:r>
              <a:rPr lang="en-US" sz="2400" dirty="0"/>
              <a:t> minimum </a:t>
            </a:r>
            <a:r>
              <a:rPr lang="en-US" sz="2400" dirty="0" err="1"/>
              <a:t>tampilan</a:t>
            </a:r>
            <a:r>
              <a:rPr lang="en-US" sz="2400" dirty="0"/>
              <a:t> </a:t>
            </a:r>
            <a:r>
              <a:rPr lang="en-US" sz="2400" dirty="0" err="1"/>
              <a:t>dijalankan</a:t>
            </a:r>
            <a:r>
              <a:rPr lang="en-US" sz="2400" dirty="0"/>
              <a:t> di Pixel 3 (Size: 5.46 inch)</a:t>
            </a:r>
          </a:p>
          <a:p>
            <a:pPr>
              <a:lnSpc>
                <a:spcPct val="100000"/>
              </a:lnSpc>
            </a:pPr>
            <a:r>
              <a:rPr lang="en-US" sz="2400" dirty="0" err="1"/>
              <a:t>Aplikasi</a:t>
            </a:r>
            <a:r>
              <a:rPr lang="en-US" sz="2400" dirty="0"/>
              <a:t> </a:t>
            </a:r>
            <a:r>
              <a:rPr lang="en-US" sz="2400" dirty="0" err="1"/>
              <a:t>ini</a:t>
            </a:r>
            <a:r>
              <a:rPr lang="en-US" sz="2400" dirty="0"/>
              <a:t> </a:t>
            </a:r>
            <a:r>
              <a:rPr lang="en-US" sz="2400" dirty="0" err="1"/>
              <a:t>merupakan</a:t>
            </a:r>
            <a:r>
              <a:rPr lang="en-US" sz="2400" dirty="0"/>
              <a:t> </a:t>
            </a:r>
            <a:r>
              <a:rPr lang="en-US" sz="2400" dirty="0" err="1"/>
              <a:t>aplikasi</a:t>
            </a:r>
            <a:r>
              <a:rPr lang="en-US" sz="2400" dirty="0"/>
              <a:t> android yang </a:t>
            </a:r>
            <a:r>
              <a:rPr lang="en-US" sz="2400" dirty="0" err="1"/>
              <a:t>menggunakan</a:t>
            </a:r>
            <a:r>
              <a:rPr lang="en-US" sz="2400" dirty="0"/>
              <a:t> Bahasa </a:t>
            </a:r>
            <a:r>
              <a:rPr lang="en-US" sz="2400" dirty="0" err="1"/>
              <a:t>pemrograman</a:t>
            </a:r>
            <a:r>
              <a:rPr lang="en-US" sz="2400" dirty="0"/>
              <a:t> Java, Database MySQL, dan XAMPP </a:t>
            </a:r>
            <a:r>
              <a:rPr lang="en-US" sz="2400" dirty="0" err="1"/>
              <a:t>sebagai</a:t>
            </a:r>
            <a:r>
              <a:rPr lang="en-US" sz="2400" dirty="0"/>
              <a:t> server </a:t>
            </a:r>
            <a:r>
              <a:rPr lang="en-US" sz="2400" dirty="0" err="1"/>
              <a:t>lokal</a:t>
            </a:r>
            <a:r>
              <a:rPr lang="en-US" sz="2400" dirty="0"/>
              <a:t>  </a:t>
            </a:r>
          </a:p>
          <a:p>
            <a:pPr>
              <a:lnSpc>
                <a:spcPct val="100000"/>
              </a:lnSpc>
            </a:pPr>
            <a:r>
              <a:rPr lang="en-US" sz="2400" dirty="0" err="1"/>
              <a:t>Terdapat</a:t>
            </a:r>
            <a:r>
              <a:rPr lang="en-US" sz="2400" dirty="0"/>
              <a:t> </a:t>
            </a:r>
            <a:r>
              <a:rPr lang="en-US" sz="2400" dirty="0" err="1"/>
              <a:t>beberapa</a:t>
            </a:r>
            <a:r>
              <a:rPr lang="en-US" sz="2400" dirty="0"/>
              <a:t> menu </a:t>
            </a:r>
            <a:r>
              <a:rPr lang="en-US" sz="2400" dirty="0" err="1"/>
              <a:t>dalam</a:t>
            </a:r>
            <a:r>
              <a:rPr lang="en-US" sz="2400" dirty="0"/>
              <a:t> </a:t>
            </a:r>
            <a:r>
              <a:rPr lang="en-US" sz="2400" dirty="0" err="1"/>
              <a:t>aplikasi</a:t>
            </a:r>
            <a:r>
              <a:rPr lang="en-US" sz="2400" dirty="0"/>
              <a:t>, </a:t>
            </a:r>
            <a:r>
              <a:rPr lang="en-US" sz="2400" dirty="0" err="1"/>
              <a:t>yaitu</a:t>
            </a:r>
            <a:r>
              <a:rPr lang="en-US" sz="2400" dirty="0"/>
              <a:t>: </a:t>
            </a:r>
          </a:p>
          <a:p>
            <a:pPr lvl="1">
              <a:lnSpc>
                <a:spcPct val="100000"/>
              </a:lnSpc>
            </a:pPr>
            <a:r>
              <a:rPr lang="en-US" sz="2000" dirty="0" err="1"/>
              <a:t>Portofolio</a:t>
            </a:r>
            <a:r>
              <a:rPr lang="en-US" sz="2000" dirty="0"/>
              <a:t>: </a:t>
            </a:r>
            <a:r>
              <a:rPr lang="en-US" sz="2000" dirty="0" err="1"/>
              <a:t>menunjukkan</a:t>
            </a:r>
            <a:r>
              <a:rPr lang="en-US" sz="2000" dirty="0"/>
              <a:t> </a:t>
            </a:r>
            <a:r>
              <a:rPr lang="en-US" sz="2000" dirty="0" err="1"/>
              <a:t>saldo</a:t>
            </a:r>
            <a:r>
              <a:rPr lang="en-US" sz="2000" dirty="0"/>
              <a:t>, total </a:t>
            </a:r>
            <a:r>
              <a:rPr lang="en-US" sz="2000" dirty="0" err="1"/>
              <a:t>obligasi</a:t>
            </a:r>
            <a:r>
              <a:rPr lang="en-US" sz="2000" dirty="0"/>
              <a:t>, </a:t>
            </a:r>
            <a:r>
              <a:rPr lang="en-US" sz="2000" dirty="0" err="1"/>
              <a:t>serta</a:t>
            </a:r>
            <a:r>
              <a:rPr lang="en-US" sz="2000" dirty="0"/>
              <a:t> detail </a:t>
            </a:r>
            <a:r>
              <a:rPr lang="en-US" sz="2000" dirty="0" err="1"/>
              <a:t>informasi</a:t>
            </a:r>
            <a:r>
              <a:rPr lang="en-US" sz="2000" dirty="0"/>
              <a:t> </a:t>
            </a:r>
            <a:r>
              <a:rPr lang="en-US" sz="2000" dirty="0" err="1"/>
              <a:t>obligasi</a:t>
            </a:r>
            <a:r>
              <a:rPr lang="en-US" sz="2000" dirty="0"/>
              <a:t> yang </a:t>
            </a:r>
            <a:r>
              <a:rPr lang="en-US" sz="2000" dirty="0" err="1"/>
              <a:t>dimiliki</a:t>
            </a:r>
            <a:r>
              <a:rPr lang="en-US" sz="2000" dirty="0"/>
              <a:t> user</a:t>
            </a:r>
          </a:p>
          <a:p>
            <a:pPr lvl="1">
              <a:lnSpc>
                <a:spcPct val="100000"/>
              </a:lnSpc>
            </a:pPr>
            <a:r>
              <a:rPr lang="en-US" sz="2000" dirty="0"/>
              <a:t>Profile: </a:t>
            </a:r>
            <a:r>
              <a:rPr lang="en-US" sz="2000" dirty="0" err="1"/>
              <a:t>menunjukkan</a:t>
            </a:r>
            <a:r>
              <a:rPr lang="en-US" sz="2000" dirty="0"/>
              <a:t> data </a:t>
            </a:r>
            <a:r>
              <a:rPr lang="en-US" sz="2000" dirty="0" err="1"/>
              <a:t>pribadi</a:t>
            </a:r>
            <a:r>
              <a:rPr lang="en-US" sz="2000" dirty="0"/>
              <a:t> user </a:t>
            </a:r>
          </a:p>
          <a:p>
            <a:pPr lvl="1">
              <a:lnSpc>
                <a:spcPct val="100000"/>
              </a:lnSpc>
            </a:pPr>
            <a:r>
              <a:rPr lang="en-US" sz="2000" dirty="0" err="1"/>
              <a:t>Produk</a:t>
            </a:r>
            <a:r>
              <a:rPr lang="en-US" sz="2000" dirty="0"/>
              <a:t>: </a:t>
            </a:r>
            <a:r>
              <a:rPr lang="en-US" sz="2000" dirty="0" err="1"/>
              <a:t>menunjukkan</a:t>
            </a:r>
            <a:r>
              <a:rPr lang="en-US" sz="2000" dirty="0"/>
              <a:t> list </a:t>
            </a:r>
            <a:r>
              <a:rPr lang="en-US" sz="2000" dirty="0" err="1"/>
              <a:t>produk</a:t>
            </a:r>
            <a:r>
              <a:rPr lang="en-US" sz="2000" dirty="0"/>
              <a:t> </a:t>
            </a:r>
            <a:r>
              <a:rPr lang="en-US" sz="2000" dirty="0" err="1"/>
              <a:t>obligasi</a:t>
            </a:r>
            <a:r>
              <a:rPr lang="en-US" sz="2000" dirty="0"/>
              <a:t> yang </a:t>
            </a:r>
            <a:r>
              <a:rPr lang="en-US" sz="2000" dirty="0" err="1"/>
              <a:t>ditawarkan</a:t>
            </a:r>
            <a:r>
              <a:rPr lang="en-US" sz="2000" dirty="0"/>
              <a:t> </a:t>
            </a:r>
            <a:r>
              <a:rPr lang="en-US" sz="2000" dirty="0" err="1"/>
              <a:t>beserta</a:t>
            </a:r>
            <a:r>
              <a:rPr lang="en-US" sz="2000" dirty="0"/>
              <a:t> </a:t>
            </a:r>
            <a:r>
              <a:rPr lang="en-US" sz="2000" dirty="0" err="1"/>
              <a:t>detailnya</a:t>
            </a:r>
            <a:r>
              <a:rPr lang="en-US" sz="2000" dirty="0"/>
              <a:t> </a:t>
            </a:r>
          </a:p>
          <a:p>
            <a:pPr lvl="1">
              <a:lnSpc>
                <a:spcPct val="100000"/>
              </a:lnSpc>
            </a:pPr>
            <a:r>
              <a:rPr lang="en-US" sz="2000" dirty="0"/>
              <a:t>Coupon: </a:t>
            </a:r>
            <a:r>
              <a:rPr lang="en-US" sz="2000" dirty="0" err="1"/>
              <a:t>menunjukkan</a:t>
            </a:r>
            <a:r>
              <a:rPr lang="en-US" sz="2000" dirty="0"/>
              <a:t> </a:t>
            </a:r>
            <a:r>
              <a:rPr lang="en-US" sz="2000" dirty="0" err="1"/>
              <a:t>kupon</a:t>
            </a:r>
            <a:r>
              <a:rPr lang="en-US" sz="2000" dirty="0"/>
              <a:t> </a:t>
            </a:r>
            <a:r>
              <a:rPr lang="en-US" sz="2000" dirty="0" err="1"/>
              <a:t>obligasi</a:t>
            </a:r>
            <a:r>
              <a:rPr lang="en-US" sz="2000" dirty="0"/>
              <a:t> yang </a:t>
            </a:r>
            <a:r>
              <a:rPr lang="en-US" sz="2000" dirty="0" err="1"/>
              <a:t>dimiliki</a:t>
            </a:r>
            <a:r>
              <a:rPr lang="en-US" sz="2000" dirty="0"/>
              <a:t> </a:t>
            </a:r>
            <a:r>
              <a:rPr lang="en-US" sz="2000" dirty="0" err="1"/>
              <a:t>beserta</a:t>
            </a:r>
            <a:r>
              <a:rPr lang="en-US" sz="2000" dirty="0"/>
              <a:t> </a:t>
            </a:r>
            <a:r>
              <a:rPr lang="en-US" sz="2000" dirty="0" err="1"/>
              <a:t>detailnya</a:t>
            </a:r>
            <a:r>
              <a:rPr lang="en-US" sz="2000" dirty="0"/>
              <a:t> </a:t>
            </a:r>
          </a:p>
          <a:p>
            <a:pPr lvl="1">
              <a:lnSpc>
                <a:spcPct val="100000"/>
              </a:lnSpc>
            </a:pPr>
            <a:r>
              <a:rPr lang="en-US" sz="2000" dirty="0"/>
              <a:t>More: </a:t>
            </a:r>
            <a:r>
              <a:rPr lang="en-US" sz="2000" dirty="0" err="1"/>
              <a:t>berisi</a:t>
            </a:r>
            <a:r>
              <a:rPr lang="en-US" sz="2000" dirty="0"/>
              <a:t> menu top up </a:t>
            </a:r>
            <a:r>
              <a:rPr lang="en-US" sz="2000" dirty="0" err="1"/>
              <a:t>saldo</a:t>
            </a:r>
            <a:r>
              <a:rPr lang="en-US" sz="2000" dirty="0"/>
              <a:t>, update data, </a:t>
            </a:r>
            <a:r>
              <a:rPr lang="en-US" sz="2000" dirty="0" err="1"/>
              <a:t>informasi</a:t>
            </a:r>
            <a:r>
              <a:rPr lang="en-US" sz="2000" dirty="0"/>
              <a:t> </a:t>
            </a:r>
            <a:r>
              <a:rPr lang="en-US" sz="2000" dirty="0" err="1"/>
              <a:t>maybank</a:t>
            </a:r>
            <a:r>
              <a:rPr lang="en-US" sz="2000" dirty="0"/>
              <a:t> </a:t>
            </a:r>
            <a:r>
              <a:rPr lang="en-US" sz="2000" dirty="0" err="1"/>
              <a:t>obligasi</a:t>
            </a:r>
            <a:r>
              <a:rPr lang="en-US" sz="2000" dirty="0"/>
              <a:t> dan log out </a:t>
            </a:r>
          </a:p>
          <a:p>
            <a:pPr>
              <a:lnSpc>
                <a:spcPct val="100000"/>
              </a:lnSpc>
            </a:pPr>
            <a:endParaRPr lang="en-ID" sz="2400" dirty="0"/>
          </a:p>
        </p:txBody>
      </p:sp>
      <p:sp>
        <p:nvSpPr>
          <p:cNvPr id="5" name="Slide Number Placeholder 4">
            <a:extLst>
              <a:ext uri="{FF2B5EF4-FFF2-40B4-BE49-F238E27FC236}">
                <a16:creationId xmlns:a16="http://schemas.microsoft.com/office/drawing/2014/main" id="{78A220E0-5C12-4AF8-AE6A-D3FAC1C8C9A2}"/>
              </a:ext>
            </a:extLst>
          </p:cNvPr>
          <p:cNvSpPr>
            <a:spLocks noGrp="1"/>
          </p:cNvSpPr>
          <p:nvPr>
            <p:ph type="sldNum" sz="quarter" idx="12"/>
          </p:nvPr>
        </p:nvSpPr>
        <p:spPr/>
        <p:txBody>
          <a:bodyPr/>
          <a:lstStyle/>
          <a:p>
            <a:fld id="{7C03E8FC-7EBD-BF42-9ED4-90D4B1E23A24}" type="slidenum">
              <a:rPr lang="en-US" smtClean="0"/>
              <a:pPr/>
              <a:t>12</a:t>
            </a:fld>
            <a:endParaRPr lang="en-US" dirty="0"/>
          </a:p>
        </p:txBody>
      </p:sp>
      <p:sp>
        <p:nvSpPr>
          <p:cNvPr id="6" name="Text Placeholder 5">
            <a:extLst>
              <a:ext uri="{FF2B5EF4-FFF2-40B4-BE49-F238E27FC236}">
                <a16:creationId xmlns:a16="http://schemas.microsoft.com/office/drawing/2014/main" id="{1FDECE77-4BA8-4825-B075-0B2F0CC54CD7}"/>
              </a:ext>
            </a:extLst>
          </p:cNvPr>
          <p:cNvSpPr>
            <a:spLocks noGrp="1"/>
          </p:cNvSpPr>
          <p:nvPr>
            <p:ph type="body" sz="quarter" idx="13"/>
          </p:nvPr>
        </p:nvSpPr>
        <p:spPr/>
        <p:txBody>
          <a:bodyPr/>
          <a:lstStyle/>
          <a:p>
            <a:endParaRPr lang="en-ID"/>
          </a:p>
        </p:txBody>
      </p:sp>
    </p:spTree>
    <p:extLst>
      <p:ext uri="{BB962C8B-B14F-4D97-AF65-F5344CB8AC3E}">
        <p14:creationId xmlns:p14="http://schemas.microsoft.com/office/powerpoint/2010/main" val="269118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375EF9-732D-4DA5-9806-D5B71CBEA958}"/>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1203B9B9-40B4-4BFA-9550-952301F9FC35}"/>
              </a:ext>
            </a:extLst>
          </p:cNvPr>
          <p:cNvSpPr>
            <a:spLocks noGrp="1"/>
          </p:cNvSpPr>
          <p:nvPr>
            <p:ph type="title"/>
          </p:nvPr>
        </p:nvSpPr>
        <p:spPr/>
        <p:txBody>
          <a:bodyPr/>
          <a:lstStyle/>
          <a:p>
            <a:r>
              <a:rPr lang="en-US" dirty="0"/>
              <a:t>DATABASE</a:t>
            </a:r>
            <a:endParaRPr lang="en-ID" dirty="0"/>
          </a:p>
        </p:txBody>
      </p:sp>
      <p:sp>
        <p:nvSpPr>
          <p:cNvPr id="4" name="Content Placeholder 3">
            <a:extLst>
              <a:ext uri="{FF2B5EF4-FFF2-40B4-BE49-F238E27FC236}">
                <a16:creationId xmlns:a16="http://schemas.microsoft.com/office/drawing/2014/main" id="{4B5040CF-AEC7-4F8E-8940-78BC3BB6A53B}"/>
              </a:ext>
            </a:extLst>
          </p:cNvPr>
          <p:cNvSpPr>
            <a:spLocks noGrp="1"/>
          </p:cNvSpPr>
          <p:nvPr>
            <p:ph idx="1"/>
          </p:nvPr>
        </p:nvSpPr>
        <p:spPr/>
        <p:txBody>
          <a:bodyPr>
            <a:normAutofit/>
          </a:bodyPr>
          <a:lstStyle/>
          <a:p>
            <a:pPr>
              <a:lnSpc>
                <a:spcPct val="100000"/>
              </a:lnSpc>
            </a:pPr>
            <a:r>
              <a:rPr lang="en-US" sz="2400" dirty="0"/>
              <a:t>Database yang </a:t>
            </a:r>
            <a:r>
              <a:rPr lang="en-US" sz="2400" dirty="0" err="1"/>
              <a:t>digunakan</a:t>
            </a:r>
            <a:r>
              <a:rPr lang="en-US" sz="2400" dirty="0"/>
              <a:t> </a:t>
            </a:r>
            <a:r>
              <a:rPr lang="en-US" sz="2400" dirty="0" err="1"/>
              <a:t>memiliki</a:t>
            </a:r>
            <a:r>
              <a:rPr lang="en-US" sz="2400" dirty="0"/>
              <a:t> 5 table, yang </a:t>
            </a:r>
            <a:r>
              <a:rPr lang="en-US" sz="2400" dirty="0" err="1"/>
              <a:t>terdiri</a:t>
            </a:r>
            <a:r>
              <a:rPr lang="en-US" sz="2400" dirty="0"/>
              <a:t> </a:t>
            </a:r>
            <a:r>
              <a:rPr lang="en-US" sz="2400" dirty="0" err="1"/>
              <a:t>dari</a:t>
            </a:r>
            <a:r>
              <a:rPr lang="en-US" sz="2400" dirty="0"/>
              <a:t> </a:t>
            </a:r>
            <a:r>
              <a:rPr lang="en-US" sz="2400" dirty="0" err="1"/>
              <a:t>tabel</a:t>
            </a:r>
            <a:r>
              <a:rPr lang="en-US" sz="2400" dirty="0"/>
              <a:t> user, </a:t>
            </a:r>
            <a:r>
              <a:rPr lang="en-US" sz="2400" dirty="0" err="1"/>
              <a:t>tabel</a:t>
            </a:r>
            <a:r>
              <a:rPr lang="en-US" sz="2400" dirty="0"/>
              <a:t> detail user, </a:t>
            </a:r>
            <a:r>
              <a:rPr lang="en-US" sz="2400" dirty="0" err="1"/>
              <a:t>tabel</a:t>
            </a:r>
            <a:r>
              <a:rPr lang="en-US" sz="2400" dirty="0"/>
              <a:t> </a:t>
            </a:r>
            <a:r>
              <a:rPr lang="en-US" sz="2400" dirty="0" err="1"/>
              <a:t>produk</a:t>
            </a:r>
            <a:r>
              <a:rPr lang="en-US" sz="2400" dirty="0"/>
              <a:t>, </a:t>
            </a:r>
            <a:r>
              <a:rPr lang="en-US" sz="2400" dirty="0" err="1"/>
              <a:t>tabel</a:t>
            </a:r>
            <a:r>
              <a:rPr lang="en-US" sz="2400" dirty="0"/>
              <a:t> </a:t>
            </a:r>
            <a:r>
              <a:rPr lang="en-US" sz="2400" dirty="0" err="1"/>
              <a:t>beli</a:t>
            </a:r>
            <a:r>
              <a:rPr lang="en-US" sz="2400" dirty="0"/>
              <a:t>, dan </a:t>
            </a:r>
            <a:r>
              <a:rPr lang="en-US" sz="2400" dirty="0" err="1"/>
              <a:t>tabel</a:t>
            </a:r>
            <a:r>
              <a:rPr lang="en-US" sz="2400" dirty="0"/>
              <a:t> </a:t>
            </a:r>
            <a:r>
              <a:rPr lang="en-US" sz="2400" dirty="0" err="1"/>
              <a:t>kupon</a:t>
            </a:r>
            <a:endParaRPr lang="en-US" sz="2400" dirty="0"/>
          </a:p>
          <a:p>
            <a:pPr marL="0" indent="0">
              <a:lnSpc>
                <a:spcPct val="100000"/>
              </a:lnSpc>
              <a:buNone/>
            </a:pPr>
            <a:endParaRPr lang="en-ID" sz="2400" dirty="0"/>
          </a:p>
        </p:txBody>
      </p:sp>
      <p:sp>
        <p:nvSpPr>
          <p:cNvPr id="5" name="Slide Number Placeholder 4">
            <a:extLst>
              <a:ext uri="{FF2B5EF4-FFF2-40B4-BE49-F238E27FC236}">
                <a16:creationId xmlns:a16="http://schemas.microsoft.com/office/drawing/2014/main" id="{78A220E0-5C12-4AF8-AE6A-D3FAC1C8C9A2}"/>
              </a:ext>
            </a:extLst>
          </p:cNvPr>
          <p:cNvSpPr>
            <a:spLocks noGrp="1"/>
          </p:cNvSpPr>
          <p:nvPr>
            <p:ph type="sldNum" sz="quarter" idx="12"/>
          </p:nvPr>
        </p:nvSpPr>
        <p:spPr/>
        <p:txBody>
          <a:bodyPr/>
          <a:lstStyle/>
          <a:p>
            <a:fld id="{7C03E8FC-7EBD-BF42-9ED4-90D4B1E23A24}" type="slidenum">
              <a:rPr lang="en-US" smtClean="0"/>
              <a:pPr/>
              <a:t>13</a:t>
            </a:fld>
            <a:endParaRPr lang="en-US" dirty="0"/>
          </a:p>
        </p:txBody>
      </p:sp>
      <p:sp>
        <p:nvSpPr>
          <p:cNvPr id="6" name="Text Placeholder 5">
            <a:extLst>
              <a:ext uri="{FF2B5EF4-FFF2-40B4-BE49-F238E27FC236}">
                <a16:creationId xmlns:a16="http://schemas.microsoft.com/office/drawing/2014/main" id="{1FDECE77-4BA8-4825-B075-0B2F0CC54CD7}"/>
              </a:ext>
            </a:extLst>
          </p:cNvPr>
          <p:cNvSpPr>
            <a:spLocks noGrp="1"/>
          </p:cNvSpPr>
          <p:nvPr>
            <p:ph type="body" sz="quarter" idx="13"/>
          </p:nvPr>
        </p:nvSpPr>
        <p:spPr/>
        <p:txBody>
          <a:bodyPr/>
          <a:lstStyle/>
          <a:p>
            <a:endParaRPr lang="en-ID"/>
          </a:p>
        </p:txBody>
      </p:sp>
      <p:pic>
        <p:nvPicPr>
          <p:cNvPr id="8" name="Picture 7">
            <a:extLst>
              <a:ext uri="{FF2B5EF4-FFF2-40B4-BE49-F238E27FC236}">
                <a16:creationId xmlns:a16="http://schemas.microsoft.com/office/drawing/2014/main" id="{3EFAA77A-C987-4E90-8066-9D36C318543C}"/>
              </a:ext>
            </a:extLst>
          </p:cNvPr>
          <p:cNvPicPr>
            <a:picLocks noChangeAspect="1"/>
          </p:cNvPicPr>
          <p:nvPr/>
        </p:nvPicPr>
        <p:blipFill>
          <a:blip r:embed="rId3"/>
          <a:stretch>
            <a:fillRect/>
          </a:stretch>
        </p:blipFill>
        <p:spPr>
          <a:xfrm>
            <a:off x="1389958" y="2183467"/>
            <a:ext cx="9412084" cy="3688426"/>
          </a:xfrm>
          <a:prstGeom prst="rect">
            <a:avLst/>
          </a:prstGeom>
        </p:spPr>
      </p:pic>
    </p:spTree>
    <p:extLst>
      <p:ext uri="{BB962C8B-B14F-4D97-AF65-F5344CB8AC3E}">
        <p14:creationId xmlns:p14="http://schemas.microsoft.com/office/powerpoint/2010/main" val="319479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8D804-8114-4244-82DC-5F79FBDE032A}"/>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E40EB123-E09E-46F2-AE82-22CE2DDD82AB}"/>
              </a:ext>
            </a:extLst>
          </p:cNvPr>
          <p:cNvSpPr>
            <a:spLocks noGrp="1"/>
          </p:cNvSpPr>
          <p:nvPr>
            <p:ph type="title"/>
          </p:nvPr>
        </p:nvSpPr>
        <p:spPr/>
        <p:txBody>
          <a:bodyPr/>
          <a:lstStyle/>
          <a:p>
            <a:endParaRPr lang="en-ID" dirty="0"/>
          </a:p>
        </p:txBody>
      </p:sp>
      <p:graphicFrame>
        <p:nvGraphicFramePr>
          <p:cNvPr id="7" name="Content Placeholder 6">
            <a:extLst>
              <a:ext uri="{FF2B5EF4-FFF2-40B4-BE49-F238E27FC236}">
                <a16:creationId xmlns:a16="http://schemas.microsoft.com/office/drawing/2014/main" id="{83D9AA3E-C483-4E84-93AC-5959F01AEDE9}"/>
              </a:ext>
            </a:extLst>
          </p:cNvPr>
          <p:cNvGraphicFramePr>
            <a:graphicFrameLocks noGrp="1"/>
          </p:cNvGraphicFramePr>
          <p:nvPr>
            <p:ph idx="1"/>
          </p:nvPr>
        </p:nvGraphicFramePr>
        <p:xfrm>
          <a:off x="666750" y="1320800"/>
          <a:ext cx="10515600" cy="48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91689E8-A64D-4862-A6A1-7863ACF592FD}"/>
              </a:ext>
            </a:extLst>
          </p:cNvPr>
          <p:cNvSpPr>
            <a:spLocks noGrp="1"/>
          </p:cNvSpPr>
          <p:nvPr>
            <p:ph type="sldNum" sz="quarter" idx="12"/>
          </p:nvPr>
        </p:nvSpPr>
        <p:spPr/>
        <p:txBody>
          <a:bodyPr/>
          <a:lstStyle/>
          <a:p>
            <a:fld id="{7C03E8FC-7EBD-BF42-9ED4-90D4B1E23A24}" type="slidenum">
              <a:rPr lang="en-US" smtClean="0"/>
              <a:pPr/>
              <a:t>14</a:t>
            </a:fld>
            <a:endParaRPr lang="en-US" dirty="0"/>
          </a:p>
        </p:txBody>
      </p:sp>
      <p:sp>
        <p:nvSpPr>
          <p:cNvPr id="6" name="Text Placeholder 5">
            <a:extLst>
              <a:ext uri="{FF2B5EF4-FFF2-40B4-BE49-F238E27FC236}">
                <a16:creationId xmlns:a16="http://schemas.microsoft.com/office/drawing/2014/main" id="{64DF5A88-7351-42E8-97C3-5CBBA3FD869B}"/>
              </a:ext>
            </a:extLst>
          </p:cNvPr>
          <p:cNvSpPr>
            <a:spLocks noGrp="1"/>
          </p:cNvSpPr>
          <p:nvPr>
            <p:ph type="body" sz="quarter" idx="13"/>
          </p:nvPr>
        </p:nvSpPr>
        <p:spPr/>
        <p:txBody>
          <a:bodyPr/>
          <a:lstStyle/>
          <a:p>
            <a:endParaRPr lang="en-ID"/>
          </a:p>
        </p:txBody>
      </p:sp>
      <p:sp>
        <p:nvSpPr>
          <p:cNvPr id="4" name="Rectangle 3">
            <a:extLst>
              <a:ext uri="{FF2B5EF4-FFF2-40B4-BE49-F238E27FC236}">
                <a16:creationId xmlns:a16="http://schemas.microsoft.com/office/drawing/2014/main" id="{409B2D0E-3B78-48F8-9BA5-5FDC903EB4B4}"/>
              </a:ext>
            </a:extLst>
          </p:cNvPr>
          <p:cNvSpPr/>
          <p:nvPr/>
        </p:nvSpPr>
        <p:spPr>
          <a:xfrm>
            <a:off x="1654233" y="1464690"/>
            <a:ext cx="8653549" cy="4206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solidFill>
                  <a:schemeClr val="tx1"/>
                </a:solidFill>
              </a:rPr>
              <a:t>Pengoperasian</a:t>
            </a:r>
            <a:r>
              <a:rPr lang="en-US" sz="4000" dirty="0">
                <a:solidFill>
                  <a:schemeClr val="tx1"/>
                </a:solidFill>
              </a:rPr>
              <a:t> </a:t>
            </a:r>
            <a:r>
              <a:rPr lang="en-US" sz="4000" dirty="0" err="1">
                <a:solidFill>
                  <a:schemeClr val="tx1"/>
                </a:solidFill>
              </a:rPr>
              <a:t>Aplikasi</a:t>
            </a:r>
            <a:endParaRPr lang="en-US" sz="4000" dirty="0">
              <a:solidFill>
                <a:schemeClr val="tx1"/>
              </a:solidFill>
            </a:endParaRPr>
          </a:p>
        </p:txBody>
      </p:sp>
    </p:spTree>
    <p:extLst>
      <p:ext uri="{BB962C8B-B14F-4D97-AF65-F5344CB8AC3E}">
        <p14:creationId xmlns:p14="http://schemas.microsoft.com/office/powerpoint/2010/main" val="232941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89577"/>
            <a:ext cx="5789102" cy="1710894"/>
          </a:xfrm>
        </p:spPr>
        <p:txBody>
          <a:bodyPr/>
          <a:lstStyle/>
          <a:p>
            <a:pPr marL="0" indent="0" algn="ctr">
              <a:buNone/>
            </a:pPr>
            <a:r>
              <a:rPr lang="en-US" dirty="0" err="1"/>
              <a:t>Saat</a:t>
            </a:r>
            <a:r>
              <a:rPr lang="en-US" dirty="0"/>
              <a:t> </a:t>
            </a:r>
            <a:r>
              <a:rPr lang="en-US" dirty="0" err="1"/>
              <a:t>pertama</a:t>
            </a:r>
            <a:r>
              <a:rPr lang="en-US" dirty="0"/>
              <a:t> kali </a:t>
            </a:r>
            <a:r>
              <a:rPr lang="en-US" dirty="0" err="1"/>
              <a:t>membuka</a:t>
            </a:r>
            <a:r>
              <a:rPr lang="en-US" dirty="0"/>
              <a:t> </a:t>
            </a:r>
            <a:r>
              <a:rPr lang="en-US" dirty="0" err="1"/>
              <a:t>aplikasi</a:t>
            </a:r>
            <a:r>
              <a:rPr lang="en-US" dirty="0"/>
              <a:t>, </a:t>
            </a:r>
            <a:r>
              <a:rPr lang="en-US" dirty="0" err="1"/>
              <a:t>akan</a:t>
            </a:r>
            <a:r>
              <a:rPr lang="en-US" dirty="0"/>
              <a:t> </a:t>
            </a:r>
            <a:r>
              <a:rPr lang="en-US" dirty="0" err="1"/>
              <a:t>muncul</a:t>
            </a:r>
            <a:r>
              <a:rPr lang="en-US" dirty="0"/>
              <a:t> menu login dan register (</a:t>
            </a:r>
            <a:r>
              <a:rPr lang="en-US" dirty="0" err="1"/>
              <a:t>untuk</a:t>
            </a:r>
            <a:r>
              <a:rPr lang="en-US" dirty="0"/>
              <a:t> yang </a:t>
            </a:r>
            <a:r>
              <a:rPr lang="en-US" dirty="0" err="1"/>
              <a:t>tidak</a:t>
            </a:r>
            <a:r>
              <a:rPr lang="en-US" dirty="0"/>
              <a:t> </a:t>
            </a:r>
            <a:r>
              <a:rPr lang="en-US" dirty="0" err="1"/>
              <a:t>memiliki</a:t>
            </a:r>
            <a:r>
              <a:rPr lang="en-US" dirty="0"/>
              <a:t> </a:t>
            </a:r>
            <a:r>
              <a:rPr lang="en-US" dirty="0" err="1"/>
              <a:t>akun</a:t>
            </a:r>
            <a:r>
              <a:rPr lang="en-US" dirty="0"/>
              <a:t>) </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15</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8" name="Picture 7">
            <a:extLst>
              <a:ext uri="{FF2B5EF4-FFF2-40B4-BE49-F238E27FC236}">
                <a16:creationId xmlns:a16="http://schemas.microsoft.com/office/drawing/2014/main" id="{26994D4D-8BE0-4F46-9135-ED2606795063}"/>
              </a:ext>
            </a:extLst>
          </p:cNvPr>
          <p:cNvPicPr>
            <a:picLocks noChangeAspect="1"/>
          </p:cNvPicPr>
          <p:nvPr/>
        </p:nvPicPr>
        <p:blipFill>
          <a:blip r:embed="rId2"/>
          <a:stretch>
            <a:fillRect/>
          </a:stretch>
        </p:blipFill>
        <p:spPr>
          <a:xfrm>
            <a:off x="1756254" y="880140"/>
            <a:ext cx="2675787" cy="5097719"/>
          </a:xfrm>
          <a:prstGeom prst="rect">
            <a:avLst/>
          </a:prstGeom>
        </p:spPr>
      </p:pic>
    </p:spTree>
    <p:extLst>
      <p:ext uri="{BB962C8B-B14F-4D97-AF65-F5344CB8AC3E}">
        <p14:creationId xmlns:p14="http://schemas.microsoft.com/office/powerpoint/2010/main" val="2613463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89577"/>
            <a:ext cx="5789102" cy="1710894"/>
          </a:xfrm>
        </p:spPr>
        <p:txBody>
          <a:bodyPr/>
          <a:lstStyle/>
          <a:p>
            <a:pPr marL="0" indent="0" algn="ctr">
              <a:buNone/>
            </a:pPr>
            <a:r>
              <a:rPr lang="en-US" dirty="0" err="1"/>
              <a:t>Bagi</a:t>
            </a:r>
            <a:r>
              <a:rPr lang="en-US" dirty="0"/>
              <a:t> yang </a:t>
            </a:r>
            <a:r>
              <a:rPr lang="en-US" dirty="0" err="1"/>
              <a:t>tidak</a:t>
            </a:r>
            <a:r>
              <a:rPr lang="en-US" dirty="0"/>
              <a:t> </a:t>
            </a:r>
            <a:r>
              <a:rPr lang="en-US" dirty="0" err="1"/>
              <a:t>memiliki</a:t>
            </a:r>
            <a:r>
              <a:rPr lang="en-US" dirty="0"/>
              <a:t> </a:t>
            </a:r>
            <a:r>
              <a:rPr lang="en-US" dirty="0" err="1"/>
              <a:t>akun</a:t>
            </a:r>
            <a:r>
              <a:rPr lang="en-US" dirty="0"/>
              <a:t>, </a:t>
            </a:r>
            <a:r>
              <a:rPr lang="en-US" dirty="0" err="1"/>
              <a:t>akan</a:t>
            </a:r>
            <a:r>
              <a:rPr lang="en-US" dirty="0"/>
              <a:t> </a:t>
            </a:r>
            <a:r>
              <a:rPr lang="en-US" dirty="0" err="1"/>
              <a:t>diarahkan</a:t>
            </a:r>
            <a:r>
              <a:rPr lang="en-US" dirty="0"/>
              <a:t> </a:t>
            </a:r>
            <a:r>
              <a:rPr lang="en-US" dirty="0" err="1"/>
              <a:t>untuk</a:t>
            </a:r>
            <a:r>
              <a:rPr lang="en-US" dirty="0"/>
              <a:t> </a:t>
            </a:r>
            <a:r>
              <a:rPr lang="en-US" dirty="0" err="1"/>
              <a:t>mendaftar</a:t>
            </a:r>
            <a:r>
              <a:rPr lang="en-US" dirty="0"/>
              <a:t> di menu </a:t>
            </a:r>
            <a:r>
              <a:rPr lang="en-US" dirty="0" err="1"/>
              <a:t>registrasi</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16</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9" name="Picture 8">
            <a:extLst>
              <a:ext uri="{FF2B5EF4-FFF2-40B4-BE49-F238E27FC236}">
                <a16:creationId xmlns:a16="http://schemas.microsoft.com/office/drawing/2014/main" id="{2C7BE98B-A4A5-4110-8668-7856973D68F3}"/>
              </a:ext>
            </a:extLst>
          </p:cNvPr>
          <p:cNvPicPr>
            <a:picLocks noChangeAspect="1"/>
          </p:cNvPicPr>
          <p:nvPr/>
        </p:nvPicPr>
        <p:blipFill>
          <a:blip r:embed="rId2"/>
          <a:stretch>
            <a:fillRect/>
          </a:stretch>
        </p:blipFill>
        <p:spPr>
          <a:xfrm>
            <a:off x="1678402" y="953396"/>
            <a:ext cx="2782430" cy="5236677"/>
          </a:xfrm>
          <a:prstGeom prst="rect">
            <a:avLst/>
          </a:prstGeom>
        </p:spPr>
      </p:pic>
    </p:spTree>
    <p:extLst>
      <p:ext uri="{BB962C8B-B14F-4D97-AF65-F5344CB8AC3E}">
        <p14:creationId xmlns:p14="http://schemas.microsoft.com/office/powerpoint/2010/main" val="233232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89577"/>
            <a:ext cx="5789102" cy="1710894"/>
          </a:xfrm>
        </p:spPr>
        <p:txBody>
          <a:bodyPr>
            <a:normAutofit fontScale="92500"/>
          </a:bodyPr>
          <a:lstStyle/>
          <a:p>
            <a:pPr marL="0" indent="0" algn="ctr">
              <a:buNone/>
            </a:pPr>
            <a:r>
              <a:rPr lang="en-US" dirty="0"/>
              <a:t>Setelah </a:t>
            </a:r>
            <a:r>
              <a:rPr lang="en-US" dirty="0" err="1"/>
              <a:t>berhasil</a:t>
            </a:r>
            <a:r>
              <a:rPr lang="en-US" dirty="0"/>
              <a:t> login, user </a:t>
            </a:r>
            <a:r>
              <a:rPr lang="en-US" dirty="0" err="1"/>
              <a:t>akan</a:t>
            </a:r>
            <a:r>
              <a:rPr lang="en-US" dirty="0"/>
              <a:t> </a:t>
            </a:r>
            <a:r>
              <a:rPr lang="en-US" dirty="0" err="1"/>
              <a:t>diarahkan</a:t>
            </a:r>
            <a:r>
              <a:rPr lang="en-US" dirty="0"/>
              <a:t> </a:t>
            </a:r>
            <a:r>
              <a:rPr lang="en-US" dirty="0" err="1"/>
              <a:t>langsung</a:t>
            </a:r>
            <a:r>
              <a:rPr lang="en-US" dirty="0"/>
              <a:t> </a:t>
            </a:r>
            <a:r>
              <a:rPr lang="en-US" dirty="0" err="1"/>
              <a:t>ke</a:t>
            </a:r>
            <a:r>
              <a:rPr lang="en-US" dirty="0"/>
              <a:t> menu </a:t>
            </a:r>
            <a:r>
              <a:rPr lang="en-US" dirty="0" err="1"/>
              <a:t>portofolio</a:t>
            </a:r>
            <a:r>
              <a:rPr lang="en-US" dirty="0"/>
              <a:t>, yang </a:t>
            </a:r>
            <a:r>
              <a:rPr lang="en-US" dirty="0" err="1"/>
              <a:t>menunjukkan</a:t>
            </a:r>
            <a:r>
              <a:rPr lang="en-US" dirty="0"/>
              <a:t> </a:t>
            </a:r>
            <a:r>
              <a:rPr lang="en-US" dirty="0" err="1"/>
              <a:t>saldo</a:t>
            </a:r>
            <a:r>
              <a:rPr lang="en-US" dirty="0"/>
              <a:t> user dan total </a:t>
            </a:r>
            <a:r>
              <a:rPr lang="en-US" dirty="0" err="1"/>
              <a:t>obligasi</a:t>
            </a:r>
            <a:r>
              <a:rPr lang="en-US" dirty="0"/>
              <a:t> yang </a:t>
            </a:r>
            <a:r>
              <a:rPr lang="en-US" dirty="0" err="1"/>
              <a:t>dimiliki</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17</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11" name="Picture 10">
            <a:extLst>
              <a:ext uri="{FF2B5EF4-FFF2-40B4-BE49-F238E27FC236}">
                <a16:creationId xmlns:a16="http://schemas.microsoft.com/office/drawing/2014/main" id="{B1D2607F-68A5-40F6-8044-5488AF23B467}"/>
              </a:ext>
            </a:extLst>
          </p:cNvPr>
          <p:cNvPicPr>
            <a:picLocks noChangeAspect="1"/>
          </p:cNvPicPr>
          <p:nvPr/>
        </p:nvPicPr>
        <p:blipFill>
          <a:blip r:embed="rId2"/>
          <a:stretch>
            <a:fillRect/>
          </a:stretch>
        </p:blipFill>
        <p:spPr>
          <a:xfrm>
            <a:off x="1703063" y="961784"/>
            <a:ext cx="2662415" cy="5102383"/>
          </a:xfrm>
          <a:prstGeom prst="rect">
            <a:avLst/>
          </a:prstGeom>
        </p:spPr>
      </p:pic>
    </p:spTree>
    <p:extLst>
      <p:ext uri="{BB962C8B-B14F-4D97-AF65-F5344CB8AC3E}">
        <p14:creationId xmlns:p14="http://schemas.microsoft.com/office/powerpoint/2010/main" val="303244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89577"/>
            <a:ext cx="5789102" cy="1710894"/>
          </a:xfrm>
        </p:spPr>
        <p:txBody>
          <a:bodyPr/>
          <a:lstStyle/>
          <a:p>
            <a:pPr marL="0" indent="0" algn="ctr">
              <a:buNone/>
            </a:pPr>
            <a:r>
              <a:rPr lang="en-US" dirty="0"/>
              <a:t>Pada menu </a:t>
            </a:r>
            <a:r>
              <a:rPr lang="en-US" dirty="0" err="1"/>
              <a:t>portofolio</a:t>
            </a:r>
            <a:r>
              <a:rPr lang="en-US" dirty="0"/>
              <a:t>, </a:t>
            </a:r>
            <a:r>
              <a:rPr lang="en-US" dirty="0" err="1"/>
              <a:t>terdapat</a:t>
            </a:r>
            <a:r>
              <a:rPr lang="en-US" dirty="0"/>
              <a:t> submenu </a:t>
            </a:r>
            <a:r>
              <a:rPr lang="en-US" dirty="0" err="1"/>
              <a:t>untuk</a:t>
            </a:r>
            <a:r>
              <a:rPr lang="en-US" dirty="0"/>
              <a:t> </a:t>
            </a:r>
            <a:r>
              <a:rPr lang="en-US" dirty="0" err="1"/>
              <a:t>melihat</a:t>
            </a:r>
            <a:r>
              <a:rPr lang="en-US" dirty="0"/>
              <a:t> detail </a:t>
            </a:r>
            <a:r>
              <a:rPr lang="en-US" dirty="0" err="1"/>
              <a:t>informasi</a:t>
            </a:r>
            <a:r>
              <a:rPr lang="en-US" dirty="0"/>
              <a:t> </a:t>
            </a:r>
            <a:r>
              <a:rPr lang="en-US" dirty="0" err="1"/>
              <a:t>obligasi</a:t>
            </a:r>
            <a:r>
              <a:rPr lang="en-US" dirty="0"/>
              <a:t> yang </a:t>
            </a:r>
            <a:r>
              <a:rPr lang="en-US" dirty="0" err="1"/>
              <a:t>dimiliki</a:t>
            </a:r>
            <a:r>
              <a:rPr lang="en-US" dirty="0"/>
              <a:t> </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18</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9" name="Picture 8">
            <a:extLst>
              <a:ext uri="{FF2B5EF4-FFF2-40B4-BE49-F238E27FC236}">
                <a16:creationId xmlns:a16="http://schemas.microsoft.com/office/drawing/2014/main" id="{4592D620-CFED-4C35-95F9-0CE85FB94481}"/>
              </a:ext>
            </a:extLst>
          </p:cNvPr>
          <p:cNvPicPr>
            <a:picLocks noChangeAspect="1"/>
          </p:cNvPicPr>
          <p:nvPr/>
        </p:nvPicPr>
        <p:blipFill rotWithShape="1">
          <a:blip r:embed="rId2"/>
          <a:srcRect l="2380"/>
          <a:stretch/>
        </p:blipFill>
        <p:spPr>
          <a:xfrm>
            <a:off x="1735494" y="1008620"/>
            <a:ext cx="2743200" cy="5228865"/>
          </a:xfrm>
          <a:prstGeom prst="rect">
            <a:avLst/>
          </a:prstGeom>
        </p:spPr>
      </p:pic>
    </p:spTree>
    <p:extLst>
      <p:ext uri="{BB962C8B-B14F-4D97-AF65-F5344CB8AC3E}">
        <p14:creationId xmlns:p14="http://schemas.microsoft.com/office/powerpoint/2010/main" val="283014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8D804-8114-4244-82DC-5F79FBDE032A}"/>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E40EB123-E09E-46F2-AE82-22CE2DDD82AB}"/>
              </a:ext>
            </a:extLst>
          </p:cNvPr>
          <p:cNvSpPr>
            <a:spLocks noGrp="1"/>
          </p:cNvSpPr>
          <p:nvPr>
            <p:ph type="title"/>
          </p:nvPr>
        </p:nvSpPr>
        <p:spPr/>
        <p:txBody>
          <a:bodyPr/>
          <a:lstStyle/>
          <a:p>
            <a:r>
              <a:rPr lang="en-US" dirty="0"/>
              <a:t>Layout</a:t>
            </a:r>
            <a:endParaRPr lang="en-ID" dirty="0"/>
          </a:p>
        </p:txBody>
      </p:sp>
      <p:graphicFrame>
        <p:nvGraphicFramePr>
          <p:cNvPr id="7" name="Content Placeholder 6">
            <a:extLst>
              <a:ext uri="{FF2B5EF4-FFF2-40B4-BE49-F238E27FC236}">
                <a16:creationId xmlns:a16="http://schemas.microsoft.com/office/drawing/2014/main" id="{83D9AA3E-C483-4E84-93AC-5959F01AEDE9}"/>
              </a:ext>
            </a:extLst>
          </p:cNvPr>
          <p:cNvGraphicFramePr>
            <a:graphicFrameLocks noGrp="1"/>
          </p:cNvGraphicFramePr>
          <p:nvPr>
            <p:ph idx="1"/>
            <p:extLst>
              <p:ext uri="{D42A27DB-BD31-4B8C-83A1-F6EECF244321}">
                <p14:modId xmlns:p14="http://schemas.microsoft.com/office/powerpoint/2010/main" val="2030302903"/>
              </p:ext>
            </p:extLst>
          </p:nvPr>
        </p:nvGraphicFramePr>
        <p:xfrm>
          <a:off x="666750" y="1320800"/>
          <a:ext cx="10515600" cy="48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91689E8-A64D-4862-A6A1-7863ACF592FD}"/>
              </a:ext>
            </a:extLst>
          </p:cNvPr>
          <p:cNvSpPr>
            <a:spLocks noGrp="1"/>
          </p:cNvSpPr>
          <p:nvPr>
            <p:ph type="sldNum" sz="quarter" idx="12"/>
          </p:nvPr>
        </p:nvSpPr>
        <p:spPr/>
        <p:txBody>
          <a:bodyPr/>
          <a:lstStyle/>
          <a:p>
            <a:fld id="{7C03E8FC-7EBD-BF42-9ED4-90D4B1E23A24}" type="slidenum">
              <a:rPr lang="en-US" smtClean="0"/>
              <a:pPr/>
              <a:t>1</a:t>
            </a:fld>
            <a:endParaRPr lang="en-US" dirty="0"/>
          </a:p>
        </p:txBody>
      </p:sp>
      <p:sp>
        <p:nvSpPr>
          <p:cNvPr id="6" name="Text Placeholder 5">
            <a:extLst>
              <a:ext uri="{FF2B5EF4-FFF2-40B4-BE49-F238E27FC236}">
                <a16:creationId xmlns:a16="http://schemas.microsoft.com/office/drawing/2014/main" id="{64DF5A88-7351-42E8-97C3-5CBBA3FD869B}"/>
              </a:ext>
            </a:extLst>
          </p:cNvPr>
          <p:cNvSpPr>
            <a:spLocks noGrp="1"/>
          </p:cNvSpPr>
          <p:nvPr>
            <p:ph type="body" sz="quarter" idx="13"/>
          </p:nvPr>
        </p:nvSpPr>
        <p:spPr/>
        <p:txBody>
          <a:bodyPr/>
          <a:lstStyle/>
          <a:p>
            <a:endParaRPr lang="en-ID"/>
          </a:p>
        </p:txBody>
      </p:sp>
    </p:spTree>
    <p:extLst>
      <p:ext uri="{BB962C8B-B14F-4D97-AF65-F5344CB8AC3E}">
        <p14:creationId xmlns:p14="http://schemas.microsoft.com/office/powerpoint/2010/main" val="171028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89577"/>
            <a:ext cx="5789102" cy="1710894"/>
          </a:xfrm>
        </p:spPr>
        <p:txBody>
          <a:bodyPr/>
          <a:lstStyle/>
          <a:p>
            <a:pPr marL="0" indent="0" algn="ctr">
              <a:buNone/>
            </a:pPr>
            <a:r>
              <a:rPr lang="en-US" dirty="0"/>
              <a:t>Pada menu profile, user </a:t>
            </a:r>
            <a:r>
              <a:rPr lang="en-US" dirty="0" err="1"/>
              <a:t>dapat</a:t>
            </a:r>
            <a:r>
              <a:rPr lang="en-US" dirty="0"/>
              <a:t> </a:t>
            </a:r>
            <a:r>
              <a:rPr lang="en-US" dirty="0" err="1"/>
              <a:t>melihat</a:t>
            </a:r>
            <a:r>
              <a:rPr lang="en-US" dirty="0"/>
              <a:t> detail </a:t>
            </a:r>
            <a:r>
              <a:rPr lang="en-US" dirty="0" err="1"/>
              <a:t>informasi</a:t>
            </a:r>
            <a:r>
              <a:rPr lang="en-US" dirty="0"/>
              <a:t> user, </a:t>
            </a:r>
            <a:r>
              <a:rPr lang="en-US" dirty="0" err="1"/>
              <a:t>yaitu</a:t>
            </a:r>
            <a:r>
              <a:rPr lang="en-US" dirty="0"/>
              <a:t> </a:t>
            </a:r>
            <a:r>
              <a:rPr lang="en-US" dirty="0" err="1"/>
              <a:t>nama</a:t>
            </a:r>
            <a:r>
              <a:rPr lang="en-US" dirty="0"/>
              <a:t>, username, SID, email, dan </a:t>
            </a:r>
            <a:r>
              <a:rPr lang="en-US" dirty="0" err="1"/>
              <a:t>nomor</a:t>
            </a:r>
            <a:r>
              <a:rPr lang="en-US" dirty="0"/>
              <a:t> handphone</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19</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8" name="Picture 7">
            <a:extLst>
              <a:ext uri="{FF2B5EF4-FFF2-40B4-BE49-F238E27FC236}">
                <a16:creationId xmlns:a16="http://schemas.microsoft.com/office/drawing/2014/main" id="{901502B4-5BAB-4996-A6A7-E97DC02C948F}"/>
              </a:ext>
            </a:extLst>
          </p:cNvPr>
          <p:cNvPicPr>
            <a:picLocks noChangeAspect="1"/>
          </p:cNvPicPr>
          <p:nvPr/>
        </p:nvPicPr>
        <p:blipFill rotWithShape="1">
          <a:blip r:embed="rId2"/>
          <a:srcRect l="1" r="2590"/>
          <a:stretch/>
        </p:blipFill>
        <p:spPr>
          <a:xfrm>
            <a:off x="1785825" y="1080460"/>
            <a:ext cx="2627555" cy="5085184"/>
          </a:xfrm>
          <a:prstGeom prst="rect">
            <a:avLst/>
          </a:prstGeom>
        </p:spPr>
      </p:pic>
    </p:spTree>
    <p:extLst>
      <p:ext uri="{BB962C8B-B14F-4D97-AF65-F5344CB8AC3E}">
        <p14:creationId xmlns:p14="http://schemas.microsoft.com/office/powerpoint/2010/main" val="37702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89577"/>
            <a:ext cx="5789102" cy="1710894"/>
          </a:xfrm>
        </p:spPr>
        <p:txBody>
          <a:bodyPr/>
          <a:lstStyle/>
          <a:p>
            <a:pPr marL="0" indent="0" algn="ctr">
              <a:buNone/>
            </a:pPr>
            <a:r>
              <a:rPr lang="en-US" dirty="0"/>
              <a:t>Pada menu </a:t>
            </a:r>
            <a:r>
              <a:rPr lang="en-US" dirty="0" err="1"/>
              <a:t>produk</a:t>
            </a:r>
            <a:r>
              <a:rPr lang="en-US" dirty="0"/>
              <a:t>, user </a:t>
            </a:r>
            <a:r>
              <a:rPr lang="en-US" dirty="0" err="1"/>
              <a:t>dapat</a:t>
            </a:r>
            <a:r>
              <a:rPr lang="en-US" dirty="0"/>
              <a:t> </a:t>
            </a:r>
            <a:r>
              <a:rPr lang="en-US" dirty="0" err="1"/>
              <a:t>melihat</a:t>
            </a:r>
            <a:r>
              <a:rPr lang="en-US" dirty="0"/>
              <a:t> dan </a:t>
            </a:r>
            <a:r>
              <a:rPr lang="en-US" dirty="0" err="1"/>
              <a:t>menggunakan</a:t>
            </a:r>
            <a:r>
              <a:rPr lang="en-US" dirty="0"/>
              <a:t> </a:t>
            </a:r>
            <a:r>
              <a:rPr lang="en-US" dirty="0" err="1"/>
              <a:t>fitur</a:t>
            </a:r>
            <a:r>
              <a:rPr lang="en-US" dirty="0"/>
              <a:t> search </a:t>
            </a:r>
            <a:r>
              <a:rPr lang="en-US" dirty="0" err="1"/>
              <a:t>untuk</a:t>
            </a:r>
            <a:r>
              <a:rPr lang="en-US" dirty="0"/>
              <a:t> </a:t>
            </a:r>
            <a:r>
              <a:rPr lang="en-US" dirty="0" err="1"/>
              <a:t>mencari</a:t>
            </a:r>
            <a:r>
              <a:rPr lang="en-US" dirty="0"/>
              <a:t> </a:t>
            </a:r>
            <a:r>
              <a:rPr lang="en-US" dirty="0" err="1"/>
              <a:t>produk</a:t>
            </a:r>
            <a:r>
              <a:rPr lang="en-US" dirty="0"/>
              <a:t> </a:t>
            </a:r>
            <a:r>
              <a:rPr lang="en-US" dirty="0" err="1"/>
              <a:t>obligasi</a:t>
            </a:r>
            <a:r>
              <a:rPr lang="en-US" dirty="0"/>
              <a:t> yang </a:t>
            </a:r>
            <a:r>
              <a:rPr lang="en-US" dirty="0" err="1"/>
              <a:t>diinginkan</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20</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9" name="Picture 8">
            <a:extLst>
              <a:ext uri="{FF2B5EF4-FFF2-40B4-BE49-F238E27FC236}">
                <a16:creationId xmlns:a16="http://schemas.microsoft.com/office/drawing/2014/main" id="{6340C1F2-16B6-471B-A575-E8C7C97618A2}"/>
              </a:ext>
            </a:extLst>
          </p:cNvPr>
          <p:cNvPicPr>
            <a:picLocks noChangeAspect="1"/>
          </p:cNvPicPr>
          <p:nvPr/>
        </p:nvPicPr>
        <p:blipFill rotWithShape="1">
          <a:blip r:embed="rId2"/>
          <a:srcRect l="2515"/>
          <a:stretch/>
        </p:blipFill>
        <p:spPr>
          <a:xfrm>
            <a:off x="1777709" y="981663"/>
            <a:ext cx="2654374" cy="5045912"/>
          </a:xfrm>
          <a:prstGeom prst="rect">
            <a:avLst/>
          </a:prstGeom>
        </p:spPr>
      </p:pic>
    </p:spTree>
    <p:extLst>
      <p:ext uri="{BB962C8B-B14F-4D97-AF65-F5344CB8AC3E}">
        <p14:creationId xmlns:p14="http://schemas.microsoft.com/office/powerpoint/2010/main" val="4287592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248678"/>
            <a:ext cx="5789102" cy="2397967"/>
          </a:xfrm>
        </p:spPr>
        <p:txBody>
          <a:bodyPr>
            <a:normAutofit fontScale="85000" lnSpcReduction="10000"/>
          </a:bodyPr>
          <a:lstStyle/>
          <a:p>
            <a:pPr marL="0" indent="0" algn="ctr">
              <a:buNone/>
            </a:pPr>
            <a:r>
              <a:rPr lang="en-US" dirty="0"/>
              <a:t>Pada menu </a:t>
            </a:r>
            <a:r>
              <a:rPr lang="en-US" dirty="0" err="1"/>
              <a:t>produk</a:t>
            </a:r>
            <a:r>
              <a:rPr lang="en-US" dirty="0"/>
              <a:t>, </a:t>
            </a:r>
            <a:r>
              <a:rPr lang="en-US" dirty="0" err="1"/>
              <a:t>terdapat</a:t>
            </a:r>
            <a:r>
              <a:rPr lang="en-US" dirty="0"/>
              <a:t> submenu </a:t>
            </a:r>
            <a:r>
              <a:rPr lang="en-US" dirty="0" err="1"/>
              <a:t>untuk</a:t>
            </a:r>
            <a:r>
              <a:rPr lang="en-US" dirty="0"/>
              <a:t> </a:t>
            </a:r>
            <a:r>
              <a:rPr lang="en-US" dirty="0" err="1"/>
              <a:t>melihat</a:t>
            </a:r>
            <a:r>
              <a:rPr lang="en-US" dirty="0"/>
              <a:t> detail </a:t>
            </a:r>
            <a:r>
              <a:rPr lang="en-US" dirty="0" err="1"/>
              <a:t>informasi</a:t>
            </a:r>
            <a:r>
              <a:rPr lang="en-US" dirty="0"/>
              <a:t> </a:t>
            </a:r>
            <a:r>
              <a:rPr lang="en-US" dirty="0" err="1"/>
              <a:t>produk</a:t>
            </a:r>
            <a:r>
              <a:rPr lang="en-US" dirty="0"/>
              <a:t>, </a:t>
            </a:r>
            <a:r>
              <a:rPr lang="en-US" dirty="0" err="1"/>
              <a:t>seperti</a:t>
            </a:r>
            <a:r>
              <a:rPr lang="en-US" dirty="0"/>
              <a:t> </a:t>
            </a:r>
            <a:r>
              <a:rPr lang="en-US" dirty="0" err="1"/>
              <a:t>jatuh</a:t>
            </a:r>
            <a:r>
              <a:rPr lang="en-US" dirty="0"/>
              <a:t> tempo, </a:t>
            </a:r>
            <a:r>
              <a:rPr lang="en-US" dirty="0" err="1"/>
              <a:t>penerbit</a:t>
            </a:r>
            <a:r>
              <a:rPr lang="en-US" dirty="0"/>
              <a:t>, minimum </a:t>
            </a:r>
            <a:r>
              <a:rPr lang="en-US" dirty="0" err="1"/>
              <a:t>transaksi</a:t>
            </a:r>
            <a:r>
              <a:rPr lang="en-US" dirty="0"/>
              <a:t>, </a:t>
            </a:r>
            <a:r>
              <a:rPr lang="en-US" dirty="0" err="1"/>
              <a:t>dll</a:t>
            </a:r>
            <a:r>
              <a:rPr lang="en-US" dirty="0"/>
              <a:t>. </a:t>
            </a:r>
          </a:p>
          <a:p>
            <a:pPr marL="0" indent="0" algn="ctr">
              <a:buNone/>
            </a:pPr>
            <a:r>
              <a:rPr lang="en-US" dirty="0"/>
              <a:t>Pada menu </a:t>
            </a:r>
            <a:r>
              <a:rPr lang="en-US" dirty="0" err="1"/>
              <a:t>ini</a:t>
            </a:r>
            <a:r>
              <a:rPr lang="en-US" dirty="0"/>
              <a:t>, user </a:t>
            </a:r>
            <a:r>
              <a:rPr lang="en-US" dirty="0" err="1"/>
              <a:t>dapat</a:t>
            </a:r>
            <a:r>
              <a:rPr lang="en-US" dirty="0"/>
              <a:t> </a:t>
            </a:r>
            <a:r>
              <a:rPr lang="en-US" dirty="0" err="1"/>
              <a:t>melakukan</a:t>
            </a:r>
            <a:r>
              <a:rPr lang="en-US" dirty="0"/>
              <a:t> </a:t>
            </a:r>
            <a:r>
              <a:rPr lang="en-US" dirty="0" err="1"/>
              <a:t>transaksi</a:t>
            </a:r>
            <a:r>
              <a:rPr lang="en-US" dirty="0"/>
              <a:t> </a:t>
            </a:r>
            <a:r>
              <a:rPr lang="en-US" dirty="0" err="1"/>
              <a:t>pembelian</a:t>
            </a:r>
            <a:r>
              <a:rPr lang="en-US" dirty="0"/>
              <a:t> yang </a:t>
            </a:r>
            <a:r>
              <a:rPr lang="en-US" dirty="0" err="1"/>
              <a:t>akan</a:t>
            </a:r>
            <a:r>
              <a:rPr lang="en-US" dirty="0"/>
              <a:t> </a:t>
            </a:r>
            <a:r>
              <a:rPr lang="en-US" dirty="0" err="1"/>
              <a:t>langsung</a:t>
            </a:r>
            <a:r>
              <a:rPr lang="en-US" dirty="0"/>
              <a:t> </a:t>
            </a:r>
            <a:r>
              <a:rPr lang="en-US" dirty="0" err="1"/>
              <a:t>terdebit</a:t>
            </a:r>
            <a:r>
              <a:rPr lang="en-US" dirty="0"/>
              <a:t> </a:t>
            </a:r>
            <a:r>
              <a:rPr lang="en-US" dirty="0" err="1"/>
              <a:t>ke</a:t>
            </a:r>
            <a:r>
              <a:rPr lang="en-US" dirty="0"/>
              <a:t> </a:t>
            </a:r>
            <a:r>
              <a:rPr lang="en-US" dirty="0" err="1"/>
              <a:t>saldo</a:t>
            </a:r>
            <a:r>
              <a:rPr lang="en-US" dirty="0"/>
              <a:t> user.</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21</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8" name="Picture 7">
            <a:extLst>
              <a:ext uri="{FF2B5EF4-FFF2-40B4-BE49-F238E27FC236}">
                <a16:creationId xmlns:a16="http://schemas.microsoft.com/office/drawing/2014/main" id="{D261BAE3-1B3A-4A6F-9911-CEFE32167A4A}"/>
              </a:ext>
            </a:extLst>
          </p:cNvPr>
          <p:cNvPicPr>
            <a:picLocks noChangeAspect="1"/>
          </p:cNvPicPr>
          <p:nvPr/>
        </p:nvPicPr>
        <p:blipFill rotWithShape="1">
          <a:blip r:embed="rId2"/>
          <a:srcRect l="1937"/>
          <a:stretch/>
        </p:blipFill>
        <p:spPr>
          <a:xfrm>
            <a:off x="1726163" y="1001150"/>
            <a:ext cx="2756010" cy="5243804"/>
          </a:xfrm>
          <a:prstGeom prst="rect">
            <a:avLst/>
          </a:prstGeom>
        </p:spPr>
      </p:pic>
    </p:spTree>
    <p:extLst>
      <p:ext uri="{BB962C8B-B14F-4D97-AF65-F5344CB8AC3E}">
        <p14:creationId xmlns:p14="http://schemas.microsoft.com/office/powerpoint/2010/main" val="3585726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248678"/>
            <a:ext cx="5789102" cy="2397967"/>
          </a:xfrm>
        </p:spPr>
        <p:txBody>
          <a:bodyPr>
            <a:normAutofit fontScale="92500" lnSpcReduction="20000"/>
          </a:bodyPr>
          <a:lstStyle/>
          <a:p>
            <a:pPr marL="0" indent="0" algn="ctr">
              <a:buNone/>
            </a:pPr>
            <a:r>
              <a:rPr lang="en-US" dirty="0"/>
              <a:t>Pada menu Coupon, user </a:t>
            </a:r>
            <a:r>
              <a:rPr lang="en-US" dirty="0" err="1"/>
              <a:t>dapat</a:t>
            </a:r>
            <a:r>
              <a:rPr lang="en-US" dirty="0"/>
              <a:t> </a:t>
            </a:r>
            <a:r>
              <a:rPr lang="en-US" dirty="0" err="1"/>
              <a:t>melihat</a:t>
            </a:r>
            <a:r>
              <a:rPr lang="en-US" dirty="0"/>
              <a:t> </a:t>
            </a:r>
            <a:r>
              <a:rPr lang="en-US" dirty="0" err="1"/>
              <a:t>jumlah</a:t>
            </a:r>
            <a:r>
              <a:rPr lang="en-US" dirty="0"/>
              <a:t> nominal </a:t>
            </a:r>
            <a:r>
              <a:rPr lang="en-US" dirty="0" err="1"/>
              <a:t>kupon</a:t>
            </a:r>
            <a:r>
              <a:rPr lang="en-US" dirty="0"/>
              <a:t> yang </a:t>
            </a:r>
            <a:r>
              <a:rPr lang="en-US" dirty="0" err="1"/>
              <a:t>akan</a:t>
            </a:r>
            <a:r>
              <a:rPr lang="en-US" dirty="0"/>
              <a:t> </a:t>
            </a:r>
            <a:r>
              <a:rPr lang="en-US" dirty="0" err="1"/>
              <a:t>diterima</a:t>
            </a:r>
            <a:r>
              <a:rPr lang="en-US" dirty="0"/>
              <a:t>, </a:t>
            </a:r>
            <a:r>
              <a:rPr lang="en-US" dirty="0" err="1"/>
              <a:t>tanggal</a:t>
            </a:r>
            <a:r>
              <a:rPr lang="en-US" dirty="0"/>
              <a:t> </a:t>
            </a:r>
            <a:r>
              <a:rPr lang="en-US" dirty="0" err="1"/>
              <a:t>cair</a:t>
            </a:r>
            <a:r>
              <a:rPr lang="en-US" dirty="0"/>
              <a:t> </a:t>
            </a:r>
            <a:r>
              <a:rPr lang="en-US" dirty="0" err="1"/>
              <a:t>kupon</a:t>
            </a:r>
            <a:r>
              <a:rPr lang="en-US" dirty="0"/>
              <a:t>, dan </a:t>
            </a:r>
            <a:r>
              <a:rPr lang="en-US" dirty="0" err="1"/>
              <a:t>asal</a:t>
            </a:r>
            <a:r>
              <a:rPr lang="en-US" dirty="0"/>
              <a:t> </a:t>
            </a:r>
            <a:r>
              <a:rPr lang="en-US" dirty="0" err="1"/>
              <a:t>kupon</a:t>
            </a:r>
            <a:r>
              <a:rPr lang="en-US" dirty="0"/>
              <a:t> </a:t>
            </a:r>
            <a:r>
              <a:rPr lang="en-US" dirty="0" err="1"/>
              <a:t>produk</a:t>
            </a:r>
            <a:r>
              <a:rPr lang="en-US" dirty="0"/>
              <a:t>.</a:t>
            </a:r>
          </a:p>
          <a:p>
            <a:pPr marL="0" indent="0" algn="ctr">
              <a:buNone/>
            </a:pPr>
            <a:r>
              <a:rPr lang="en-US" dirty="0"/>
              <a:t>Menu Coupon </a:t>
            </a:r>
            <a:r>
              <a:rPr lang="en-US" dirty="0" err="1"/>
              <a:t>akan</a:t>
            </a:r>
            <a:r>
              <a:rPr lang="en-US" dirty="0"/>
              <a:t> </a:t>
            </a:r>
            <a:r>
              <a:rPr lang="en-US" dirty="0" err="1"/>
              <a:t>langsung</a:t>
            </a:r>
            <a:r>
              <a:rPr lang="en-US" dirty="0"/>
              <a:t> </a:t>
            </a:r>
            <a:r>
              <a:rPr lang="en-US" dirty="0" err="1"/>
              <a:t>terisi</a:t>
            </a:r>
            <a:r>
              <a:rPr lang="en-US" dirty="0"/>
              <a:t> </a:t>
            </a:r>
            <a:r>
              <a:rPr lang="en-US" dirty="0" err="1"/>
              <a:t>setelah</a:t>
            </a:r>
            <a:r>
              <a:rPr lang="en-US" dirty="0"/>
              <a:t> user </a:t>
            </a:r>
            <a:r>
              <a:rPr lang="en-US" dirty="0" err="1"/>
              <a:t>melakukan</a:t>
            </a:r>
            <a:r>
              <a:rPr lang="en-US" dirty="0"/>
              <a:t> </a:t>
            </a:r>
            <a:r>
              <a:rPr lang="en-US" dirty="0" err="1"/>
              <a:t>pembelian</a:t>
            </a:r>
            <a:r>
              <a:rPr lang="en-US" dirty="0"/>
              <a:t> </a:t>
            </a:r>
            <a:r>
              <a:rPr lang="en-US" dirty="0" err="1"/>
              <a:t>produk</a:t>
            </a:r>
            <a:r>
              <a:rPr lang="en-US" dirty="0"/>
              <a:t>.</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22</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11" name="Picture 10">
            <a:extLst>
              <a:ext uri="{FF2B5EF4-FFF2-40B4-BE49-F238E27FC236}">
                <a16:creationId xmlns:a16="http://schemas.microsoft.com/office/drawing/2014/main" id="{CA2B1F1B-3355-4300-8FBE-1A4C0140CCE6}"/>
              </a:ext>
            </a:extLst>
          </p:cNvPr>
          <p:cNvPicPr>
            <a:picLocks noChangeAspect="1"/>
          </p:cNvPicPr>
          <p:nvPr/>
        </p:nvPicPr>
        <p:blipFill rotWithShape="1">
          <a:blip r:embed="rId2"/>
          <a:srcRect l="2097"/>
          <a:stretch/>
        </p:blipFill>
        <p:spPr>
          <a:xfrm>
            <a:off x="1749192" y="936681"/>
            <a:ext cx="2695616" cy="5174870"/>
          </a:xfrm>
          <a:prstGeom prst="rect">
            <a:avLst/>
          </a:prstGeom>
        </p:spPr>
      </p:pic>
    </p:spTree>
    <p:extLst>
      <p:ext uri="{BB962C8B-B14F-4D97-AF65-F5344CB8AC3E}">
        <p14:creationId xmlns:p14="http://schemas.microsoft.com/office/powerpoint/2010/main" val="3695909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248678"/>
            <a:ext cx="5789102" cy="2397967"/>
          </a:xfrm>
        </p:spPr>
        <p:txBody>
          <a:bodyPr>
            <a:normAutofit/>
          </a:bodyPr>
          <a:lstStyle/>
          <a:p>
            <a:pPr marL="0" indent="0" algn="ctr">
              <a:buNone/>
            </a:pPr>
            <a:r>
              <a:rPr lang="en-US" dirty="0"/>
              <a:t>Pada menu More, </a:t>
            </a:r>
            <a:r>
              <a:rPr lang="en-US" dirty="0" err="1"/>
              <a:t>terdapat</a:t>
            </a:r>
            <a:r>
              <a:rPr lang="en-US" dirty="0"/>
              <a:t> </a:t>
            </a:r>
            <a:r>
              <a:rPr lang="en-US" dirty="0" err="1"/>
              <a:t>beberapa</a:t>
            </a:r>
            <a:r>
              <a:rPr lang="en-US" dirty="0"/>
              <a:t> submenu yang </a:t>
            </a:r>
            <a:r>
              <a:rPr lang="en-US" dirty="0" err="1"/>
              <a:t>dapat</a:t>
            </a:r>
            <a:r>
              <a:rPr lang="en-US" dirty="0"/>
              <a:t> </a:t>
            </a:r>
            <a:r>
              <a:rPr lang="en-US" dirty="0" err="1"/>
              <a:t>diakses</a:t>
            </a:r>
            <a:r>
              <a:rPr lang="en-US" dirty="0"/>
              <a:t> user, </a:t>
            </a:r>
            <a:r>
              <a:rPr lang="en-US" dirty="0" err="1"/>
              <a:t>yaitu</a:t>
            </a:r>
            <a:r>
              <a:rPr lang="en-US" dirty="0"/>
              <a:t> submenu Top Up, Update Data, About Us, dan Log Out </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23</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8" name="Picture 7">
            <a:extLst>
              <a:ext uri="{FF2B5EF4-FFF2-40B4-BE49-F238E27FC236}">
                <a16:creationId xmlns:a16="http://schemas.microsoft.com/office/drawing/2014/main" id="{CB116DAA-8F4D-464B-B935-43E7FC4F4B6B}"/>
              </a:ext>
            </a:extLst>
          </p:cNvPr>
          <p:cNvPicPr>
            <a:picLocks noChangeAspect="1"/>
          </p:cNvPicPr>
          <p:nvPr/>
        </p:nvPicPr>
        <p:blipFill>
          <a:blip r:embed="rId2"/>
          <a:stretch>
            <a:fillRect/>
          </a:stretch>
        </p:blipFill>
        <p:spPr>
          <a:xfrm>
            <a:off x="1762179" y="956541"/>
            <a:ext cx="2807615" cy="5333023"/>
          </a:xfrm>
          <a:prstGeom prst="rect">
            <a:avLst/>
          </a:prstGeom>
        </p:spPr>
      </p:pic>
    </p:spTree>
    <p:extLst>
      <p:ext uri="{BB962C8B-B14F-4D97-AF65-F5344CB8AC3E}">
        <p14:creationId xmlns:p14="http://schemas.microsoft.com/office/powerpoint/2010/main" val="1191037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91273"/>
            <a:ext cx="5789102" cy="1875453"/>
          </a:xfrm>
        </p:spPr>
        <p:txBody>
          <a:bodyPr>
            <a:normAutofit/>
          </a:bodyPr>
          <a:lstStyle/>
          <a:p>
            <a:pPr marL="0" indent="0" algn="ctr">
              <a:buNone/>
            </a:pPr>
            <a:r>
              <a:rPr lang="en-US" dirty="0"/>
              <a:t>Pada Submenu Top Up, user </a:t>
            </a:r>
            <a:r>
              <a:rPr lang="en-US" dirty="0" err="1"/>
              <a:t>dapat</a:t>
            </a:r>
            <a:r>
              <a:rPr lang="en-US" dirty="0"/>
              <a:t> </a:t>
            </a:r>
            <a:r>
              <a:rPr lang="en-US" dirty="0" err="1"/>
              <a:t>melakukan</a:t>
            </a:r>
            <a:r>
              <a:rPr lang="en-US" dirty="0"/>
              <a:t> top up </a:t>
            </a:r>
            <a:r>
              <a:rPr lang="en-US" dirty="0" err="1"/>
              <a:t>saldo</a:t>
            </a:r>
            <a:r>
              <a:rPr lang="en-US" dirty="0"/>
              <a:t> </a:t>
            </a:r>
            <a:r>
              <a:rPr lang="en-US" dirty="0" err="1"/>
              <a:t>obligasi</a:t>
            </a:r>
            <a:r>
              <a:rPr lang="en-US" dirty="0"/>
              <a:t> </a:t>
            </a:r>
            <a:r>
              <a:rPr lang="en-US" dirty="0" err="1"/>
              <a:t>dengan</a:t>
            </a:r>
            <a:r>
              <a:rPr lang="en-US" dirty="0"/>
              <a:t> </a:t>
            </a:r>
            <a:r>
              <a:rPr lang="en-US" dirty="0" err="1"/>
              <a:t>menginput</a:t>
            </a:r>
            <a:r>
              <a:rPr lang="en-US" dirty="0"/>
              <a:t> </a:t>
            </a:r>
            <a:r>
              <a:rPr lang="en-US" dirty="0" err="1"/>
              <a:t>besar</a:t>
            </a:r>
            <a:r>
              <a:rPr lang="en-US" dirty="0"/>
              <a:t> top up </a:t>
            </a:r>
            <a:r>
              <a:rPr lang="en-US" dirty="0" err="1"/>
              <a:t>saldo</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24</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11" name="Picture 10">
            <a:extLst>
              <a:ext uri="{FF2B5EF4-FFF2-40B4-BE49-F238E27FC236}">
                <a16:creationId xmlns:a16="http://schemas.microsoft.com/office/drawing/2014/main" id="{EC82C2C1-9075-409B-A668-9EF2724EEDB7}"/>
              </a:ext>
            </a:extLst>
          </p:cNvPr>
          <p:cNvPicPr>
            <a:picLocks noChangeAspect="1"/>
          </p:cNvPicPr>
          <p:nvPr/>
        </p:nvPicPr>
        <p:blipFill>
          <a:blip r:embed="rId2"/>
          <a:stretch>
            <a:fillRect/>
          </a:stretch>
        </p:blipFill>
        <p:spPr>
          <a:xfrm>
            <a:off x="1568163" y="900404"/>
            <a:ext cx="2720776" cy="5094514"/>
          </a:xfrm>
          <a:prstGeom prst="rect">
            <a:avLst/>
          </a:prstGeom>
        </p:spPr>
      </p:pic>
    </p:spTree>
    <p:extLst>
      <p:ext uri="{BB962C8B-B14F-4D97-AF65-F5344CB8AC3E}">
        <p14:creationId xmlns:p14="http://schemas.microsoft.com/office/powerpoint/2010/main" val="3371029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91273"/>
            <a:ext cx="5789102" cy="1875453"/>
          </a:xfrm>
        </p:spPr>
        <p:txBody>
          <a:bodyPr>
            <a:normAutofit/>
          </a:bodyPr>
          <a:lstStyle/>
          <a:p>
            <a:pPr marL="0" indent="0" algn="ctr">
              <a:buNone/>
            </a:pPr>
            <a:r>
              <a:rPr lang="en-US" dirty="0"/>
              <a:t>Pada Submenu Update Data, user </a:t>
            </a:r>
            <a:r>
              <a:rPr lang="en-US" dirty="0" err="1"/>
              <a:t>dapat</a:t>
            </a:r>
            <a:r>
              <a:rPr lang="en-US" dirty="0"/>
              <a:t> </a:t>
            </a:r>
            <a:r>
              <a:rPr lang="en-US" dirty="0" err="1"/>
              <a:t>melakukan</a:t>
            </a:r>
            <a:r>
              <a:rPr lang="en-US" dirty="0"/>
              <a:t> </a:t>
            </a:r>
            <a:r>
              <a:rPr lang="en-US" dirty="0" err="1"/>
              <a:t>pembaharuan</a:t>
            </a:r>
            <a:r>
              <a:rPr lang="en-US" dirty="0"/>
              <a:t> detail </a:t>
            </a:r>
            <a:r>
              <a:rPr lang="en-US" dirty="0" err="1"/>
              <a:t>informasi</a:t>
            </a:r>
            <a:r>
              <a:rPr lang="en-US" dirty="0"/>
              <a:t> user</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25</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8" name="Picture 7">
            <a:extLst>
              <a:ext uri="{FF2B5EF4-FFF2-40B4-BE49-F238E27FC236}">
                <a16:creationId xmlns:a16="http://schemas.microsoft.com/office/drawing/2014/main" id="{CEE37628-954B-40AE-86B9-CBE9AB96EA32}"/>
              </a:ext>
            </a:extLst>
          </p:cNvPr>
          <p:cNvPicPr>
            <a:picLocks noChangeAspect="1"/>
          </p:cNvPicPr>
          <p:nvPr/>
        </p:nvPicPr>
        <p:blipFill rotWithShape="1">
          <a:blip r:embed="rId2"/>
          <a:srcRect t="1088"/>
          <a:stretch/>
        </p:blipFill>
        <p:spPr>
          <a:xfrm>
            <a:off x="1608183" y="899458"/>
            <a:ext cx="2767874" cy="5240831"/>
          </a:xfrm>
          <a:prstGeom prst="rect">
            <a:avLst/>
          </a:prstGeom>
        </p:spPr>
      </p:pic>
    </p:spTree>
    <p:extLst>
      <p:ext uri="{BB962C8B-B14F-4D97-AF65-F5344CB8AC3E}">
        <p14:creationId xmlns:p14="http://schemas.microsoft.com/office/powerpoint/2010/main" val="25449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91273"/>
            <a:ext cx="5789102" cy="1875453"/>
          </a:xfrm>
        </p:spPr>
        <p:txBody>
          <a:bodyPr>
            <a:normAutofit/>
          </a:bodyPr>
          <a:lstStyle/>
          <a:p>
            <a:pPr marL="0" indent="0" algn="ctr">
              <a:buNone/>
            </a:pPr>
            <a:r>
              <a:rPr lang="en-US" dirty="0"/>
              <a:t>Pada Submenu About Us, user </a:t>
            </a:r>
            <a:r>
              <a:rPr lang="en-US" dirty="0" err="1"/>
              <a:t>akan</a:t>
            </a:r>
            <a:r>
              <a:rPr lang="en-US" dirty="0"/>
              <a:t> </a:t>
            </a:r>
            <a:r>
              <a:rPr lang="en-US" dirty="0" err="1"/>
              <a:t>diarahkan</a:t>
            </a:r>
            <a:r>
              <a:rPr lang="en-US" dirty="0"/>
              <a:t> </a:t>
            </a:r>
            <a:r>
              <a:rPr lang="en-US" dirty="0" err="1"/>
              <a:t>menuju</a:t>
            </a:r>
            <a:r>
              <a:rPr lang="en-US" dirty="0"/>
              <a:t> website Maybank</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26</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9" name="Picture 8">
            <a:extLst>
              <a:ext uri="{FF2B5EF4-FFF2-40B4-BE49-F238E27FC236}">
                <a16:creationId xmlns:a16="http://schemas.microsoft.com/office/drawing/2014/main" id="{096F9FF5-DDA8-48A9-841D-54C59FC4565F}"/>
              </a:ext>
            </a:extLst>
          </p:cNvPr>
          <p:cNvPicPr>
            <a:picLocks noChangeAspect="1"/>
          </p:cNvPicPr>
          <p:nvPr/>
        </p:nvPicPr>
        <p:blipFill rotWithShape="1">
          <a:blip r:embed="rId2"/>
          <a:srcRect/>
          <a:stretch/>
        </p:blipFill>
        <p:spPr>
          <a:xfrm>
            <a:off x="1689777" y="899458"/>
            <a:ext cx="2798433" cy="5240831"/>
          </a:xfrm>
          <a:prstGeom prst="rect">
            <a:avLst/>
          </a:prstGeom>
        </p:spPr>
      </p:pic>
    </p:spTree>
    <p:extLst>
      <p:ext uri="{BB962C8B-B14F-4D97-AF65-F5344CB8AC3E}">
        <p14:creationId xmlns:p14="http://schemas.microsoft.com/office/powerpoint/2010/main" val="1153836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F76463-EBAE-4D01-943C-901F4C1386A1}"/>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CD48984D-E379-47C8-89C6-AEFE8021E8C4}"/>
              </a:ext>
            </a:extLst>
          </p:cNvPr>
          <p:cNvSpPr>
            <a:spLocks noGrp="1"/>
          </p:cNvSpPr>
          <p:nvPr>
            <p:ph type="title"/>
          </p:nvPr>
        </p:nvSpPr>
        <p:spPr/>
        <p:txBody>
          <a:bodyPr/>
          <a:lstStyle/>
          <a:p>
            <a:r>
              <a:rPr lang="en-US" dirty="0"/>
              <a:t>PENGOPERASIAN APLIKASI</a:t>
            </a:r>
            <a:endParaRPr lang="en-ID" dirty="0"/>
          </a:p>
        </p:txBody>
      </p:sp>
      <p:sp>
        <p:nvSpPr>
          <p:cNvPr id="4" name="Content Placeholder 3">
            <a:extLst>
              <a:ext uri="{FF2B5EF4-FFF2-40B4-BE49-F238E27FC236}">
                <a16:creationId xmlns:a16="http://schemas.microsoft.com/office/drawing/2014/main" id="{2C5479BD-0963-4007-B091-5BDB7A5461C5}"/>
              </a:ext>
            </a:extLst>
          </p:cNvPr>
          <p:cNvSpPr>
            <a:spLocks noGrp="1"/>
          </p:cNvSpPr>
          <p:nvPr>
            <p:ph idx="1"/>
          </p:nvPr>
        </p:nvSpPr>
        <p:spPr>
          <a:xfrm>
            <a:off x="5128280" y="2491273"/>
            <a:ext cx="5789102" cy="1875453"/>
          </a:xfrm>
        </p:spPr>
        <p:txBody>
          <a:bodyPr>
            <a:normAutofit/>
          </a:bodyPr>
          <a:lstStyle/>
          <a:p>
            <a:pPr marL="0" indent="0" algn="ctr">
              <a:buNone/>
            </a:pPr>
            <a:r>
              <a:rPr lang="en-US" dirty="0"/>
              <a:t>Pada Submenu Log Out, user </a:t>
            </a:r>
            <a:r>
              <a:rPr lang="en-US" dirty="0" err="1"/>
              <a:t>akan</a:t>
            </a:r>
            <a:r>
              <a:rPr lang="en-US" dirty="0"/>
              <a:t> </a:t>
            </a:r>
            <a:r>
              <a:rPr lang="en-US" dirty="0" err="1"/>
              <a:t>diberi</a:t>
            </a:r>
            <a:r>
              <a:rPr lang="en-US" dirty="0"/>
              <a:t> alert dialog </a:t>
            </a:r>
            <a:r>
              <a:rPr lang="en-US" dirty="0" err="1"/>
              <a:t>sebelum</a:t>
            </a:r>
            <a:r>
              <a:rPr lang="en-US" dirty="0"/>
              <a:t> proses log out. Setelah log out, user </a:t>
            </a:r>
            <a:r>
              <a:rPr lang="en-US" dirty="0" err="1"/>
              <a:t>diarahkan</a:t>
            </a:r>
            <a:r>
              <a:rPr lang="en-US" dirty="0"/>
              <a:t> </a:t>
            </a:r>
            <a:r>
              <a:rPr lang="en-US" dirty="0" err="1"/>
              <a:t>kembali</a:t>
            </a:r>
            <a:r>
              <a:rPr lang="en-US" dirty="0"/>
              <a:t> </a:t>
            </a:r>
            <a:r>
              <a:rPr lang="en-US" dirty="0" err="1"/>
              <a:t>ke</a:t>
            </a:r>
            <a:r>
              <a:rPr lang="en-US" dirty="0"/>
              <a:t> menu login.</a:t>
            </a:r>
            <a:endParaRPr lang="en-ID" dirty="0"/>
          </a:p>
        </p:txBody>
      </p:sp>
      <p:sp>
        <p:nvSpPr>
          <p:cNvPr id="5" name="Slide Number Placeholder 4">
            <a:extLst>
              <a:ext uri="{FF2B5EF4-FFF2-40B4-BE49-F238E27FC236}">
                <a16:creationId xmlns:a16="http://schemas.microsoft.com/office/drawing/2014/main" id="{27199DB1-3918-4FD2-AB18-3DFAD18B0393}"/>
              </a:ext>
            </a:extLst>
          </p:cNvPr>
          <p:cNvSpPr>
            <a:spLocks noGrp="1"/>
          </p:cNvSpPr>
          <p:nvPr>
            <p:ph type="sldNum" sz="quarter" idx="12"/>
          </p:nvPr>
        </p:nvSpPr>
        <p:spPr/>
        <p:txBody>
          <a:bodyPr/>
          <a:lstStyle/>
          <a:p>
            <a:fld id="{7C03E8FC-7EBD-BF42-9ED4-90D4B1E23A24}" type="slidenum">
              <a:rPr lang="en-US" smtClean="0"/>
              <a:pPr/>
              <a:t>27</a:t>
            </a:fld>
            <a:endParaRPr lang="en-US" dirty="0"/>
          </a:p>
        </p:txBody>
      </p:sp>
      <p:sp>
        <p:nvSpPr>
          <p:cNvPr id="6" name="Text Placeholder 5">
            <a:extLst>
              <a:ext uri="{FF2B5EF4-FFF2-40B4-BE49-F238E27FC236}">
                <a16:creationId xmlns:a16="http://schemas.microsoft.com/office/drawing/2014/main" id="{90A79D1B-AED1-48C6-8757-CFFF61ADE50F}"/>
              </a:ext>
            </a:extLst>
          </p:cNvPr>
          <p:cNvSpPr>
            <a:spLocks noGrp="1"/>
          </p:cNvSpPr>
          <p:nvPr>
            <p:ph type="body" sz="quarter" idx="13"/>
          </p:nvPr>
        </p:nvSpPr>
        <p:spPr/>
        <p:txBody>
          <a:bodyPr/>
          <a:lstStyle/>
          <a:p>
            <a:endParaRPr lang="en-ID"/>
          </a:p>
        </p:txBody>
      </p:sp>
      <p:pic>
        <p:nvPicPr>
          <p:cNvPr id="8" name="Picture 7">
            <a:extLst>
              <a:ext uri="{FF2B5EF4-FFF2-40B4-BE49-F238E27FC236}">
                <a16:creationId xmlns:a16="http://schemas.microsoft.com/office/drawing/2014/main" id="{F5A099D2-D637-4BE0-93A4-4A96D19DF7C8}"/>
              </a:ext>
            </a:extLst>
          </p:cNvPr>
          <p:cNvPicPr>
            <a:picLocks noChangeAspect="1"/>
          </p:cNvPicPr>
          <p:nvPr/>
        </p:nvPicPr>
        <p:blipFill rotWithShape="1">
          <a:blip r:embed="rId2"/>
          <a:srcRect b="953"/>
          <a:stretch/>
        </p:blipFill>
        <p:spPr>
          <a:xfrm>
            <a:off x="1695743" y="834512"/>
            <a:ext cx="2762476" cy="5221055"/>
          </a:xfrm>
          <a:prstGeom prst="rect">
            <a:avLst/>
          </a:prstGeom>
        </p:spPr>
      </p:pic>
    </p:spTree>
    <p:extLst>
      <p:ext uri="{BB962C8B-B14F-4D97-AF65-F5344CB8AC3E}">
        <p14:creationId xmlns:p14="http://schemas.microsoft.com/office/powerpoint/2010/main" val="3212564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6299D4-E015-47A4-A1FA-C2B495B85CF4}"/>
              </a:ext>
            </a:extLst>
          </p:cNvPr>
          <p:cNvSpPr>
            <a:spLocks noGrp="1"/>
          </p:cNvSpPr>
          <p:nvPr>
            <p:ph type="body" sz="quarter" idx="13"/>
          </p:nvPr>
        </p:nvSpPr>
        <p:spPr/>
        <p:txBody>
          <a:bodyPr/>
          <a:lstStyle/>
          <a:p>
            <a:endParaRPr lang="en-US" dirty="0">
              <a:solidFill>
                <a:schemeClr val="tx1"/>
              </a:solidFill>
            </a:endParaRPr>
          </a:p>
          <a:p>
            <a:r>
              <a:rPr lang="en-US" dirty="0">
                <a:solidFill>
                  <a:schemeClr val="tx1"/>
                </a:solidFill>
              </a:rPr>
              <a:t>Demo </a:t>
            </a:r>
            <a:r>
              <a:rPr lang="en-US" dirty="0" err="1">
                <a:solidFill>
                  <a:schemeClr val="tx1"/>
                </a:solidFill>
              </a:rPr>
              <a:t>Aplikasi</a:t>
            </a:r>
            <a:endParaRPr lang="en-US" dirty="0">
              <a:solidFill>
                <a:schemeClr val="tx1"/>
              </a:solidFill>
            </a:endParaRPr>
          </a:p>
        </p:txBody>
      </p:sp>
      <p:sp>
        <p:nvSpPr>
          <p:cNvPr id="3" name="Footer Placeholder 2">
            <a:extLst>
              <a:ext uri="{FF2B5EF4-FFF2-40B4-BE49-F238E27FC236}">
                <a16:creationId xmlns:a16="http://schemas.microsoft.com/office/drawing/2014/main" id="{7C1B7855-74C5-4DCC-A8E1-EB6C0B2F4750}"/>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4" name="Title 3">
            <a:extLst>
              <a:ext uri="{FF2B5EF4-FFF2-40B4-BE49-F238E27FC236}">
                <a16:creationId xmlns:a16="http://schemas.microsoft.com/office/drawing/2014/main" id="{EDCF34C5-782E-4937-9274-AD571BCF348A}"/>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82E0D7E8-6B7D-439D-9877-7FC8CEAEE684}"/>
              </a:ext>
            </a:extLst>
          </p:cNvPr>
          <p:cNvSpPr>
            <a:spLocks noGrp="1"/>
          </p:cNvSpPr>
          <p:nvPr>
            <p:ph type="sldNum" sz="quarter" idx="12"/>
          </p:nvPr>
        </p:nvSpPr>
        <p:spPr/>
        <p:txBody>
          <a:bodyPr/>
          <a:lstStyle/>
          <a:p>
            <a:fld id="{7C03E8FC-7EBD-BF42-9ED4-90D4B1E23A24}" type="slidenum">
              <a:rPr lang="en-US" smtClean="0"/>
              <a:pPr/>
              <a:t>28</a:t>
            </a:fld>
            <a:endParaRPr lang="en-US" dirty="0"/>
          </a:p>
        </p:txBody>
      </p:sp>
      <p:sp>
        <p:nvSpPr>
          <p:cNvPr id="6" name="Text Placeholder 5">
            <a:extLst>
              <a:ext uri="{FF2B5EF4-FFF2-40B4-BE49-F238E27FC236}">
                <a16:creationId xmlns:a16="http://schemas.microsoft.com/office/drawing/2014/main" id="{8D43D602-C4F7-487A-A1B5-2F542A1B2A36}"/>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93349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8D804-8114-4244-82DC-5F79FBDE032A}"/>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E40EB123-E09E-46F2-AE82-22CE2DDD82AB}"/>
              </a:ext>
            </a:extLst>
          </p:cNvPr>
          <p:cNvSpPr>
            <a:spLocks noGrp="1"/>
          </p:cNvSpPr>
          <p:nvPr>
            <p:ph type="title"/>
          </p:nvPr>
        </p:nvSpPr>
        <p:spPr/>
        <p:txBody>
          <a:bodyPr/>
          <a:lstStyle/>
          <a:p>
            <a:endParaRPr lang="en-ID" dirty="0"/>
          </a:p>
        </p:txBody>
      </p:sp>
      <p:graphicFrame>
        <p:nvGraphicFramePr>
          <p:cNvPr id="7" name="Content Placeholder 6">
            <a:extLst>
              <a:ext uri="{FF2B5EF4-FFF2-40B4-BE49-F238E27FC236}">
                <a16:creationId xmlns:a16="http://schemas.microsoft.com/office/drawing/2014/main" id="{83D9AA3E-C483-4E84-93AC-5959F01AEDE9}"/>
              </a:ext>
            </a:extLst>
          </p:cNvPr>
          <p:cNvGraphicFramePr>
            <a:graphicFrameLocks noGrp="1"/>
          </p:cNvGraphicFramePr>
          <p:nvPr>
            <p:ph idx="1"/>
            <p:extLst>
              <p:ext uri="{D42A27DB-BD31-4B8C-83A1-F6EECF244321}">
                <p14:modId xmlns:p14="http://schemas.microsoft.com/office/powerpoint/2010/main" val="3991396787"/>
              </p:ext>
            </p:extLst>
          </p:nvPr>
        </p:nvGraphicFramePr>
        <p:xfrm>
          <a:off x="666750" y="1320800"/>
          <a:ext cx="10515600" cy="48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91689E8-A64D-4862-A6A1-7863ACF592FD}"/>
              </a:ext>
            </a:extLst>
          </p:cNvPr>
          <p:cNvSpPr>
            <a:spLocks noGrp="1"/>
          </p:cNvSpPr>
          <p:nvPr>
            <p:ph type="sldNum" sz="quarter" idx="12"/>
          </p:nvPr>
        </p:nvSpPr>
        <p:spPr/>
        <p:txBody>
          <a:bodyPr/>
          <a:lstStyle/>
          <a:p>
            <a:fld id="{7C03E8FC-7EBD-BF42-9ED4-90D4B1E23A24}" type="slidenum">
              <a:rPr lang="en-US" smtClean="0"/>
              <a:pPr/>
              <a:t>2</a:t>
            </a:fld>
            <a:endParaRPr lang="en-US" dirty="0"/>
          </a:p>
        </p:txBody>
      </p:sp>
      <p:sp>
        <p:nvSpPr>
          <p:cNvPr id="6" name="Text Placeholder 5">
            <a:extLst>
              <a:ext uri="{FF2B5EF4-FFF2-40B4-BE49-F238E27FC236}">
                <a16:creationId xmlns:a16="http://schemas.microsoft.com/office/drawing/2014/main" id="{64DF5A88-7351-42E8-97C3-5CBBA3FD869B}"/>
              </a:ext>
            </a:extLst>
          </p:cNvPr>
          <p:cNvSpPr>
            <a:spLocks noGrp="1"/>
          </p:cNvSpPr>
          <p:nvPr>
            <p:ph type="body" sz="quarter" idx="13"/>
          </p:nvPr>
        </p:nvSpPr>
        <p:spPr/>
        <p:txBody>
          <a:bodyPr/>
          <a:lstStyle/>
          <a:p>
            <a:endParaRPr lang="en-ID"/>
          </a:p>
        </p:txBody>
      </p:sp>
      <p:sp>
        <p:nvSpPr>
          <p:cNvPr id="4" name="Rectangle 3">
            <a:extLst>
              <a:ext uri="{FF2B5EF4-FFF2-40B4-BE49-F238E27FC236}">
                <a16:creationId xmlns:a16="http://schemas.microsoft.com/office/drawing/2014/main" id="{409B2D0E-3B78-48F8-9BA5-5FDC903EB4B4}"/>
              </a:ext>
            </a:extLst>
          </p:cNvPr>
          <p:cNvSpPr/>
          <p:nvPr/>
        </p:nvSpPr>
        <p:spPr>
          <a:xfrm>
            <a:off x="1654233" y="1464690"/>
            <a:ext cx="8653549" cy="4206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solidFill>
                  <a:schemeClr val="tx1"/>
                </a:solidFill>
              </a:rPr>
              <a:t>Pendahuluan</a:t>
            </a:r>
            <a:endParaRPr lang="en-US" sz="4000" dirty="0">
              <a:solidFill>
                <a:schemeClr val="tx1"/>
              </a:solidFill>
            </a:endParaRPr>
          </a:p>
        </p:txBody>
      </p:sp>
    </p:spTree>
    <p:extLst>
      <p:ext uri="{BB962C8B-B14F-4D97-AF65-F5344CB8AC3E}">
        <p14:creationId xmlns:p14="http://schemas.microsoft.com/office/powerpoint/2010/main" val="4187257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112" y="1331700"/>
            <a:ext cx="2543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2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7A58C9-2072-4D2F-A801-0E6B0D847825}"/>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4128599E-CBED-4EAD-B9AE-F96D7BCAFB5B}"/>
              </a:ext>
            </a:extLst>
          </p:cNvPr>
          <p:cNvSpPr>
            <a:spLocks noGrp="1"/>
          </p:cNvSpPr>
          <p:nvPr>
            <p:ph type="title"/>
          </p:nvPr>
        </p:nvSpPr>
        <p:spPr/>
        <p:txBody>
          <a:bodyPr/>
          <a:lstStyle/>
          <a:p>
            <a:r>
              <a:rPr lang="en-US" dirty="0"/>
              <a:t>PENDAHULUAN</a:t>
            </a:r>
            <a:endParaRPr lang="en-US" b="1" dirty="0"/>
          </a:p>
        </p:txBody>
      </p:sp>
      <p:sp>
        <p:nvSpPr>
          <p:cNvPr id="5" name="Slide Number Placeholder 4">
            <a:extLst>
              <a:ext uri="{FF2B5EF4-FFF2-40B4-BE49-F238E27FC236}">
                <a16:creationId xmlns:a16="http://schemas.microsoft.com/office/drawing/2014/main" id="{9B003695-0AD1-4954-A313-AA4F6097D889}"/>
              </a:ext>
            </a:extLst>
          </p:cNvPr>
          <p:cNvSpPr>
            <a:spLocks noGrp="1"/>
          </p:cNvSpPr>
          <p:nvPr>
            <p:ph type="sldNum" sz="quarter" idx="12"/>
          </p:nvPr>
        </p:nvSpPr>
        <p:spPr/>
        <p:txBody>
          <a:bodyPr/>
          <a:lstStyle/>
          <a:p>
            <a:fld id="{7C03E8FC-7EBD-BF42-9ED4-90D4B1E23A24}" type="slidenum">
              <a:rPr lang="en-US" smtClean="0"/>
              <a:pPr/>
              <a:t>3</a:t>
            </a:fld>
            <a:endParaRPr lang="en-US" dirty="0"/>
          </a:p>
        </p:txBody>
      </p:sp>
      <p:sp>
        <p:nvSpPr>
          <p:cNvPr id="6" name="Text Placeholder 5">
            <a:extLst>
              <a:ext uri="{FF2B5EF4-FFF2-40B4-BE49-F238E27FC236}">
                <a16:creationId xmlns:a16="http://schemas.microsoft.com/office/drawing/2014/main" id="{818B5BF8-0BE1-40B0-B23B-DAAA26113EEF}"/>
              </a:ext>
            </a:extLst>
          </p:cNvPr>
          <p:cNvSpPr>
            <a:spLocks noGrp="1"/>
          </p:cNvSpPr>
          <p:nvPr>
            <p:ph type="body" sz="quarter" idx="13"/>
          </p:nvPr>
        </p:nvSpPr>
        <p:spPr/>
        <p:txBody>
          <a:bodyPr/>
          <a:lstStyle/>
          <a:p>
            <a:endParaRPr lang="en-US"/>
          </a:p>
        </p:txBody>
      </p:sp>
      <p:sp>
        <p:nvSpPr>
          <p:cNvPr id="10" name="TextBox 9">
            <a:extLst>
              <a:ext uri="{FF2B5EF4-FFF2-40B4-BE49-F238E27FC236}">
                <a16:creationId xmlns:a16="http://schemas.microsoft.com/office/drawing/2014/main" id="{6F36EC67-5C63-49C6-8738-FC6CA293182A}"/>
              </a:ext>
            </a:extLst>
          </p:cNvPr>
          <p:cNvSpPr txBox="1"/>
          <p:nvPr/>
        </p:nvSpPr>
        <p:spPr>
          <a:xfrm>
            <a:off x="596264" y="3709080"/>
            <a:ext cx="1610954" cy="738664"/>
          </a:xfrm>
          <a:prstGeom prst="rect">
            <a:avLst/>
          </a:prstGeom>
          <a:solidFill>
            <a:schemeClr val="accent1"/>
          </a:solidFill>
        </p:spPr>
        <p:txBody>
          <a:bodyPr wrap="none" rtlCol="0">
            <a:spAutoFit/>
          </a:bodyPr>
          <a:lstStyle/>
          <a:p>
            <a:pPr algn="ctr"/>
            <a:r>
              <a:rPr lang="en-US" sz="1400" dirty="0"/>
              <a:t>Project Manager :</a:t>
            </a:r>
          </a:p>
          <a:p>
            <a:pPr algn="ctr"/>
            <a:r>
              <a:rPr lang="en-US" sz="1400" dirty="0"/>
              <a:t>Farid Pridiatama</a:t>
            </a:r>
          </a:p>
          <a:p>
            <a:pPr algn="ctr"/>
            <a:endParaRPr lang="en-US" sz="1400" dirty="0"/>
          </a:p>
        </p:txBody>
      </p:sp>
      <p:sp>
        <p:nvSpPr>
          <p:cNvPr id="11" name="TextBox 10">
            <a:extLst>
              <a:ext uri="{FF2B5EF4-FFF2-40B4-BE49-F238E27FC236}">
                <a16:creationId xmlns:a16="http://schemas.microsoft.com/office/drawing/2014/main" id="{85AA7343-22B2-4E00-B5C6-F1251AE2EF48}"/>
              </a:ext>
            </a:extLst>
          </p:cNvPr>
          <p:cNvSpPr txBox="1"/>
          <p:nvPr/>
        </p:nvSpPr>
        <p:spPr>
          <a:xfrm>
            <a:off x="2688974" y="3719413"/>
            <a:ext cx="2183355" cy="738664"/>
          </a:xfrm>
          <a:prstGeom prst="rect">
            <a:avLst/>
          </a:prstGeom>
          <a:solidFill>
            <a:schemeClr val="accent5">
              <a:lumMod val="60000"/>
              <a:lumOff val="40000"/>
            </a:schemeClr>
          </a:solidFill>
        </p:spPr>
        <p:txBody>
          <a:bodyPr wrap="none" rtlCol="0">
            <a:spAutoFit/>
          </a:bodyPr>
          <a:lstStyle/>
          <a:p>
            <a:pPr algn="ctr"/>
            <a:r>
              <a:rPr lang="en-US" sz="1400" dirty="0"/>
              <a:t>Database Administrator :</a:t>
            </a:r>
          </a:p>
          <a:p>
            <a:pPr algn="ctr"/>
            <a:r>
              <a:rPr lang="en-US" sz="1400" dirty="0" err="1"/>
              <a:t>Chairani</a:t>
            </a:r>
            <a:r>
              <a:rPr lang="en-US" sz="1400" dirty="0"/>
              <a:t> Tiara </a:t>
            </a:r>
            <a:r>
              <a:rPr lang="en-US" sz="1400" dirty="0" err="1"/>
              <a:t>Sayyu</a:t>
            </a:r>
            <a:endParaRPr lang="en-US" sz="1400" dirty="0"/>
          </a:p>
          <a:p>
            <a:pPr algn="ctr"/>
            <a:endParaRPr lang="en-US" sz="1400" dirty="0"/>
          </a:p>
        </p:txBody>
      </p:sp>
      <p:sp>
        <p:nvSpPr>
          <p:cNvPr id="13" name="TextBox 12">
            <a:extLst>
              <a:ext uri="{FF2B5EF4-FFF2-40B4-BE49-F238E27FC236}">
                <a16:creationId xmlns:a16="http://schemas.microsoft.com/office/drawing/2014/main" id="{31204F4A-8AAB-41E9-AD1B-DB4DFD6B9ECD}"/>
              </a:ext>
            </a:extLst>
          </p:cNvPr>
          <p:cNvSpPr txBox="1"/>
          <p:nvPr/>
        </p:nvSpPr>
        <p:spPr>
          <a:xfrm>
            <a:off x="7521687" y="3716577"/>
            <a:ext cx="1928733" cy="738664"/>
          </a:xfrm>
          <a:prstGeom prst="rect">
            <a:avLst/>
          </a:prstGeom>
          <a:solidFill>
            <a:schemeClr val="accent2">
              <a:lumMod val="60000"/>
              <a:lumOff val="40000"/>
            </a:schemeClr>
          </a:solidFill>
        </p:spPr>
        <p:txBody>
          <a:bodyPr wrap="none" rtlCol="0">
            <a:spAutoFit/>
          </a:bodyPr>
          <a:lstStyle/>
          <a:p>
            <a:pPr algn="ctr"/>
            <a:r>
              <a:rPr lang="en-US" sz="1400" dirty="0"/>
              <a:t>Backend Developer :</a:t>
            </a:r>
          </a:p>
          <a:p>
            <a:pPr algn="ctr"/>
            <a:r>
              <a:rPr lang="en-US" sz="1400" dirty="0" err="1"/>
              <a:t>Anindhito</a:t>
            </a:r>
            <a:r>
              <a:rPr lang="en-US" sz="1400" dirty="0"/>
              <a:t> </a:t>
            </a:r>
            <a:r>
              <a:rPr lang="en-US" sz="1400" dirty="0" err="1"/>
              <a:t>Irmandharu</a:t>
            </a:r>
            <a:endParaRPr lang="en-US" sz="1400" dirty="0"/>
          </a:p>
          <a:p>
            <a:pPr algn="ctr"/>
            <a:endParaRPr lang="en-US" sz="1400" dirty="0"/>
          </a:p>
        </p:txBody>
      </p:sp>
      <p:sp>
        <p:nvSpPr>
          <p:cNvPr id="14" name="TextBox 13">
            <a:extLst>
              <a:ext uri="{FF2B5EF4-FFF2-40B4-BE49-F238E27FC236}">
                <a16:creationId xmlns:a16="http://schemas.microsoft.com/office/drawing/2014/main" id="{1C02286F-A81C-4509-A74C-8AE2FAB80E10}"/>
              </a:ext>
            </a:extLst>
          </p:cNvPr>
          <p:cNvSpPr txBox="1"/>
          <p:nvPr/>
        </p:nvSpPr>
        <p:spPr>
          <a:xfrm>
            <a:off x="5273406" y="3716577"/>
            <a:ext cx="1949573" cy="738664"/>
          </a:xfrm>
          <a:prstGeom prst="rect">
            <a:avLst/>
          </a:prstGeom>
          <a:solidFill>
            <a:srgbClr val="FFFF00"/>
          </a:solidFill>
        </p:spPr>
        <p:txBody>
          <a:bodyPr wrap="none" rtlCol="0">
            <a:spAutoFit/>
          </a:bodyPr>
          <a:lstStyle/>
          <a:p>
            <a:pPr algn="ctr"/>
            <a:r>
              <a:rPr lang="en-US" sz="1400" dirty="0"/>
              <a:t>Frontend Developer : </a:t>
            </a:r>
          </a:p>
          <a:p>
            <a:pPr algn="ctr"/>
            <a:r>
              <a:rPr lang="en-US" sz="1400" dirty="0"/>
              <a:t>Nicholas </a:t>
            </a:r>
            <a:r>
              <a:rPr lang="en-US" sz="1400" dirty="0" err="1"/>
              <a:t>Phandinata</a:t>
            </a:r>
            <a:endParaRPr lang="en-US" sz="1400" dirty="0"/>
          </a:p>
          <a:p>
            <a:pPr algn="ctr"/>
            <a:endParaRPr lang="en-US" sz="1400" dirty="0"/>
          </a:p>
        </p:txBody>
      </p:sp>
      <p:sp>
        <p:nvSpPr>
          <p:cNvPr id="15" name="TextBox 14">
            <a:extLst>
              <a:ext uri="{FF2B5EF4-FFF2-40B4-BE49-F238E27FC236}">
                <a16:creationId xmlns:a16="http://schemas.microsoft.com/office/drawing/2014/main" id="{2640554F-3E35-4533-BACE-817A51722923}"/>
              </a:ext>
            </a:extLst>
          </p:cNvPr>
          <p:cNvSpPr txBox="1"/>
          <p:nvPr/>
        </p:nvSpPr>
        <p:spPr>
          <a:xfrm>
            <a:off x="9851497" y="3719413"/>
            <a:ext cx="1838965" cy="738664"/>
          </a:xfrm>
          <a:prstGeom prst="rect">
            <a:avLst/>
          </a:prstGeom>
          <a:solidFill>
            <a:schemeClr val="accent2">
              <a:lumMod val="60000"/>
              <a:lumOff val="40000"/>
            </a:schemeClr>
          </a:solidFill>
        </p:spPr>
        <p:txBody>
          <a:bodyPr wrap="none" rtlCol="0">
            <a:spAutoFit/>
          </a:bodyPr>
          <a:lstStyle/>
          <a:p>
            <a:pPr algn="ctr"/>
            <a:r>
              <a:rPr lang="en-US" sz="1400" dirty="0"/>
              <a:t>Backend Developer :</a:t>
            </a:r>
          </a:p>
          <a:p>
            <a:pPr algn="ctr"/>
            <a:r>
              <a:rPr lang="en-US" sz="1400" dirty="0"/>
              <a:t>Adi Yusuf</a:t>
            </a:r>
          </a:p>
          <a:p>
            <a:pPr algn="ctr"/>
            <a:endParaRPr lang="en-US" sz="1400" dirty="0"/>
          </a:p>
        </p:txBody>
      </p:sp>
      <p:pic>
        <p:nvPicPr>
          <p:cNvPr id="22" name="Content Placeholder 18">
            <a:extLst>
              <a:ext uri="{FF2B5EF4-FFF2-40B4-BE49-F238E27FC236}">
                <a16:creationId xmlns:a16="http://schemas.microsoft.com/office/drawing/2014/main" id="{039656A3-5D26-4ADB-8B0D-779CE184188B}"/>
              </a:ext>
            </a:extLst>
          </p:cNvPr>
          <p:cNvPicPr>
            <a:picLocks noGrp="1" noChangeAspect="1"/>
          </p:cNvPicPr>
          <p:nvPr>
            <p:ph idx="1"/>
          </p:nvPr>
        </p:nvPicPr>
        <p:blipFill>
          <a:blip r:embed="rId2"/>
          <a:stretch>
            <a:fillRect/>
          </a:stretch>
        </p:blipFill>
        <p:spPr>
          <a:xfrm>
            <a:off x="596264" y="1953820"/>
            <a:ext cx="1610955" cy="1610955"/>
          </a:xfrm>
        </p:spPr>
      </p:pic>
      <p:pic>
        <p:nvPicPr>
          <p:cNvPr id="23" name="Content Placeholder 18">
            <a:extLst>
              <a:ext uri="{FF2B5EF4-FFF2-40B4-BE49-F238E27FC236}">
                <a16:creationId xmlns:a16="http://schemas.microsoft.com/office/drawing/2014/main" id="{8C0360E1-526B-499E-8FCA-732B0F9E7713}"/>
              </a:ext>
            </a:extLst>
          </p:cNvPr>
          <p:cNvPicPr>
            <a:picLocks noChangeAspect="1"/>
          </p:cNvPicPr>
          <p:nvPr/>
        </p:nvPicPr>
        <p:blipFill>
          <a:blip r:embed="rId2"/>
          <a:stretch>
            <a:fillRect/>
          </a:stretch>
        </p:blipFill>
        <p:spPr>
          <a:xfrm>
            <a:off x="5442714" y="1984475"/>
            <a:ext cx="1610955" cy="1610955"/>
          </a:xfrm>
          <a:prstGeom prst="rect">
            <a:avLst/>
          </a:prstGeom>
        </p:spPr>
      </p:pic>
      <p:pic>
        <p:nvPicPr>
          <p:cNvPr id="24" name="Content Placeholder 18">
            <a:extLst>
              <a:ext uri="{FF2B5EF4-FFF2-40B4-BE49-F238E27FC236}">
                <a16:creationId xmlns:a16="http://schemas.microsoft.com/office/drawing/2014/main" id="{0458F640-D680-4A4E-B228-1B50E308300B}"/>
              </a:ext>
            </a:extLst>
          </p:cNvPr>
          <p:cNvPicPr>
            <a:picLocks noChangeAspect="1"/>
          </p:cNvPicPr>
          <p:nvPr/>
        </p:nvPicPr>
        <p:blipFill>
          <a:blip r:embed="rId2"/>
          <a:stretch>
            <a:fillRect/>
          </a:stretch>
        </p:blipFill>
        <p:spPr>
          <a:xfrm>
            <a:off x="7667515" y="1939787"/>
            <a:ext cx="1610955" cy="1610955"/>
          </a:xfrm>
          <a:prstGeom prst="rect">
            <a:avLst/>
          </a:prstGeom>
        </p:spPr>
      </p:pic>
      <p:pic>
        <p:nvPicPr>
          <p:cNvPr id="25" name="Content Placeholder 18">
            <a:extLst>
              <a:ext uri="{FF2B5EF4-FFF2-40B4-BE49-F238E27FC236}">
                <a16:creationId xmlns:a16="http://schemas.microsoft.com/office/drawing/2014/main" id="{24D28B12-3531-43FF-BD9D-97F08715DA6F}"/>
              </a:ext>
            </a:extLst>
          </p:cNvPr>
          <p:cNvPicPr>
            <a:picLocks noChangeAspect="1"/>
          </p:cNvPicPr>
          <p:nvPr/>
        </p:nvPicPr>
        <p:blipFill>
          <a:blip r:embed="rId2"/>
          <a:stretch>
            <a:fillRect/>
          </a:stretch>
        </p:blipFill>
        <p:spPr>
          <a:xfrm>
            <a:off x="10010385" y="1956848"/>
            <a:ext cx="1610955" cy="1610955"/>
          </a:xfrm>
          <a:prstGeom prst="rect">
            <a:avLst/>
          </a:prstGeom>
        </p:spPr>
      </p:pic>
      <p:sp>
        <p:nvSpPr>
          <p:cNvPr id="27" name="TextBox 26">
            <a:extLst>
              <a:ext uri="{FF2B5EF4-FFF2-40B4-BE49-F238E27FC236}">
                <a16:creationId xmlns:a16="http://schemas.microsoft.com/office/drawing/2014/main" id="{96EFF5A4-1C22-4EAC-B87D-B2C6EFF511F5}"/>
              </a:ext>
            </a:extLst>
          </p:cNvPr>
          <p:cNvSpPr txBox="1"/>
          <p:nvPr/>
        </p:nvSpPr>
        <p:spPr>
          <a:xfrm>
            <a:off x="3102707" y="987164"/>
            <a:ext cx="6097384" cy="369332"/>
          </a:xfrm>
          <a:prstGeom prst="rect">
            <a:avLst/>
          </a:prstGeom>
          <a:noFill/>
        </p:spPr>
        <p:txBody>
          <a:bodyPr wrap="square">
            <a:spAutoFit/>
          </a:bodyPr>
          <a:lstStyle/>
          <a:p>
            <a:pPr algn="ctr"/>
            <a:r>
              <a:rPr lang="en-US" u="sng" dirty="0"/>
              <a:t>Our Team</a:t>
            </a:r>
          </a:p>
        </p:txBody>
      </p:sp>
      <p:pic>
        <p:nvPicPr>
          <p:cNvPr id="1026" name="Picture 2" descr="Avatar Female Girl - Free vector graphic on Pixabay">
            <a:extLst>
              <a:ext uri="{FF2B5EF4-FFF2-40B4-BE49-F238E27FC236}">
                <a16:creationId xmlns:a16="http://schemas.microsoft.com/office/drawing/2014/main" id="{CC3A8A2B-E1E9-44BD-9E2F-2E8B2A9EC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695" y="1896107"/>
            <a:ext cx="1800402" cy="17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1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68D749-75F5-47AD-AA0C-24CB7AC240F2}"/>
              </a:ext>
            </a:extLst>
          </p:cNvPr>
          <p:cNvSpPr>
            <a:spLocks noGrp="1"/>
          </p:cNvSpPr>
          <p:nvPr>
            <p:ph type="body" sz="quarter" idx="13"/>
          </p:nvPr>
        </p:nvSpPr>
        <p:spPr/>
        <p:txBody>
          <a:bodyPr/>
          <a:lstStyle/>
          <a:p>
            <a:endParaRPr lang="en-US" dirty="0">
              <a:solidFill>
                <a:schemeClr val="tx1"/>
              </a:solidFill>
            </a:endParaRPr>
          </a:p>
          <a:p>
            <a:r>
              <a:rPr lang="en-US" dirty="0" err="1">
                <a:solidFill>
                  <a:schemeClr val="tx1"/>
                </a:solidFill>
              </a:rPr>
              <a:t>Apa</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Obligasi</a:t>
            </a:r>
            <a:r>
              <a:rPr lang="en-US" dirty="0">
                <a:solidFill>
                  <a:schemeClr val="tx1"/>
                </a:solidFill>
              </a:rPr>
              <a:t> ?</a:t>
            </a:r>
          </a:p>
        </p:txBody>
      </p:sp>
      <p:sp>
        <p:nvSpPr>
          <p:cNvPr id="3" name="Footer Placeholder 2">
            <a:extLst>
              <a:ext uri="{FF2B5EF4-FFF2-40B4-BE49-F238E27FC236}">
                <a16:creationId xmlns:a16="http://schemas.microsoft.com/office/drawing/2014/main" id="{BD29BFA2-4720-46AD-B285-5812BEB9495C}"/>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4" name="Title 3">
            <a:extLst>
              <a:ext uri="{FF2B5EF4-FFF2-40B4-BE49-F238E27FC236}">
                <a16:creationId xmlns:a16="http://schemas.microsoft.com/office/drawing/2014/main" id="{DA75EDEF-27FD-4E04-9E6A-AC7514D2A3EE}"/>
              </a:ext>
            </a:extLst>
          </p:cNvPr>
          <p:cNvSpPr>
            <a:spLocks noGrp="1"/>
          </p:cNvSpPr>
          <p:nvPr>
            <p:ph type="title"/>
          </p:nvPr>
        </p:nvSpPr>
        <p:spPr/>
        <p:txBody>
          <a:bodyPr/>
          <a:lstStyle/>
          <a:p>
            <a:r>
              <a:rPr lang="en-US" dirty="0"/>
              <a:t>PENDAHULUAN</a:t>
            </a:r>
          </a:p>
        </p:txBody>
      </p:sp>
      <p:sp>
        <p:nvSpPr>
          <p:cNvPr id="5" name="Slide Number Placeholder 4">
            <a:extLst>
              <a:ext uri="{FF2B5EF4-FFF2-40B4-BE49-F238E27FC236}">
                <a16:creationId xmlns:a16="http://schemas.microsoft.com/office/drawing/2014/main" id="{2AE1AF1F-6BF9-4E61-9B06-B3E65B0CFD20}"/>
              </a:ext>
            </a:extLst>
          </p:cNvPr>
          <p:cNvSpPr>
            <a:spLocks noGrp="1"/>
          </p:cNvSpPr>
          <p:nvPr>
            <p:ph type="sldNum" sz="quarter" idx="12"/>
          </p:nvPr>
        </p:nvSpPr>
        <p:spPr/>
        <p:txBody>
          <a:bodyPr/>
          <a:lstStyle/>
          <a:p>
            <a:fld id="{7C03E8FC-7EBD-BF42-9ED4-90D4B1E23A24}" type="slidenum">
              <a:rPr lang="en-US" smtClean="0"/>
              <a:pPr/>
              <a:t>4</a:t>
            </a:fld>
            <a:endParaRPr lang="en-US" dirty="0"/>
          </a:p>
        </p:txBody>
      </p:sp>
      <p:sp>
        <p:nvSpPr>
          <p:cNvPr id="6" name="Text Placeholder 5">
            <a:extLst>
              <a:ext uri="{FF2B5EF4-FFF2-40B4-BE49-F238E27FC236}">
                <a16:creationId xmlns:a16="http://schemas.microsoft.com/office/drawing/2014/main" id="{CDA8B7D2-D580-446B-B870-1ABE1745ACC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0728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375EF9-732D-4DA5-9806-D5B71CBEA958}"/>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3" name="Title 2">
            <a:extLst>
              <a:ext uri="{FF2B5EF4-FFF2-40B4-BE49-F238E27FC236}">
                <a16:creationId xmlns:a16="http://schemas.microsoft.com/office/drawing/2014/main" id="{1203B9B9-40B4-4BFA-9550-952301F9FC35}"/>
              </a:ext>
            </a:extLst>
          </p:cNvPr>
          <p:cNvSpPr>
            <a:spLocks noGrp="1"/>
          </p:cNvSpPr>
          <p:nvPr>
            <p:ph type="title"/>
          </p:nvPr>
        </p:nvSpPr>
        <p:spPr/>
        <p:txBody>
          <a:bodyPr/>
          <a:lstStyle/>
          <a:p>
            <a:r>
              <a:rPr lang="en-US" dirty="0"/>
              <a:t>PENDAHULUAN</a:t>
            </a:r>
            <a:endParaRPr lang="en-ID" dirty="0"/>
          </a:p>
        </p:txBody>
      </p:sp>
      <p:sp>
        <p:nvSpPr>
          <p:cNvPr id="4" name="Content Placeholder 3">
            <a:extLst>
              <a:ext uri="{FF2B5EF4-FFF2-40B4-BE49-F238E27FC236}">
                <a16:creationId xmlns:a16="http://schemas.microsoft.com/office/drawing/2014/main" id="{4B5040CF-AEC7-4F8E-8940-78BC3BB6A53B}"/>
              </a:ext>
            </a:extLst>
          </p:cNvPr>
          <p:cNvSpPr>
            <a:spLocks noGrp="1"/>
          </p:cNvSpPr>
          <p:nvPr>
            <p:ph idx="1"/>
          </p:nvPr>
        </p:nvSpPr>
        <p:spPr/>
        <p:txBody>
          <a:bodyPr>
            <a:normAutofit/>
          </a:bodyPr>
          <a:lstStyle/>
          <a:p>
            <a:pPr algn="just">
              <a:lnSpc>
                <a:spcPct val="100000"/>
              </a:lnSpc>
            </a:pPr>
            <a:r>
              <a:rPr lang="en-US" sz="2000" b="1" i="0" dirty="0" err="1">
                <a:effectLst/>
                <a:latin typeface="+mj-lt"/>
              </a:rPr>
              <a:t>Obligasi</a:t>
            </a:r>
            <a:r>
              <a:rPr lang="en-US" sz="2000" b="0" i="0" dirty="0">
                <a:effectLst/>
                <a:latin typeface="+mj-lt"/>
              </a:rPr>
              <a:t> </a:t>
            </a:r>
            <a:r>
              <a:rPr lang="en-US" sz="2000" b="0" i="0" dirty="0" err="1">
                <a:effectLst/>
                <a:latin typeface="+mj-lt"/>
              </a:rPr>
              <a:t>adalah</a:t>
            </a:r>
            <a:r>
              <a:rPr lang="en-US" sz="2000" b="0" i="0" dirty="0">
                <a:effectLst/>
                <a:latin typeface="+mj-lt"/>
              </a:rPr>
              <a:t> </a:t>
            </a:r>
            <a:r>
              <a:rPr lang="en-US" sz="2000" b="0" i="0" dirty="0" err="1">
                <a:effectLst/>
                <a:latin typeface="+mj-lt"/>
              </a:rPr>
              <a:t>surat</a:t>
            </a:r>
            <a:r>
              <a:rPr lang="en-US" sz="2000" b="0" i="0" dirty="0">
                <a:effectLst/>
                <a:latin typeface="+mj-lt"/>
              </a:rPr>
              <a:t> utang yang </a:t>
            </a:r>
            <a:r>
              <a:rPr lang="en-US" sz="2000" b="0" i="0" dirty="0" err="1">
                <a:effectLst/>
                <a:latin typeface="+mj-lt"/>
              </a:rPr>
              <a:t>diterbitkan</a:t>
            </a:r>
            <a:r>
              <a:rPr lang="en-US" sz="2000" b="0" i="0" dirty="0">
                <a:effectLst/>
                <a:latin typeface="+mj-lt"/>
              </a:rPr>
              <a:t> oleh </a:t>
            </a:r>
            <a:r>
              <a:rPr lang="en-US" sz="2000" b="0" i="0" dirty="0" err="1">
                <a:effectLst/>
                <a:latin typeface="+mj-lt"/>
              </a:rPr>
              <a:t>pihak</a:t>
            </a:r>
            <a:r>
              <a:rPr lang="en-US" sz="2000" b="0" i="0" dirty="0">
                <a:effectLst/>
                <a:latin typeface="+mj-lt"/>
              </a:rPr>
              <a:t> yang </a:t>
            </a:r>
            <a:r>
              <a:rPr lang="en-US" sz="2000" b="0" i="0" dirty="0" err="1">
                <a:effectLst/>
                <a:latin typeface="+mj-lt"/>
              </a:rPr>
              <a:t>berutang</a:t>
            </a:r>
            <a:r>
              <a:rPr lang="en-US" sz="2000" b="0" i="0" dirty="0">
                <a:effectLst/>
                <a:latin typeface="+mj-lt"/>
              </a:rPr>
              <a:t> </a:t>
            </a:r>
            <a:r>
              <a:rPr lang="en-US" sz="2000" b="0" i="0" dirty="0" err="1">
                <a:effectLst/>
                <a:latin typeface="+mj-lt"/>
              </a:rPr>
              <a:t>kepada</a:t>
            </a:r>
            <a:r>
              <a:rPr lang="en-US" sz="2000" b="0" i="0" dirty="0">
                <a:effectLst/>
                <a:latin typeface="+mj-lt"/>
              </a:rPr>
              <a:t> </a:t>
            </a:r>
            <a:r>
              <a:rPr lang="en-US" sz="2000" b="0" i="0" dirty="0" err="1">
                <a:effectLst/>
                <a:latin typeface="+mj-lt"/>
              </a:rPr>
              <a:t>pihak</a:t>
            </a:r>
            <a:r>
              <a:rPr lang="en-US" sz="2000" b="0" i="0" dirty="0">
                <a:effectLst/>
                <a:latin typeface="+mj-lt"/>
              </a:rPr>
              <a:t> yang </a:t>
            </a:r>
            <a:r>
              <a:rPr lang="en-US" sz="2000" b="0" i="0" dirty="0" err="1">
                <a:effectLst/>
                <a:latin typeface="+mj-lt"/>
              </a:rPr>
              <a:t>berpiutang</a:t>
            </a:r>
            <a:r>
              <a:rPr lang="en-US" sz="2000" b="0" i="0" dirty="0">
                <a:effectLst/>
                <a:latin typeface="+mj-lt"/>
              </a:rPr>
              <a:t>. </a:t>
            </a:r>
            <a:r>
              <a:rPr lang="en-US" sz="2000" b="0" i="0" dirty="0" err="1">
                <a:effectLst/>
                <a:latin typeface="+mj-lt"/>
              </a:rPr>
              <a:t>Singkat</a:t>
            </a:r>
            <a:r>
              <a:rPr lang="en-US" sz="2000" b="0" i="0" dirty="0">
                <a:effectLst/>
                <a:latin typeface="+mj-lt"/>
              </a:rPr>
              <a:t> kata </a:t>
            </a:r>
            <a:r>
              <a:rPr lang="en-US" sz="2000" b="0" i="0" dirty="0" err="1">
                <a:effectLst/>
                <a:latin typeface="+mj-lt"/>
              </a:rPr>
              <a:t>obligasi</a:t>
            </a:r>
            <a:r>
              <a:rPr lang="en-US" sz="2000" b="0" i="0" dirty="0">
                <a:effectLst/>
                <a:latin typeface="+mj-lt"/>
              </a:rPr>
              <a:t> </a:t>
            </a:r>
            <a:r>
              <a:rPr lang="en-US" sz="2000" b="0" i="0" dirty="0" err="1">
                <a:effectLst/>
                <a:latin typeface="+mj-lt"/>
              </a:rPr>
              <a:t>adalah</a:t>
            </a:r>
            <a:r>
              <a:rPr lang="en-US" sz="2000" b="0" i="0" dirty="0">
                <a:effectLst/>
                <a:latin typeface="+mj-lt"/>
              </a:rPr>
              <a:t> </a:t>
            </a:r>
            <a:r>
              <a:rPr lang="en-US" sz="2000" b="0" i="0" dirty="0" err="1">
                <a:effectLst/>
                <a:latin typeface="+mj-lt"/>
              </a:rPr>
              <a:t>surat</a:t>
            </a:r>
            <a:r>
              <a:rPr lang="en-US" sz="2000" b="0" i="0" dirty="0">
                <a:effectLst/>
                <a:latin typeface="+mj-lt"/>
              </a:rPr>
              <a:t> utang yang </a:t>
            </a:r>
            <a:r>
              <a:rPr lang="en-US" sz="2000" b="0" i="0" dirty="0" err="1">
                <a:effectLst/>
                <a:latin typeface="+mj-lt"/>
              </a:rPr>
              <a:t>bisa</a:t>
            </a:r>
            <a:r>
              <a:rPr lang="en-US" sz="2000" b="0" i="0" dirty="0">
                <a:effectLst/>
                <a:latin typeface="+mj-lt"/>
              </a:rPr>
              <a:t> </a:t>
            </a:r>
            <a:r>
              <a:rPr lang="en-US" sz="2000" b="0" i="0" dirty="0" err="1">
                <a:effectLst/>
                <a:latin typeface="+mj-lt"/>
              </a:rPr>
              <a:t>dibeli</a:t>
            </a:r>
            <a:r>
              <a:rPr lang="en-US" sz="2000" b="0" i="0" dirty="0">
                <a:effectLst/>
                <a:latin typeface="+mj-lt"/>
              </a:rPr>
              <a:t> dan </a:t>
            </a:r>
            <a:r>
              <a:rPr lang="en-US" sz="2000" b="0" i="0" dirty="0" err="1">
                <a:effectLst/>
                <a:latin typeface="+mj-lt"/>
              </a:rPr>
              <a:t>pembeli</a:t>
            </a:r>
            <a:r>
              <a:rPr lang="en-US" sz="2000" b="0" i="0" dirty="0">
                <a:effectLst/>
                <a:latin typeface="+mj-lt"/>
              </a:rPr>
              <a:t> </a:t>
            </a:r>
            <a:r>
              <a:rPr lang="en-US" sz="2000" b="0" i="0" dirty="0" err="1">
                <a:effectLst/>
                <a:latin typeface="+mj-lt"/>
              </a:rPr>
              <a:t>akan</a:t>
            </a:r>
            <a:r>
              <a:rPr lang="en-US" sz="2000" b="0" i="0" dirty="0">
                <a:effectLst/>
                <a:latin typeface="+mj-lt"/>
              </a:rPr>
              <a:t> </a:t>
            </a:r>
            <a:r>
              <a:rPr lang="en-US" sz="2000" b="0" i="0" dirty="0" err="1">
                <a:effectLst/>
                <a:latin typeface="+mj-lt"/>
              </a:rPr>
              <a:t>mendapat</a:t>
            </a:r>
            <a:r>
              <a:rPr lang="en-US" sz="2000" b="0" i="0" dirty="0">
                <a:effectLst/>
                <a:latin typeface="+mj-lt"/>
              </a:rPr>
              <a:t> </a:t>
            </a:r>
            <a:r>
              <a:rPr lang="en-US" sz="2000" b="0" i="0" dirty="0" err="1">
                <a:effectLst/>
                <a:latin typeface="+mj-lt"/>
              </a:rPr>
              <a:t>keuntungan</a:t>
            </a:r>
            <a:r>
              <a:rPr lang="en-US" sz="2000" b="0" i="0" dirty="0">
                <a:effectLst/>
                <a:latin typeface="+mj-lt"/>
              </a:rPr>
              <a:t> </a:t>
            </a:r>
            <a:r>
              <a:rPr lang="en-US" sz="2000" b="0" i="0" dirty="0" err="1">
                <a:effectLst/>
                <a:latin typeface="+mj-lt"/>
              </a:rPr>
              <a:t>berupa</a:t>
            </a:r>
            <a:r>
              <a:rPr lang="en-US" sz="2000" b="0" i="0" dirty="0">
                <a:effectLst/>
                <a:latin typeface="+mj-lt"/>
              </a:rPr>
              <a:t> </a:t>
            </a:r>
            <a:r>
              <a:rPr lang="en-US" sz="2000" b="0" i="0" dirty="0" err="1">
                <a:effectLst/>
                <a:latin typeface="+mj-lt"/>
              </a:rPr>
              <a:t>bunga</a:t>
            </a:r>
            <a:r>
              <a:rPr lang="en-US" sz="2000" b="0" i="0" dirty="0">
                <a:effectLst/>
                <a:latin typeface="+mj-lt"/>
              </a:rPr>
              <a:t> </a:t>
            </a:r>
            <a:r>
              <a:rPr lang="en-US" sz="2000" b="0" i="0" dirty="0" err="1">
                <a:effectLst/>
                <a:latin typeface="+mj-lt"/>
              </a:rPr>
              <a:t>nantinya</a:t>
            </a:r>
            <a:r>
              <a:rPr lang="en-US" sz="2000" b="0" i="0" dirty="0">
                <a:effectLst/>
                <a:latin typeface="+mj-lt"/>
              </a:rPr>
              <a:t>. </a:t>
            </a:r>
            <a:r>
              <a:rPr lang="en-US" sz="2000" b="0" i="0" dirty="0" err="1">
                <a:effectLst/>
                <a:latin typeface="+mj-lt"/>
              </a:rPr>
              <a:t>Dalam</a:t>
            </a:r>
            <a:r>
              <a:rPr lang="en-US" sz="2000" b="0" i="0" dirty="0">
                <a:effectLst/>
                <a:latin typeface="+mj-lt"/>
              </a:rPr>
              <a:t> </a:t>
            </a:r>
            <a:r>
              <a:rPr lang="en-US" sz="2000" b="0" i="0" dirty="0" err="1">
                <a:effectLst/>
                <a:latin typeface="+mj-lt"/>
              </a:rPr>
              <a:t>obligasi</a:t>
            </a:r>
            <a:r>
              <a:rPr lang="en-US" sz="2000" b="0" i="0" dirty="0">
                <a:effectLst/>
                <a:latin typeface="+mj-lt"/>
              </a:rPr>
              <a:t> </a:t>
            </a:r>
            <a:r>
              <a:rPr lang="en-US" sz="2000" b="0" i="0" dirty="0" err="1">
                <a:effectLst/>
                <a:latin typeface="+mj-lt"/>
              </a:rPr>
              <a:t>berisi</a:t>
            </a:r>
            <a:r>
              <a:rPr lang="en-US" sz="2000" b="0" i="0" dirty="0">
                <a:effectLst/>
                <a:latin typeface="+mj-lt"/>
              </a:rPr>
              <a:t> </a:t>
            </a:r>
            <a:r>
              <a:rPr lang="en-US" sz="2000" b="0" i="0" dirty="0" err="1">
                <a:effectLst/>
                <a:latin typeface="+mj-lt"/>
              </a:rPr>
              <a:t>tanggal</a:t>
            </a:r>
            <a:r>
              <a:rPr lang="en-US" sz="2000" b="0" i="0" dirty="0">
                <a:effectLst/>
                <a:latin typeface="+mj-lt"/>
              </a:rPr>
              <a:t> </a:t>
            </a:r>
            <a:r>
              <a:rPr lang="en-US" sz="2000" b="0" i="0" dirty="0" err="1">
                <a:effectLst/>
                <a:latin typeface="+mj-lt"/>
              </a:rPr>
              <a:t>jatuh</a:t>
            </a:r>
            <a:r>
              <a:rPr lang="en-US" sz="2000" b="0" i="0" dirty="0">
                <a:effectLst/>
                <a:latin typeface="+mj-lt"/>
              </a:rPr>
              <a:t> tempo </a:t>
            </a:r>
            <a:r>
              <a:rPr lang="en-US" sz="2000" b="0" i="0" dirty="0" err="1">
                <a:effectLst/>
                <a:latin typeface="+mj-lt"/>
              </a:rPr>
              <a:t>pembayaran</a:t>
            </a:r>
            <a:r>
              <a:rPr lang="en-US" sz="2000" b="0" i="0" dirty="0">
                <a:effectLst/>
                <a:latin typeface="+mj-lt"/>
              </a:rPr>
              <a:t> utang dan </a:t>
            </a:r>
            <a:r>
              <a:rPr lang="en-US" sz="2000" b="0" i="0" dirty="0" err="1">
                <a:effectLst/>
                <a:latin typeface="+mj-lt"/>
              </a:rPr>
              <a:t>bunganya</a:t>
            </a:r>
            <a:r>
              <a:rPr lang="en-US" sz="2000" b="0" i="0" dirty="0">
                <a:effectLst/>
                <a:latin typeface="+mj-lt"/>
              </a:rPr>
              <a:t>. Bunga </a:t>
            </a:r>
            <a:r>
              <a:rPr lang="en-US" sz="2000" b="0" i="0" dirty="0" err="1">
                <a:effectLst/>
                <a:latin typeface="+mj-lt"/>
              </a:rPr>
              <a:t>dalam</a:t>
            </a:r>
            <a:r>
              <a:rPr lang="en-US" sz="2000" b="0" i="0" dirty="0">
                <a:effectLst/>
                <a:latin typeface="+mj-lt"/>
              </a:rPr>
              <a:t> </a:t>
            </a:r>
            <a:r>
              <a:rPr lang="en-US" sz="2000" b="0" i="0" dirty="0" err="1">
                <a:effectLst/>
                <a:latin typeface="+mj-lt"/>
              </a:rPr>
              <a:t>obligasi</a:t>
            </a:r>
            <a:r>
              <a:rPr lang="en-US" sz="2000" b="0" i="0" dirty="0">
                <a:effectLst/>
                <a:latin typeface="+mj-lt"/>
              </a:rPr>
              <a:t> </a:t>
            </a:r>
            <a:r>
              <a:rPr lang="en-US" sz="2000" b="0" i="0" dirty="0" err="1">
                <a:effectLst/>
                <a:latin typeface="+mj-lt"/>
              </a:rPr>
              <a:t>disebut</a:t>
            </a:r>
            <a:r>
              <a:rPr lang="en-US" sz="2000" b="0" i="0" dirty="0">
                <a:effectLst/>
                <a:latin typeface="+mj-lt"/>
              </a:rPr>
              <a:t> </a:t>
            </a:r>
            <a:r>
              <a:rPr lang="en-US" sz="2000" b="0" i="0" dirty="0" err="1">
                <a:effectLst/>
                <a:latin typeface="+mj-lt"/>
              </a:rPr>
              <a:t>kupon</a:t>
            </a:r>
            <a:r>
              <a:rPr lang="en-US" sz="2000" b="0" i="0" dirty="0">
                <a:effectLst/>
                <a:latin typeface="+mj-lt"/>
              </a:rPr>
              <a:t>. </a:t>
            </a:r>
            <a:r>
              <a:rPr lang="en-US" sz="2000" b="0" i="0" dirty="0" err="1">
                <a:effectLst/>
                <a:latin typeface="+mj-lt"/>
              </a:rPr>
              <a:t>Kupon</a:t>
            </a:r>
            <a:r>
              <a:rPr lang="en-US" sz="2000" b="0" i="0" dirty="0">
                <a:effectLst/>
                <a:latin typeface="+mj-lt"/>
              </a:rPr>
              <a:t> </a:t>
            </a:r>
            <a:r>
              <a:rPr lang="en-US" sz="2000" b="0" i="0" dirty="0" err="1">
                <a:effectLst/>
                <a:latin typeface="+mj-lt"/>
              </a:rPr>
              <a:t>wajib</a:t>
            </a:r>
            <a:r>
              <a:rPr lang="en-US" sz="2000" b="0" i="0" dirty="0">
                <a:effectLst/>
                <a:latin typeface="+mj-lt"/>
              </a:rPr>
              <a:t> </a:t>
            </a:r>
            <a:r>
              <a:rPr lang="en-US" sz="2000" b="0" i="0" dirty="0" err="1">
                <a:effectLst/>
                <a:latin typeface="+mj-lt"/>
              </a:rPr>
              <a:t>diberikan</a:t>
            </a:r>
            <a:r>
              <a:rPr lang="en-US" sz="2000" b="0" i="0" dirty="0">
                <a:effectLst/>
                <a:latin typeface="+mj-lt"/>
              </a:rPr>
              <a:t> oleh </a:t>
            </a:r>
            <a:r>
              <a:rPr lang="en-US" sz="2000" b="0" i="0" dirty="0" err="1">
                <a:effectLst/>
                <a:latin typeface="+mj-lt"/>
              </a:rPr>
              <a:t>penerbit</a:t>
            </a:r>
            <a:r>
              <a:rPr lang="en-US" sz="2000" b="0" i="0" dirty="0">
                <a:effectLst/>
                <a:latin typeface="+mj-lt"/>
              </a:rPr>
              <a:t> </a:t>
            </a:r>
            <a:r>
              <a:rPr lang="en-US" sz="2000" b="0" i="0" dirty="0" err="1">
                <a:effectLst/>
                <a:latin typeface="+mj-lt"/>
              </a:rPr>
              <a:t>obligasi</a:t>
            </a:r>
            <a:r>
              <a:rPr lang="en-US" sz="2000" b="0" i="0" dirty="0">
                <a:effectLst/>
                <a:latin typeface="+mj-lt"/>
              </a:rPr>
              <a:t> </a:t>
            </a:r>
            <a:r>
              <a:rPr lang="en-US" sz="2000" b="0" i="0" dirty="0" err="1">
                <a:effectLst/>
                <a:latin typeface="+mj-lt"/>
              </a:rPr>
              <a:t>terhadap</a:t>
            </a:r>
            <a:r>
              <a:rPr lang="en-US" sz="2000" b="0" i="0" dirty="0">
                <a:effectLst/>
                <a:latin typeface="+mj-lt"/>
              </a:rPr>
              <a:t> </a:t>
            </a:r>
            <a:r>
              <a:rPr lang="en-US" sz="2000" b="0" i="0" dirty="0" err="1">
                <a:effectLst/>
                <a:latin typeface="+mj-lt"/>
              </a:rPr>
              <a:t>pemegang</a:t>
            </a:r>
            <a:r>
              <a:rPr lang="en-US" sz="2000" b="0" i="0" dirty="0">
                <a:effectLst/>
                <a:latin typeface="+mj-lt"/>
              </a:rPr>
              <a:t> </a:t>
            </a:r>
            <a:r>
              <a:rPr lang="en-US" sz="2000" b="0" i="0" dirty="0" err="1">
                <a:effectLst/>
                <a:latin typeface="+mj-lt"/>
              </a:rPr>
              <a:t>obligasi</a:t>
            </a:r>
            <a:r>
              <a:rPr lang="en-US" sz="2000" b="0" i="0" dirty="0">
                <a:effectLst/>
                <a:latin typeface="+mj-lt"/>
              </a:rPr>
              <a:t>.</a:t>
            </a:r>
          </a:p>
          <a:p>
            <a:pPr algn="just">
              <a:lnSpc>
                <a:spcPct val="100000"/>
              </a:lnSpc>
            </a:pPr>
            <a:r>
              <a:rPr lang="en-US" sz="2000" b="0" i="0" dirty="0" err="1">
                <a:effectLst/>
                <a:latin typeface="+mj-lt"/>
              </a:rPr>
              <a:t>Jenis</a:t>
            </a:r>
            <a:r>
              <a:rPr lang="en-US" sz="2000" b="0" i="0" dirty="0">
                <a:effectLst/>
                <a:latin typeface="+mj-lt"/>
              </a:rPr>
              <a:t> </a:t>
            </a:r>
            <a:r>
              <a:rPr lang="en-US" sz="2000" b="0" i="0" dirty="0" err="1">
                <a:effectLst/>
                <a:latin typeface="+mj-lt"/>
              </a:rPr>
              <a:t>Obligasi</a:t>
            </a:r>
            <a:endParaRPr lang="en-US" sz="2000" b="0" i="0" dirty="0">
              <a:effectLst/>
              <a:latin typeface="+mj-lt"/>
            </a:endParaRPr>
          </a:p>
          <a:p>
            <a:pPr lvl="1" algn="just">
              <a:lnSpc>
                <a:spcPct val="100000"/>
              </a:lnSpc>
              <a:buFont typeface="Wingdings" panose="05000000000000000000" pitchFamily="2" charset="2"/>
              <a:buChar char="q"/>
            </a:pPr>
            <a:r>
              <a:rPr lang="en-US" sz="2000" dirty="0">
                <a:latin typeface="+mj-lt"/>
              </a:rPr>
              <a:t> </a:t>
            </a:r>
            <a:r>
              <a:rPr lang="en-US" sz="2000" dirty="0" err="1">
                <a:latin typeface="+mj-lt"/>
              </a:rPr>
              <a:t>Obligasi</a:t>
            </a:r>
            <a:r>
              <a:rPr lang="en-US" sz="2000" dirty="0">
                <a:latin typeface="+mj-lt"/>
              </a:rPr>
              <a:t> </a:t>
            </a:r>
            <a:r>
              <a:rPr lang="en-US" sz="2000" dirty="0" err="1">
                <a:latin typeface="+mj-lt"/>
              </a:rPr>
              <a:t>Pemerintah</a:t>
            </a:r>
            <a:endParaRPr lang="en-US" sz="2000" dirty="0">
              <a:latin typeface="+mj-lt"/>
            </a:endParaRPr>
          </a:p>
          <a:p>
            <a:pPr lvl="1" algn="just">
              <a:lnSpc>
                <a:spcPct val="100000"/>
              </a:lnSpc>
              <a:buFont typeface="Wingdings" panose="05000000000000000000" pitchFamily="2" charset="2"/>
              <a:buChar char="q"/>
            </a:pPr>
            <a:r>
              <a:rPr lang="en-US" sz="2000" dirty="0">
                <a:latin typeface="+mj-lt"/>
              </a:rPr>
              <a:t> </a:t>
            </a:r>
            <a:r>
              <a:rPr lang="en-US" sz="2000" dirty="0" err="1">
                <a:latin typeface="+mj-lt"/>
              </a:rPr>
              <a:t>Obligasi</a:t>
            </a:r>
            <a:r>
              <a:rPr lang="en-US" sz="2000" dirty="0">
                <a:latin typeface="+mj-lt"/>
              </a:rPr>
              <a:t> </a:t>
            </a:r>
            <a:r>
              <a:rPr lang="en-US" sz="2000" dirty="0" err="1">
                <a:latin typeface="+mj-lt"/>
              </a:rPr>
              <a:t>Korporasi</a:t>
            </a:r>
            <a:endParaRPr lang="en-US" sz="2000" dirty="0">
              <a:latin typeface="+mj-lt"/>
            </a:endParaRPr>
          </a:p>
          <a:p>
            <a:pPr lvl="1" algn="just">
              <a:lnSpc>
                <a:spcPct val="100000"/>
              </a:lnSpc>
              <a:buFont typeface="Wingdings" panose="05000000000000000000" pitchFamily="2" charset="2"/>
              <a:buChar char="q"/>
            </a:pPr>
            <a:r>
              <a:rPr lang="en-US" sz="2000" b="0" i="0" dirty="0">
                <a:effectLst/>
                <a:latin typeface="+mj-lt"/>
              </a:rPr>
              <a:t> </a:t>
            </a:r>
            <a:r>
              <a:rPr lang="en-US" sz="2000" b="0" i="0" dirty="0" err="1">
                <a:effectLst/>
                <a:latin typeface="+mj-lt"/>
              </a:rPr>
              <a:t>Obligasi</a:t>
            </a:r>
            <a:r>
              <a:rPr lang="en-US" sz="2000" b="0" i="0" dirty="0">
                <a:effectLst/>
                <a:latin typeface="+mj-lt"/>
              </a:rPr>
              <a:t> </a:t>
            </a:r>
            <a:r>
              <a:rPr lang="en-US" sz="2000" b="0" i="0" dirty="0" err="1">
                <a:effectLst/>
                <a:latin typeface="+mj-lt"/>
              </a:rPr>
              <a:t>Ritel</a:t>
            </a:r>
            <a:endParaRPr lang="en-US" sz="2000" b="0" i="0" dirty="0">
              <a:effectLst/>
              <a:latin typeface="+mj-lt"/>
            </a:endParaRPr>
          </a:p>
          <a:p>
            <a:pPr marL="0" indent="0" algn="just">
              <a:lnSpc>
                <a:spcPct val="100000"/>
              </a:lnSpc>
              <a:buNone/>
            </a:pPr>
            <a:endParaRPr lang="en-US" sz="2000" dirty="0">
              <a:latin typeface="+mj-lt"/>
            </a:endParaRPr>
          </a:p>
          <a:p>
            <a:pPr marL="0" indent="0" algn="just">
              <a:lnSpc>
                <a:spcPct val="100000"/>
              </a:lnSpc>
              <a:buNone/>
            </a:pPr>
            <a:endParaRPr lang="en-US" sz="2000" dirty="0">
              <a:latin typeface="+mj-lt"/>
            </a:endParaRPr>
          </a:p>
          <a:p>
            <a:pPr marL="0" indent="0" algn="just">
              <a:lnSpc>
                <a:spcPct val="100000"/>
              </a:lnSpc>
              <a:buNone/>
            </a:pPr>
            <a:r>
              <a:rPr lang="en-US" sz="2000" b="0" i="1" dirty="0">
                <a:effectLst/>
                <a:latin typeface="+mj-lt"/>
              </a:rPr>
              <a:t>*</a:t>
            </a:r>
            <a:r>
              <a:rPr lang="en-US" sz="2000" b="0" i="1" dirty="0" err="1">
                <a:effectLst/>
                <a:latin typeface="+mj-lt"/>
              </a:rPr>
              <a:t>Khusu</a:t>
            </a:r>
            <a:r>
              <a:rPr lang="en-US" sz="2000" i="1" dirty="0" err="1">
                <a:latin typeface="+mj-lt"/>
              </a:rPr>
              <a:t>s</a:t>
            </a:r>
            <a:r>
              <a:rPr lang="en-US" sz="2000" i="1" dirty="0">
                <a:latin typeface="+mj-lt"/>
              </a:rPr>
              <a:t> pada </a:t>
            </a:r>
            <a:r>
              <a:rPr lang="en-US" sz="2000" i="1" dirty="0" err="1">
                <a:latin typeface="+mj-lt"/>
              </a:rPr>
              <a:t>aplikasi</a:t>
            </a:r>
            <a:r>
              <a:rPr lang="en-US" sz="2000" i="1" dirty="0">
                <a:latin typeface="+mj-lt"/>
              </a:rPr>
              <a:t> </a:t>
            </a:r>
            <a:r>
              <a:rPr lang="en-US" sz="2000" i="1" dirty="0" err="1">
                <a:latin typeface="+mj-lt"/>
              </a:rPr>
              <a:t>ini</a:t>
            </a:r>
            <a:r>
              <a:rPr lang="en-US" sz="2000" i="1" dirty="0">
                <a:latin typeface="+mj-lt"/>
              </a:rPr>
              <a:t> </a:t>
            </a:r>
            <a:r>
              <a:rPr lang="en-US" sz="2000" i="1" dirty="0" err="1">
                <a:latin typeface="+mj-lt"/>
              </a:rPr>
              <a:t>hanya</a:t>
            </a:r>
            <a:r>
              <a:rPr lang="en-US" sz="2000" i="1" dirty="0">
                <a:latin typeface="+mj-lt"/>
              </a:rPr>
              <a:t> </a:t>
            </a:r>
            <a:r>
              <a:rPr lang="en-US" sz="2000" i="1" dirty="0" err="1">
                <a:latin typeface="+mj-lt"/>
              </a:rPr>
              <a:t>terdapat</a:t>
            </a:r>
            <a:r>
              <a:rPr lang="en-US" sz="2000" i="1" dirty="0">
                <a:latin typeface="+mj-lt"/>
              </a:rPr>
              <a:t> </a:t>
            </a:r>
            <a:r>
              <a:rPr lang="en-US" sz="2000" i="1" dirty="0" err="1">
                <a:latin typeface="+mj-lt"/>
              </a:rPr>
              <a:t>Obligasi</a:t>
            </a:r>
            <a:r>
              <a:rPr lang="en-US" sz="2000" i="1" dirty="0">
                <a:latin typeface="+mj-lt"/>
              </a:rPr>
              <a:t> </a:t>
            </a:r>
            <a:r>
              <a:rPr lang="en-US" sz="2000" i="1" dirty="0" err="1">
                <a:latin typeface="+mj-lt"/>
              </a:rPr>
              <a:t>Ritel</a:t>
            </a:r>
            <a:r>
              <a:rPr lang="en-US" sz="2000" i="1" dirty="0">
                <a:latin typeface="+mj-lt"/>
              </a:rPr>
              <a:t> </a:t>
            </a:r>
            <a:r>
              <a:rPr lang="en-US" sz="2000" i="1" dirty="0" err="1">
                <a:latin typeface="+mj-lt"/>
              </a:rPr>
              <a:t>berupa</a:t>
            </a:r>
            <a:r>
              <a:rPr lang="en-US" sz="2000" i="1" dirty="0">
                <a:latin typeface="+mj-lt"/>
              </a:rPr>
              <a:t> ORI dan Sukuk </a:t>
            </a:r>
            <a:r>
              <a:rPr lang="en-US" sz="2000" i="1" dirty="0" err="1">
                <a:latin typeface="+mj-lt"/>
              </a:rPr>
              <a:t>Ritel</a:t>
            </a:r>
            <a:endParaRPr lang="en-US" sz="2000" b="0" i="1" dirty="0">
              <a:effectLst/>
              <a:latin typeface="+mj-lt"/>
            </a:endParaRPr>
          </a:p>
          <a:p>
            <a:pPr lvl="1" algn="just">
              <a:lnSpc>
                <a:spcPct val="100000"/>
              </a:lnSpc>
              <a:buFont typeface="Wingdings" panose="05000000000000000000" pitchFamily="2" charset="2"/>
              <a:buChar char="q"/>
            </a:pPr>
            <a:endParaRPr lang="en-US" sz="2000" dirty="0">
              <a:latin typeface="+mj-lt"/>
            </a:endParaRPr>
          </a:p>
        </p:txBody>
      </p:sp>
      <p:sp>
        <p:nvSpPr>
          <p:cNvPr id="5" name="Slide Number Placeholder 4">
            <a:extLst>
              <a:ext uri="{FF2B5EF4-FFF2-40B4-BE49-F238E27FC236}">
                <a16:creationId xmlns:a16="http://schemas.microsoft.com/office/drawing/2014/main" id="{78A220E0-5C12-4AF8-AE6A-D3FAC1C8C9A2}"/>
              </a:ext>
            </a:extLst>
          </p:cNvPr>
          <p:cNvSpPr>
            <a:spLocks noGrp="1"/>
          </p:cNvSpPr>
          <p:nvPr>
            <p:ph type="sldNum" sz="quarter" idx="12"/>
          </p:nvPr>
        </p:nvSpPr>
        <p:spPr/>
        <p:txBody>
          <a:bodyPr/>
          <a:lstStyle/>
          <a:p>
            <a:fld id="{7C03E8FC-7EBD-BF42-9ED4-90D4B1E23A24}" type="slidenum">
              <a:rPr lang="en-US" smtClean="0"/>
              <a:pPr/>
              <a:t>5</a:t>
            </a:fld>
            <a:endParaRPr lang="en-US" dirty="0"/>
          </a:p>
        </p:txBody>
      </p:sp>
      <p:sp>
        <p:nvSpPr>
          <p:cNvPr id="6" name="Text Placeholder 5">
            <a:extLst>
              <a:ext uri="{FF2B5EF4-FFF2-40B4-BE49-F238E27FC236}">
                <a16:creationId xmlns:a16="http://schemas.microsoft.com/office/drawing/2014/main" id="{1FDECE77-4BA8-4825-B075-0B2F0CC54CD7}"/>
              </a:ext>
            </a:extLst>
          </p:cNvPr>
          <p:cNvSpPr>
            <a:spLocks noGrp="1"/>
          </p:cNvSpPr>
          <p:nvPr>
            <p:ph type="body" sz="quarter" idx="13"/>
          </p:nvPr>
        </p:nvSpPr>
        <p:spPr/>
        <p:txBody>
          <a:bodyPr/>
          <a:lstStyle/>
          <a:p>
            <a:endParaRPr lang="en-ID"/>
          </a:p>
        </p:txBody>
      </p:sp>
    </p:spTree>
    <p:extLst>
      <p:ext uri="{BB962C8B-B14F-4D97-AF65-F5344CB8AC3E}">
        <p14:creationId xmlns:p14="http://schemas.microsoft.com/office/powerpoint/2010/main" val="346602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68D749-75F5-47AD-AA0C-24CB7AC240F2}"/>
              </a:ext>
            </a:extLst>
          </p:cNvPr>
          <p:cNvSpPr>
            <a:spLocks noGrp="1"/>
          </p:cNvSpPr>
          <p:nvPr>
            <p:ph type="body" sz="quarter" idx="13"/>
          </p:nvPr>
        </p:nvSpPr>
        <p:spPr/>
        <p:txBody>
          <a:bodyPr/>
          <a:lstStyle/>
          <a:p>
            <a:endParaRPr lang="en-US" dirty="0">
              <a:solidFill>
                <a:schemeClr val="tx1"/>
              </a:solidFill>
            </a:endParaRPr>
          </a:p>
          <a:p>
            <a:r>
              <a:rPr lang="en-US" dirty="0" err="1">
                <a:solidFill>
                  <a:schemeClr val="tx1"/>
                </a:solidFill>
              </a:rPr>
              <a:t>Kenapa</a:t>
            </a:r>
            <a:r>
              <a:rPr lang="en-US" dirty="0">
                <a:solidFill>
                  <a:schemeClr val="tx1"/>
                </a:solidFill>
              </a:rPr>
              <a:t> </a:t>
            </a:r>
            <a:r>
              <a:rPr lang="en-US" dirty="0" err="1">
                <a:solidFill>
                  <a:schemeClr val="tx1"/>
                </a:solidFill>
              </a:rPr>
              <a:t>Aplikasi</a:t>
            </a:r>
            <a:r>
              <a:rPr lang="en-US" dirty="0">
                <a:solidFill>
                  <a:schemeClr val="tx1"/>
                </a:solidFill>
              </a:rPr>
              <a:t> </a:t>
            </a:r>
            <a:r>
              <a:rPr lang="en-US" dirty="0" err="1">
                <a:solidFill>
                  <a:schemeClr val="tx1"/>
                </a:solidFill>
              </a:rPr>
              <a:t>Obligasi</a:t>
            </a:r>
            <a:r>
              <a:rPr lang="en-US" dirty="0">
                <a:solidFill>
                  <a:schemeClr val="tx1"/>
                </a:solidFill>
              </a:rPr>
              <a:t>?</a:t>
            </a:r>
          </a:p>
        </p:txBody>
      </p:sp>
      <p:sp>
        <p:nvSpPr>
          <p:cNvPr id="3" name="Footer Placeholder 2">
            <a:extLst>
              <a:ext uri="{FF2B5EF4-FFF2-40B4-BE49-F238E27FC236}">
                <a16:creationId xmlns:a16="http://schemas.microsoft.com/office/drawing/2014/main" id="{BD29BFA2-4720-46AD-B285-5812BEB9495C}"/>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4" name="Title 3">
            <a:extLst>
              <a:ext uri="{FF2B5EF4-FFF2-40B4-BE49-F238E27FC236}">
                <a16:creationId xmlns:a16="http://schemas.microsoft.com/office/drawing/2014/main" id="{DA75EDEF-27FD-4E04-9E6A-AC7514D2A3EE}"/>
              </a:ext>
            </a:extLst>
          </p:cNvPr>
          <p:cNvSpPr>
            <a:spLocks noGrp="1"/>
          </p:cNvSpPr>
          <p:nvPr>
            <p:ph type="title"/>
          </p:nvPr>
        </p:nvSpPr>
        <p:spPr/>
        <p:txBody>
          <a:bodyPr/>
          <a:lstStyle/>
          <a:p>
            <a:r>
              <a:rPr lang="en-US" dirty="0"/>
              <a:t>PENDAHULUAN</a:t>
            </a:r>
          </a:p>
        </p:txBody>
      </p:sp>
      <p:sp>
        <p:nvSpPr>
          <p:cNvPr id="5" name="Slide Number Placeholder 4">
            <a:extLst>
              <a:ext uri="{FF2B5EF4-FFF2-40B4-BE49-F238E27FC236}">
                <a16:creationId xmlns:a16="http://schemas.microsoft.com/office/drawing/2014/main" id="{2AE1AF1F-6BF9-4E61-9B06-B3E65B0CFD20}"/>
              </a:ext>
            </a:extLst>
          </p:cNvPr>
          <p:cNvSpPr>
            <a:spLocks noGrp="1"/>
          </p:cNvSpPr>
          <p:nvPr>
            <p:ph type="sldNum" sz="quarter" idx="12"/>
          </p:nvPr>
        </p:nvSpPr>
        <p:spPr/>
        <p:txBody>
          <a:bodyPr/>
          <a:lstStyle/>
          <a:p>
            <a:fld id="{7C03E8FC-7EBD-BF42-9ED4-90D4B1E23A24}" type="slidenum">
              <a:rPr lang="en-US" smtClean="0"/>
              <a:pPr/>
              <a:t>6</a:t>
            </a:fld>
            <a:endParaRPr lang="en-US" dirty="0"/>
          </a:p>
        </p:txBody>
      </p:sp>
      <p:sp>
        <p:nvSpPr>
          <p:cNvPr id="6" name="Text Placeholder 5">
            <a:extLst>
              <a:ext uri="{FF2B5EF4-FFF2-40B4-BE49-F238E27FC236}">
                <a16:creationId xmlns:a16="http://schemas.microsoft.com/office/drawing/2014/main" id="{CDA8B7D2-D580-446B-B870-1ABE1745ACC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58070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68D749-75F5-47AD-AA0C-24CB7AC240F2}"/>
              </a:ext>
            </a:extLst>
          </p:cNvPr>
          <p:cNvSpPr>
            <a:spLocks noGrp="1"/>
          </p:cNvSpPr>
          <p:nvPr>
            <p:ph type="body" sz="quarter" idx="13"/>
          </p:nvPr>
        </p:nvSpPr>
        <p:spPr/>
        <p:txBody>
          <a:bodyPr/>
          <a:lstStyle/>
          <a:p>
            <a:pPr marL="457200" indent="-457200">
              <a:buFont typeface="Arial" panose="020B0604020202020204" pitchFamily="34" charset="0"/>
              <a:buChar char="•"/>
            </a:pPr>
            <a:r>
              <a:rPr lang="en-US" dirty="0" err="1">
                <a:solidFill>
                  <a:schemeClr val="tx1"/>
                </a:solidFill>
              </a:rPr>
              <a:t>Saat</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belum</a:t>
            </a:r>
            <a:r>
              <a:rPr lang="en-US" dirty="0">
                <a:solidFill>
                  <a:schemeClr val="tx1"/>
                </a:solidFill>
              </a:rPr>
              <a:t> </a:t>
            </a:r>
            <a:r>
              <a:rPr lang="en-US" dirty="0" err="1">
                <a:solidFill>
                  <a:schemeClr val="tx1"/>
                </a:solidFill>
              </a:rPr>
              <a:t>ada</a:t>
            </a:r>
            <a:r>
              <a:rPr lang="en-US" dirty="0">
                <a:solidFill>
                  <a:schemeClr val="tx1"/>
                </a:solidFill>
              </a:rPr>
              <a:t> </a:t>
            </a:r>
            <a:r>
              <a:rPr lang="en-US" dirty="0" err="1">
                <a:solidFill>
                  <a:schemeClr val="tx1"/>
                </a:solidFill>
              </a:rPr>
              <a:t>aplikasi</a:t>
            </a:r>
            <a:r>
              <a:rPr lang="en-US" dirty="0">
                <a:solidFill>
                  <a:schemeClr val="tx1"/>
                </a:solidFill>
              </a:rPr>
              <a:t> mobile </a:t>
            </a:r>
            <a:r>
              <a:rPr lang="en-US" dirty="0" err="1">
                <a:solidFill>
                  <a:schemeClr val="tx1"/>
                </a:solidFill>
              </a:rPr>
              <a:t>untuk</a:t>
            </a:r>
            <a:r>
              <a:rPr lang="en-US" dirty="0">
                <a:solidFill>
                  <a:schemeClr val="tx1"/>
                </a:solidFill>
              </a:rPr>
              <a:t> </a:t>
            </a:r>
            <a:r>
              <a:rPr lang="en-US" dirty="0" err="1">
                <a:solidFill>
                  <a:schemeClr val="tx1"/>
                </a:solidFill>
              </a:rPr>
              <a:t>nasabah</a:t>
            </a:r>
            <a:r>
              <a:rPr lang="en-US" dirty="0">
                <a:solidFill>
                  <a:schemeClr val="tx1"/>
                </a:solidFill>
              </a:rPr>
              <a:t> </a:t>
            </a:r>
            <a:r>
              <a:rPr lang="en-US" dirty="0" err="1">
                <a:solidFill>
                  <a:schemeClr val="tx1"/>
                </a:solidFill>
              </a:rPr>
              <a:t>melakukan</a:t>
            </a:r>
            <a:r>
              <a:rPr lang="en-US" dirty="0">
                <a:solidFill>
                  <a:schemeClr val="tx1"/>
                </a:solidFill>
              </a:rPr>
              <a:t> </a:t>
            </a:r>
            <a:r>
              <a:rPr lang="en-US" dirty="0" err="1">
                <a:solidFill>
                  <a:schemeClr val="tx1"/>
                </a:solidFill>
              </a:rPr>
              <a:t>transaksi</a:t>
            </a:r>
            <a:r>
              <a:rPr lang="en-US" dirty="0">
                <a:solidFill>
                  <a:schemeClr val="tx1"/>
                </a:solidFill>
              </a:rPr>
              <a:t> </a:t>
            </a:r>
            <a:r>
              <a:rPr lang="en-US" dirty="0" err="1">
                <a:solidFill>
                  <a:schemeClr val="tx1"/>
                </a:solidFill>
              </a:rPr>
              <a:t>pembelian</a:t>
            </a:r>
            <a:r>
              <a:rPr lang="en-US" dirty="0">
                <a:solidFill>
                  <a:schemeClr val="tx1"/>
                </a:solidFill>
              </a:rPr>
              <a:t> </a:t>
            </a:r>
            <a:r>
              <a:rPr lang="en-US" dirty="0" err="1">
                <a:solidFill>
                  <a:schemeClr val="tx1"/>
                </a:solidFill>
              </a:rPr>
              <a:t>obligasi</a:t>
            </a:r>
            <a:endParaRPr lang="en-US" dirty="0">
              <a:solidFill>
                <a:schemeClr val="tx1"/>
              </a:solidFill>
            </a:endParaRPr>
          </a:p>
        </p:txBody>
      </p:sp>
      <p:sp>
        <p:nvSpPr>
          <p:cNvPr id="3" name="Footer Placeholder 2">
            <a:extLst>
              <a:ext uri="{FF2B5EF4-FFF2-40B4-BE49-F238E27FC236}">
                <a16:creationId xmlns:a16="http://schemas.microsoft.com/office/drawing/2014/main" id="{BD29BFA2-4720-46AD-B285-5812BEB9495C}"/>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4" name="Title 3">
            <a:extLst>
              <a:ext uri="{FF2B5EF4-FFF2-40B4-BE49-F238E27FC236}">
                <a16:creationId xmlns:a16="http://schemas.microsoft.com/office/drawing/2014/main" id="{DA75EDEF-27FD-4E04-9E6A-AC7514D2A3EE}"/>
              </a:ext>
            </a:extLst>
          </p:cNvPr>
          <p:cNvSpPr>
            <a:spLocks noGrp="1"/>
          </p:cNvSpPr>
          <p:nvPr>
            <p:ph type="title"/>
          </p:nvPr>
        </p:nvSpPr>
        <p:spPr/>
        <p:txBody>
          <a:bodyPr/>
          <a:lstStyle/>
          <a:p>
            <a:r>
              <a:rPr lang="en-US" dirty="0"/>
              <a:t>PENDAHULUAN</a:t>
            </a:r>
          </a:p>
        </p:txBody>
      </p:sp>
      <p:sp>
        <p:nvSpPr>
          <p:cNvPr id="5" name="Slide Number Placeholder 4">
            <a:extLst>
              <a:ext uri="{FF2B5EF4-FFF2-40B4-BE49-F238E27FC236}">
                <a16:creationId xmlns:a16="http://schemas.microsoft.com/office/drawing/2014/main" id="{2AE1AF1F-6BF9-4E61-9B06-B3E65B0CFD20}"/>
              </a:ext>
            </a:extLst>
          </p:cNvPr>
          <p:cNvSpPr>
            <a:spLocks noGrp="1"/>
          </p:cNvSpPr>
          <p:nvPr>
            <p:ph type="sldNum" sz="quarter" idx="12"/>
          </p:nvPr>
        </p:nvSpPr>
        <p:spPr/>
        <p:txBody>
          <a:bodyPr/>
          <a:lstStyle/>
          <a:p>
            <a:fld id="{7C03E8FC-7EBD-BF42-9ED4-90D4B1E23A24}" type="slidenum">
              <a:rPr lang="en-US" smtClean="0"/>
              <a:pPr/>
              <a:t>7</a:t>
            </a:fld>
            <a:endParaRPr lang="en-US" dirty="0"/>
          </a:p>
        </p:txBody>
      </p:sp>
      <p:sp>
        <p:nvSpPr>
          <p:cNvPr id="6" name="Text Placeholder 5">
            <a:extLst>
              <a:ext uri="{FF2B5EF4-FFF2-40B4-BE49-F238E27FC236}">
                <a16:creationId xmlns:a16="http://schemas.microsoft.com/office/drawing/2014/main" id="{CDA8B7D2-D580-446B-B870-1ABE1745ACC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72548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68D749-75F5-47AD-AA0C-24CB7AC240F2}"/>
              </a:ext>
            </a:extLst>
          </p:cNvPr>
          <p:cNvSpPr>
            <a:spLocks noGrp="1"/>
          </p:cNvSpPr>
          <p:nvPr>
            <p:ph type="body" sz="quarter" idx="13"/>
          </p:nvPr>
        </p:nvSpPr>
        <p:spPr/>
        <p:txBody>
          <a:bodyPr/>
          <a:lstStyle/>
          <a:p>
            <a:endParaRPr lang="en-US" dirty="0">
              <a:solidFill>
                <a:schemeClr val="tx1"/>
              </a:solidFill>
            </a:endParaRPr>
          </a:p>
          <a:p>
            <a:r>
              <a:rPr lang="en-US" dirty="0" err="1">
                <a:solidFill>
                  <a:schemeClr val="tx1"/>
                </a:solidFill>
              </a:rPr>
              <a:t>Apa</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Aplikasi</a:t>
            </a:r>
            <a:r>
              <a:rPr lang="en-US" dirty="0">
                <a:solidFill>
                  <a:schemeClr val="tx1"/>
                </a:solidFill>
              </a:rPr>
              <a:t> </a:t>
            </a:r>
            <a:r>
              <a:rPr lang="en-US" dirty="0" err="1">
                <a:solidFill>
                  <a:schemeClr val="tx1"/>
                </a:solidFill>
              </a:rPr>
              <a:t>Obligasi</a:t>
            </a:r>
            <a:r>
              <a:rPr lang="en-US" dirty="0">
                <a:solidFill>
                  <a:schemeClr val="tx1"/>
                </a:solidFill>
              </a:rPr>
              <a:t>?</a:t>
            </a:r>
          </a:p>
        </p:txBody>
      </p:sp>
      <p:sp>
        <p:nvSpPr>
          <p:cNvPr id="3" name="Footer Placeholder 2">
            <a:extLst>
              <a:ext uri="{FF2B5EF4-FFF2-40B4-BE49-F238E27FC236}">
                <a16:creationId xmlns:a16="http://schemas.microsoft.com/office/drawing/2014/main" id="{BD29BFA2-4720-46AD-B285-5812BEB9495C}"/>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4" name="Title 3">
            <a:extLst>
              <a:ext uri="{FF2B5EF4-FFF2-40B4-BE49-F238E27FC236}">
                <a16:creationId xmlns:a16="http://schemas.microsoft.com/office/drawing/2014/main" id="{DA75EDEF-27FD-4E04-9E6A-AC7514D2A3EE}"/>
              </a:ext>
            </a:extLst>
          </p:cNvPr>
          <p:cNvSpPr>
            <a:spLocks noGrp="1"/>
          </p:cNvSpPr>
          <p:nvPr>
            <p:ph type="title"/>
          </p:nvPr>
        </p:nvSpPr>
        <p:spPr/>
        <p:txBody>
          <a:bodyPr/>
          <a:lstStyle/>
          <a:p>
            <a:r>
              <a:rPr lang="en-US" dirty="0"/>
              <a:t>PENDAHULUAN</a:t>
            </a:r>
          </a:p>
        </p:txBody>
      </p:sp>
      <p:sp>
        <p:nvSpPr>
          <p:cNvPr id="5" name="Slide Number Placeholder 4">
            <a:extLst>
              <a:ext uri="{FF2B5EF4-FFF2-40B4-BE49-F238E27FC236}">
                <a16:creationId xmlns:a16="http://schemas.microsoft.com/office/drawing/2014/main" id="{2AE1AF1F-6BF9-4E61-9B06-B3E65B0CFD20}"/>
              </a:ext>
            </a:extLst>
          </p:cNvPr>
          <p:cNvSpPr>
            <a:spLocks noGrp="1"/>
          </p:cNvSpPr>
          <p:nvPr>
            <p:ph type="sldNum" sz="quarter" idx="12"/>
          </p:nvPr>
        </p:nvSpPr>
        <p:spPr/>
        <p:txBody>
          <a:bodyPr/>
          <a:lstStyle/>
          <a:p>
            <a:fld id="{7C03E8FC-7EBD-BF42-9ED4-90D4B1E23A24}" type="slidenum">
              <a:rPr lang="en-US" smtClean="0"/>
              <a:pPr/>
              <a:t>8</a:t>
            </a:fld>
            <a:endParaRPr lang="en-US" dirty="0"/>
          </a:p>
        </p:txBody>
      </p:sp>
      <p:sp>
        <p:nvSpPr>
          <p:cNvPr id="6" name="Text Placeholder 5">
            <a:extLst>
              <a:ext uri="{FF2B5EF4-FFF2-40B4-BE49-F238E27FC236}">
                <a16:creationId xmlns:a16="http://schemas.microsoft.com/office/drawing/2014/main" id="{CDA8B7D2-D580-446B-B870-1ABE1745ACC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374316967"/>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BF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Maybank.potx" id="{B1755CDD-9389-4DA6-A402-0508EFACCC3C}" vid="{DBE61ACF-C050-4415-ACE3-83AB37571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8856</TotalTime>
  <Words>1049</Words>
  <Application>Microsoft Office PowerPoint</Application>
  <PresentationFormat>Widescreen</PresentationFormat>
  <Paragraphs>155</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Trebuchet MS</vt:lpstr>
      <vt:lpstr>Wingdings</vt:lpstr>
      <vt:lpstr>Office Theme</vt:lpstr>
      <vt:lpstr>PowerPoint Presentation</vt:lpstr>
      <vt:lpstr>Layout</vt:lpstr>
      <vt:lpstr>PowerPoint Presentation</vt:lpstr>
      <vt:lpstr>PENDAHULUAN</vt:lpstr>
      <vt:lpstr>PENDAHULUAN</vt:lpstr>
      <vt:lpstr>PENDAHULUAN</vt:lpstr>
      <vt:lpstr>PENDAHULUAN</vt:lpstr>
      <vt:lpstr>PENDAHULUAN</vt:lpstr>
      <vt:lpstr>PENDAHULUAN</vt:lpstr>
      <vt:lpstr>PENDAHULUAN</vt:lpstr>
      <vt:lpstr>PowerPoint Presentation</vt:lpstr>
      <vt:lpstr>PowerPoint Presentation</vt:lpstr>
      <vt:lpstr>TENTANG APLIKASI</vt:lpstr>
      <vt:lpstr>DATABASE</vt:lpstr>
      <vt:lpstr>PowerPoint Presentation</vt:lpstr>
      <vt:lpstr>PENGOPERASIAN APLIKASI</vt:lpstr>
      <vt:lpstr>PENGOPERASIAN APLIKASI</vt:lpstr>
      <vt:lpstr>PENGOPERASIAN APLIKASI</vt:lpstr>
      <vt:lpstr>PENGOPERASIAN APLIKASI</vt:lpstr>
      <vt:lpstr>PENGOPERASIAN APLIKASI</vt:lpstr>
      <vt:lpstr>PENGOPERASIAN APLIKASI</vt:lpstr>
      <vt:lpstr>PENGOPERASIAN APLIKASI</vt:lpstr>
      <vt:lpstr>PENGOPERASIAN APLIKASI</vt:lpstr>
      <vt:lpstr>PENGOPERASIAN APLIKASI</vt:lpstr>
      <vt:lpstr>PENGOPERASIAN APLIKASI</vt:lpstr>
      <vt:lpstr>PENGOPERASIAN APLIKASI</vt:lpstr>
      <vt:lpstr>PENGOPERASIAN APLIKASI</vt:lpstr>
      <vt:lpstr>PENGOPERASIAN APLIKASI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Maybank</dc:title>
  <dc:creator>Group Corporate Marketing</dc:creator>
  <cp:lastModifiedBy>Farid</cp:lastModifiedBy>
  <cp:revision>333</cp:revision>
  <dcterms:created xsi:type="dcterms:W3CDTF">2020-11-06T04:41:16Z</dcterms:created>
  <dcterms:modified xsi:type="dcterms:W3CDTF">2022-02-21T02:35:40Z</dcterms:modified>
</cp:coreProperties>
</file>