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6"/>
  </p:notesMasterIdLst>
  <p:sldIdLst>
    <p:sldId id="286" r:id="rId2"/>
    <p:sldId id="412" r:id="rId3"/>
    <p:sldId id="414" r:id="rId4"/>
    <p:sldId id="31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DE9"/>
    <a:srgbClr val="D1CECF"/>
    <a:srgbClr val="A6A6A6"/>
    <a:srgbClr val="FFBC0F"/>
    <a:srgbClr val="7A7972"/>
    <a:srgbClr val="333F50"/>
    <a:srgbClr val="FFBC13"/>
    <a:srgbClr val="0D0D0D"/>
    <a:srgbClr val="FFBC0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6291"/>
  </p:normalViewPr>
  <p:slideViewPr>
    <p:cSldViewPr snapToGrid="0" snapToObjects="1">
      <p:cViewPr varScale="1">
        <p:scale>
          <a:sx n="87" d="100"/>
          <a:sy n="87" d="100"/>
        </p:scale>
        <p:origin x="27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A215D-F816-814E-9365-4A907CD0BFDE}" type="datetimeFigureOut">
              <a:rPr lang="en-US" smtClean="0"/>
              <a:pPr/>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05A0-4F8E-2C4A-AB1E-FA4CE08F40B8}" type="slidenum">
              <a:rPr lang="en-US" smtClean="0"/>
              <a:pPr/>
              <a:t>‹#›</a:t>
            </a:fld>
            <a:endParaRPr lang="en-US"/>
          </a:p>
        </p:txBody>
      </p:sp>
    </p:spTree>
    <p:extLst>
      <p:ext uri="{BB962C8B-B14F-4D97-AF65-F5344CB8AC3E}">
        <p14:creationId xmlns:p14="http://schemas.microsoft.com/office/powerpoint/2010/main" val="66452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139829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able Placeholder 5">
            <a:extLst>
              <a:ext uri="{FF2B5EF4-FFF2-40B4-BE49-F238E27FC236}">
                <a16:creationId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a:t>Click icon to add table</a:t>
            </a:r>
            <a:endParaRPr lang="en-US" dirty="0"/>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15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5797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ACCC9-0B01-4140-AB97-B2D5AAF74A13}"/>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814FBDE-2BA1-4740-A145-BE005D1192D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A6741B0-2215-8A46-88BF-F2E66B8FCFBF}"/>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397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4881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5" name="Rectangle 4">
            <a:extLst>
              <a:ext uri="{FF2B5EF4-FFF2-40B4-BE49-F238E27FC236}">
                <a16:creationId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277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F3565BFD-3AF0-F64F-BA5A-7FAD6F793F06}"/>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98C8ABB-4A3F-E348-ADA0-77696158B139}"/>
              </a:ext>
            </a:extLst>
          </p:cNvPr>
          <p:cNvSpPr>
            <a:spLocks noGrp="1"/>
          </p:cNvSpPr>
          <p:nvPr>
            <p:ph type="sldNum" sz="quarter" idx="12"/>
          </p:nvPr>
        </p:nvSpPr>
        <p:spPr/>
        <p:txBody>
          <a:bodyPr/>
          <a:lstStyle/>
          <a:p>
            <a:fld id="{7C03E8FC-7EBD-BF42-9ED4-90D4B1E23A24}" type="slidenum">
              <a:rPr lang="en-US" smtClean="0"/>
              <a:pPr/>
              <a:t>‹#›</a:t>
            </a:fld>
            <a:endParaRPr lang="en-US"/>
          </a:p>
        </p:txBody>
      </p:sp>
    </p:spTree>
    <p:extLst>
      <p:ext uri="{BB962C8B-B14F-4D97-AF65-F5344CB8AC3E}">
        <p14:creationId xmlns:p14="http://schemas.microsoft.com/office/powerpoint/2010/main" val="197503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fld id="{7C03E8FC-7EBD-BF42-9ED4-90D4B1E23A24}" type="slidenum">
              <a:rPr lang="en-US" smtClean="0"/>
              <a:pPr/>
              <a:t>‹#›</a:t>
            </a:fld>
            <a:endParaRPr lang="en-US" dirty="0"/>
          </a:p>
        </p:txBody>
      </p:sp>
      <p:pic>
        <p:nvPicPr>
          <p:cNvPr id="5" name="Picture 4">
            <a:extLst>
              <a:ext uri="{FF2B5EF4-FFF2-40B4-BE49-F238E27FC236}">
                <a16:creationId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11008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68836-95DD-6444-8A3B-102219E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2758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grpSp>
        <p:nvGrpSpPr>
          <p:cNvPr id="7" name="Group 6">
            <a:extLst>
              <a:ext uri="{FF2B5EF4-FFF2-40B4-BE49-F238E27FC236}">
                <a16:creationId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623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a:p>
        </p:txBody>
      </p:sp>
      <p:sp>
        <p:nvSpPr>
          <p:cNvPr id="14" name="Picture Placeholder 13">
            <a:extLst>
              <a:ext uri="{FF2B5EF4-FFF2-40B4-BE49-F238E27FC236}">
                <a16:creationId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dirty="0"/>
              <a:t>Insert Picture</a:t>
            </a:r>
          </a:p>
        </p:txBody>
      </p:sp>
      <p:sp>
        <p:nvSpPr>
          <p:cNvPr id="17" name="Text Placeholder 16">
            <a:extLst>
              <a:ext uri="{FF2B5EF4-FFF2-40B4-BE49-F238E27FC236}">
                <a16:creationId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406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8230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20" name="Picture Placeholder 14">
            <a:extLst>
              <a:ext uri="{FF2B5EF4-FFF2-40B4-BE49-F238E27FC236}">
                <a16:creationId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a:t>Click icon to add picture</a:t>
            </a:r>
            <a:endParaRPr lang="en-US" dirty="0"/>
          </a:p>
        </p:txBody>
      </p:sp>
      <p:sp>
        <p:nvSpPr>
          <p:cNvPr id="21" name="Picture Placeholder 14">
            <a:extLst>
              <a:ext uri="{FF2B5EF4-FFF2-40B4-BE49-F238E27FC236}">
                <a16:creationId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a:t>Click icon to add picture</a:t>
            </a:r>
            <a:endParaRPr lang="en-US" dirty="0"/>
          </a:p>
        </p:txBody>
      </p:sp>
      <p:sp>
        <p:nvSpPr>
          <p:cNvPr id="22" name="Text Placeholder 5">
            <a:extLst>
              <a:ext uri="{FF2B5EF4-FFF2-40B4-BE49-F238E27FC236}">
                <a16:creationId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842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1">
            <a:extLst>
              <a:ext uri="{FF2B5EF4-FFF2-40B4-BE49-F238E27FC236}">
                <a16:creationId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1">
            <a:extLst>
              <a:ext uri="{FF2B5EF4-FFF2-40B4-BE49-F238E27FC236}">
                <a16:creationId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0525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a:extLst>
              <a:ext uri="{FF2B5EF4-FFF2-40B4-BE49-F238E27FC236}">
                <a16:creationId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a:extLst>
              <a:ext uri="{FF2B5EF4-FFF2-40B4-BE49-F238E27FC236}">
                <a16:creationId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4308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32AD5B-E72D-A94F-98AE-656377385D6B}"/>
              </a:ext>
            </a:extLst>
          </p:cNvPr>
          <p:cNvPicPr>
            <a:picLocks noChangeAspect="1"/>
          </p:cNvPicPr>
          <p:nvPr userDrawn="1"/>
        </p:nvPicPr>
        <p:blipFill>
          <a:blip r:embed="rId18">
            <a:lum/>
          </a:blip>
          <a:stretch>
            <a:fillRect/>
          </a:stretch>
        </p:blipFill>
        <p:spPr>
          <a:xfrm>
            <a:off x="11081394" y="223339"/>
            <a:ext cx="603250" cy="603250"/>
          </a:xfrm>
          <a:prstGeom prst="rect">
            <a:avLst/>
          </a:prstGeom>
        </p:spPr>
      </p:pic>
      <p:sp>
        <p:nvSpPr>
          <p:cNvPr id="17" name="Rectangle 16">
            <a:extLst>
              <a:ext uri="{FF2B5EF4-FFF2-40B4-BE49-F238E27FC236}">
                <a16:creationId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r>
              <a:rPr lang="en-US" b="1"/>
              <a:t>Choose one: Highly Confidential / Confidential / Restricted / Public</a:t>
            </a:r>
            <a:endParaRPr lang="en-US" dirty="0"/>
          </a:p>
        </p:txBody>
      </p:sp>
      <p:cxnSp>
        <p:nvCxnSpPr>
          <p:cNvPr id="7" name="Straight Connector 6">
            <a:extLst>
              <a:ext uri="{FF2B5EF4-FFF2-40B4-BE49-F238E27FC236}">
                <a16:creationId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fld id="{7C03E8FC-7EBD-BF42-9ED4-90D4B1E23A24}" type="slidenum">
              <a:rPr lang="en-US" smtClean="0"/>
              <a:pPr/>
              <a:t>‹#›</a:t>
            </a:fld>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[Add Footnote Here]</a:t>
            </a:r>
            <a:endParaRPr lang="en-MY" dirty="0"/>
          </a:p>
        </p:txBody>
      </p:sp>
    </p:spTree>
    <p:extLst>
      <p:ext uri="{BB962C8B-B14F-4D97-AF65-F5344CB8AC3E}">
        <p14:creationId xmlns:p14="http://schemas.microsoft.com/office/powerpoint/2010/main" val="3350108099"/>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0" r:id="rId4"/>
    <p:sldLayoutId id="2147483661" r:id="rId5"/>
    <p:sldLayoutId id="2147483653" r:id="rId6"/>
    <p:sldLayoutId id="2147483663" r:id="rId7"/>
    <p:sldLayoutId id="2147483664" r:id="rId8"/>
    <p:sldLayoutId id="2147483665" r:id="rId9"/>
    <p:sldLayoutId id="2147483666" r:id="rId10"/>
    <p:sldLayoutId id="2147483652" r:id="rId11"/>
    <p:sldLayoutId id="2147483654" r:id="rId12"/>
    <p:sldLayoutId id="2147483655" r:id="rId13"/>
    <p:sldLayoutId id="2147483667" r:id="rId14"/>
    <p:sldLayoutId id="2147483657" r:id="rId15"/>
    <p:sldLayoutId id="2147483668" r:id="rId16"/>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7C03E8FC-7EBD-BF42-9ED4-90D4B1E23A24}" type="slidenum">
              <a:rPr lang="en-US" smtClean="0"/>
              <a:pPr/>
              <a:t>0</a:t>
            </a:fld>
            <a:endParaRPr lang="en-US" dirty="0"/>
          </a:p>
        </p:txBody>
      </p:sp>
      <p:sp>
        <p:nvSpPr>
          <p:cNvPr id="4" name="TextBox 3">
            <a:extLst>
              <a:ext uri="{FF2B5EF4-FFF2-40B4-BE49-F238E27FC236}">
                <a16:creationId xmlns:a16="http://schemas.microsoft.com/office/drawing/2014/main" id="{E7B8D30E-9761-4C96-9A47-8CF7112F3D6A}"/>
              </a:ext>
            </a:extLst>
          </p:cNvPr>
          <p:cNvSpPr txBox="1"/>
          <p:nvPr/>
        </p:nvSpPr>
        <p:spPr>
          <a:xfrm>
            <a:off x="6096000" y="261258"/>
            <a:ext cx="6096000" cy="886408"/>
          </a:xfrm>
          <a:prstGeom prst="rect">
            <a:avLst/>
          </a:prstGeom>
          <a:solidFill>
            <a:schemeClr val="bg1"/>
          </a:solidFill>
        </p:spPr>
        <p:txBody>
          <a:bodyPr wrap="square" rtlCol="0">
            <a:spAutoFit/>
          </a:bodyPr>
          <a:lstStyle/>
          <a:p>
            <a:endParaRPr lang="en-ID" dirty="0"/>
          </a:p>
        </p:txBody>
      </p:sp>
      <p:sp>
        <p:nvSpPr>
          <p:cNvPr id="5" name="TextBox 4">
            <a:extLst>
              <a:ext uri="{FF2B5EF4-FFF2-40B4-BE49-F238E27FC236}">
                <a16:creationId xmlns:a16="http://schemas.microsoft.com/office/drawing/2014/main" id="{603C7126-445D-43D1-87C1-56D24C052B91}"/>
              </a:ext>
            </a:extLst>
          </p:cNvPr>
          <p:cNvSpPr txBox="1"/>
          <p:nvPr/>
        </p:nvSpPr>
        <p:spPr>
          <a:xfrm>
            <a:off x="3226763" y="915908"/>
            <a:ext cx="5738494" cy="769441"/>
          </a:xfrm>
          <a:prstGeom prst="rect">
            <a:avLst/>
          </a:prstGeom>
          <a:noFill/>
        </p:spPr>
        <p:txBody>
          <a:bodyPr wrap="none" rtlCol="0">
            <a:spAutoFit/>
          </a:bodyPr>
          <a:lstStyle/>
          <a:p>
            <a:pPr algn="ctr"/>
            <a:r>
              <a:rPr lang="en-US" sz="4400" b="1" dirty="0">
                <a:effectLst>
                  <a:outerShdw blurRad="38100" dist="38100" dir="2700000" algn="tl">
                    <a:srgbClr val="000000">
                      <a:alpha val="43137"/>
                    </a:srgbClr>
                  </a:outerShdw>
                </a:effectLst>
              </a:rPr>
              <a:t>Java MVC Group Task</a:t>
            </a:r>
            <a:endParaRPr lang="en-ID" sz="44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CAA9B9AD-3FB1-400E-9F4C-EE61A2194CCC}"/>
              </a:ext>
            </a:extLst>
          </p:cNvPr>
          <p:cNvSpPr txBox="1"/>
          <p:nvPr/>
        </p:nvSpPr>
        <p:spPr>
          <a:xfrm>
            <a:off x="4626719" y="2652926"/>
            <a:ext cx="2938561" cy="1754326"/>
          </a:xfrm>
          <a:prstGeom prst="rect">
            <a:avLst/>
          </a:prstGeom>
          <a:noFill/>
        </p:spPr>
        <p:txBody>
          <a:bodyPr wrap="square" rtlCol="0">
            <a:spAutoFit/>
          </a:bodyPr>
          <a:lstStyle/>
          <a:p>
            <a:pPr algn="ctr"/>
            <a:r>
              <a:rPr lang="en-US" b="1" dirty="0"/>
              <a:t>Kelompok-02</a:t>
            </a:r>
          </a:p>
          <a:p>
            <a:pPr algn="ctr"/>
            <a:r>
              <a:rPr lang="en-US" b="1" dirty="0" err="1"/>
              <a:t>Bagus</a:t>
            </a:r>
            <a:r>
              <a:rPr lang="en-US" b="1" dirty="0"/>
              <a:t> </a:t>
            </a:r>
            <a:r>
              <a:rPr lang="en-US" b="1" dirty="0" err="1"/>
              <a:t>Indiarto</a:t>
            </a:r>
            <a:endParaRPr lang="en-US" b="1" dirty="0"/>
          </a:p>
          <a:p>
            <a:pPr algn="ctr"/>
            <a:r>
              <a:rPr lang="en-US" b="1" dirty="0"/>
              <a:t>Steady</a:t>
            </a:r>
          </a:p>
          <a:p>
            <a:pPr algn="ctr"/>
            <a:r>
              <a:rPr lang="en-US" b="1" dirty="0"/>
              <a:t>Jeremy Matthew</a:t>
            </a:r>
          </a:p>
          <a:p>
            <a:pPr algn="ctr"/>
            <a:r>
              <a:rPr lang="en-US" b="1" dirty="0"/>
              <a:t>Rizal </a:t>
            </a:r>
            <a:r>
              <a:rPr lang="en-US" b="1" dirty="0" err="1"/>
              <a:t>Cerdas</a:t>
            </a:r>
            <a:endParaRPr lang="en-US" b="1" dirty="0"/>
          </a:p>
          <a:p>
            <a:pPr algn="ctr"/>
            <a:r>
              <a:rPr lang="en-US" b="1" dirty="0" err="1"/>
              <a:t>Anindhito</a:t>
            </a:r>
            <a:r>
              <a:rPr lang="en-US" b="1" dirty="0"/>
              <a:t> </a:t>
            </a:r>
            <a:r>
              <a:rPr lang="en-US" b="1" dirty="0" err="1"/>
              <a:t>Irmandharu</a:t>
            </a:r>
            <a:endParaRPr lang="en-US" b="1" dirty="0"/>
          </a:p>
        </p:txBody>
      </p:sp>
      <p:sp>
        <p:nvSpPr>
          <p:cNvPr id="9" name="TextBox 8">
            <a:extLst>
              <a:ext uri="{FF2B5EF4-FFF2-40B4-BE49-F238E27FC236}">
                <a16:creationId xmlns:a16="http://schemas.microsoft.com/office/drawing/2014/main" id="{7490615C-AE0C-4B65-B295-9EC97775B1A8}"/>
              </a:ext>
            </a:extLst>
          </p:cNvPr>
          <p:cNvSpPr txBox="1"/>
          <p:nvPr/>
        </p:nvSpPr>
        <p:spPr>
          <a:xfrm>
            <a:off x="3840511" y="1617650"/>
            <a:ext cx="4510979" cy="369332"/>
          </a:xfrm>
          <a:prstGeom prst="rect">
            <a:avLst/>
          </a:prstGeom>
          <a:noFill/>
        </p:spPr>
        <p:txBody>
          <a:bodyPr wrap="none" rtlCol="0">
            <a:spAutoFit/>
          </a:bodyPr>
          <a:lstStyle/>
          <a:p>
            <a:pPr algn="ctr"/>
            <a:r>
              <a:rPr lang="en-US" b="1" dirty="0">
                <a:effectLst>
                  <a:outerShdw blurRad="38100" dist="38100" dir="2700000" algn="tl">
                    <a:srgbClr val="000000">
                      <a:alpha val="43137"/>
                    </a:srgbClr>
                  </a:outerShdw>
                </a:effectLst>
              </a:rPr>
              <a:t>Web Programming with Java Spring MVC</a:t>
            </a:r>
            <a:endParaRPr lang="en-ID"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964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F7514A-BE84-4189-BEFE-8F1179CBDAF1}"/>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3" name="Title 2">
            <a:extLst>
              <a:ext uri="{FF2B5EF4-FFF2-40B4-BE49-F238E27FC236}">
                <a16:creationId xmlns:a16="http://schemas.microsoft.com/office/drawing/2014/main" id="{83D93DAA-6116-46C3-9161-016333299D2D}"/>
              </a:ext>
            </a:extLst>
          </p:cNvPr>
          <p:cNvSpPr>
            <a:spLocks noGrp="1"/>
          </p:cNvSpPr>
          <p:nvPr>
            <p:ph type="title"/>
          </p:nvPr>
        </p:nvSpPr>
        <p:spPr/>
        <p:txBody>
          <a:bodyPr/>
          <a:lstStyle/>
          <a:p>
            <a:r>
              <a:rPr lang="en-US" dirty="0"/>
              <a:t>Features</a:t>
            </a:r>
            <a:endParaRPr lang="en-ID" dirty="0"/>
          </a:p>
        </p:txBody>
      </p:sp>
      <p:sp>
        <p:nvSpPr>
          <p:cNvPr id="4" name="Content Placeholder 3">
            <a:extLst>
              <a:ext uri="{FF2B5EF4-FFF2-40B4-BE49-F238E27FC236}">
                <a16:creationId xmlns:a16="http://schemas.microsoft.com/office/drawing/2014/main" id="{6A73E858-A579-4061-9D55-8870A8EFF18F}"/>
              </a:ext>
            </a:extLst>
          </p:cNvPr>
          <p:cNvSpPr>
            <a:spLocks noGrp="1"/>
          </p:cNvSpPr>
          <p:nvPr>
            <p:ph idx="1"/>
          </p:nvPr>
        </p:nvSpPr>
        <p:spPr/>
        <p:txBody>
          <a:bodyPr/>
          <a:lstStyle/>
          <a:p>
            <a:r>
              <a:rPr lang="en-US" dirty="0"/>
              <a:t>Login (Roles)</a:t>
            </a:r>
          </a:p>
          <a:p>
            <a:r>
              <a:rPr lang="en-US" dirty="0"/>
              <a:t>Registration </a:t>
            </a:r>
          </a:p>
          <a:p>
            <a:r>
              <a:rPr lang="en-US" dirty="0"/>
              <a:t>Book CRUD</a:t>
            </a:r>
          </a:p>
          <a:p>
            <a:r>
              <a:rPr lang="en-US" dirty="0"/>
              <a:t>Add Author &amp; Publisher</a:t>
            </a:r>
          </a:p>
          <a:p>
            <a:r>
              <a:rPr lang="en-US" dirty="0"/>
              <a:t>View, Add Borrowed Book, Return Borrowed Book (Admin)</a:t>
            </a:r>
          </a:p>
          <a:p>
            <a:r>
              <a:rPr lang="en-US" dirty="0"/>
              <a:t>View and See History of Borrowed Book (Borrower)</a:t>
            </a:r>
          </a:p>
        </p:txBody>
      </p:sp>
      <p:sp>
        <p:nvSpPr>
          <p:cNvPr id="5" name="Slide Number Placeholder 4">
            <a:extLst>
              <a:ext uri="{FF2B5EF4-FFF2-40B4-BE49-F238E27FC236}">
                <a16:creationId xmlns:a16="http://schemas.microsoft.com/office/drawing/2014/main" id="{C15EEAF0-3E55-4E75-BEF7-3C46801F4812}"/>
              </a:ext>
            </a:extLst>
          </p:cNvPr>
          <p:cNvSpPr>
            <a:spLocks noGrp="1"/>
          </p:cNvSpPr>
          <p:nvPr>
            <p:ph type="sldNum" sz="quarter" idx="12"/>
          </p:nvPr>
        </p:nvSpPr>
        <p:spPr/>
        <p:txBody>
          <a:bodyPr/>
          <a:lstStyle/>
          <a:p>
            <a:fld id="{7C03E8FC-7EBD-BF42-9ED4-90D4B1E23A24}" type="slidenum">
              <a:rPr lang="en-US" smtClean="0"/>
              <a:pPr/>
              <a:t>1</a:t>
            </a:fld>
            <a:endParaRPr lang="en-US" dirty="0"/>
          </a:p>
        </p:txBody>
      </p:sp>
      <p:sp>
        <p:nvSpPr>
          <p:cNvPr id="11" name="Text Placeholder 10">
            <a:extLst>
              <a:ext uri="{FF2B5EF4-FFF2-40B4-BE49-F238E27FC236}">
                <a16:creationId xmlns:a16="http://schemas.microsoft.com/office/drawing/2014/main" id="{3F9D6C04-FD59-4E67-A461-9F74729E0676}"/>
              </a:ext>
            </a:extLst>
          </p:cNvPr>
          <p:cNvSpPr>
            <a:spLocks noGrp="1"/>
          </p:cNvSpPr>
          <p:nvPr>
            <p:ph type="body" sz="quarter" idx="13"/>
          </p:nvPr>
        </p:nvSpPr>
        <p:spPr/>
        <p:txBody>
          <a:bodyPr/>
          <a:lstStyle/>
          <a:p>
            <a:endParaRPr lang="en-ID"/>
          </a:p>
        </p:txBody>
      </p:sp>
    </p:spTree>
    <p:extLst>
      <p:ext uri="{BB962C8B-B14F-4D97-AF65-F5344CB8AC3E}">
        <p14:creationId xmlns:p14="http://schemas.microsoft.com/office/powerpoint/2010/main" val="376011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21C165-C163-4BB1-8D22-108C593E51C0}"/>
              </a:ext>
            </a:extLst>
          </p:cNvPr>
          <p:cNvSpPr>
            <a:spLocks noGrp="1"/>
          </p:cNvSpPr>
          <p:nvPr>
            <p:ph type="body" sz="quarter" idx="13"/>
          </p:nvPr>
        </p:nvSpPr>
        <p:spPr>
          <a:xfrm>
            <a:off x="7051106" y="1337055"/>
            <a:ext cx="4727700" cy="813316"/>
          </a:xfrm>
        </p:spPr>
        <p:txBody>
          <a:bodyPr>
            <a:normAutofit/>
          </a:bodyPr>
          <a:lstStyle/>
          <a:p>
            <a:r>
              <a:rPr lang="en-US" sz="2400" dirty="0"/>
              <a:t>The app can be accessed on :</a:t>
            </a:r>
            <a:endParaRPr lang="en-ID" sz="2400" dirty="0"/>
          </a:p>
        </p:txBody>
      </p:sp>
      <p:sp>
        <p:nvSpPr>
          <p:cNvPr id="3" name="Footer Placeholder 2">
            <a:extLst>
              <a:ext uri="{FF2B5EF4-FFF2-40B4-BE49-F238E27FC236}">
                <a16:creationId xmlns:a16="http://schemas.microsoft.com/office/drawing/2014/main" id="{E7E28F04-5017-435D-BAB0-7C5495009D72}"/>
              </a:ext>
            </a:extLst>
          </p:cNvPr>
          <p:cNvSpPr>
            <a:spLocks noGrp="1"/>
          </p:cNvSpPr>
          <p:nvPr>
            <p:ph type="ftr" sz="quarter" idx="11"/>
          </p:nvPr>
        </p:nvSpPr>
        <p:spPr/>
        <p:txBody>
          <a:bodyPr/>
          <a:lstStyle/>
          <a:p>
            <a:r>
              <a:rPr lang="en-US" b="1"/>
              <a:t>Choose one: Highly Confidential / Confidential / Restricted / Public</a:t>
            </a:r>
            <a:endParaRPr lang="en-US" dirty="0"/>
          </a:p>
        </p:txBody>
      </p:sp>
      <p:sp>
        <p:nvSpPr>
          <p:cNvPr id="4" name="Title 3">
            <a:extLst>
              <a:ext uri="{FF2B5EF4-FFF2-40B4-BE49-F238E27FC236}">
                <a16:creationId xmlns:a16="http://schemas.microsoft.com/office/drawing/2014/main" id="{D4E20BEE-D0FC-4A2C-ABD7-9D61179EDA5C}"/>
              </a:ext>
            </a:extLst>
          </p:cNvPr>
          <p:cNvSpPr>
            <a:spLocks noGrp="1"/>
          </p:cNvSpPr>
          <p:nvPr>
            <p:ph type="title"/>
          </p:nvPr>
        </p:nvSpPr>
        <p:spPr/>
        <p:txBody>
          <a:bodyPr/>
          <a:lstStyle/>
          <a:p>
            <a:r>
              <a:rPr lang="en-US" dirty="0"/>
              <a:t>App Demo</a:t>
            </a:r>
            <a:endParaRPr lang="en-ID" dirty="0"/>
          </a:p>
        </p:txBody>
      </p:sp>
      <p:sp>
        <p:nvSpPr>
          <p:cNvPr id="5" name="Slide Number Placeholder 4">
            <a:extLst>
              <a:ext uri="{FF2B5EF4-FFF2-40B4-BE49-F238E27FC236}">
                <a16:creationId xmlns:a16="http://schemas.microsoft.com/office/drawing/2014/main" id="{8A1FE67F-77B7-4C7A-8922-B9A7202DB9D6}"/>
              </a:ext>
            </a:extLst>
          </p:cNvPr>
          <p:cNvSpPr>
            <a:spLocks noGrp="1"/>
          </p:cNvSpPr>
          <p:nvPr>
            <p:ph type="sldNum" sz="quarter" idx="12"/>
          </p:nvPr>
        </p:nvSpPr>
        <p:spPr/>
        <p:txBody>
          <a:bodyPr/>
          <a:lstStyle/>
          <a:p>
            <a:fld id="{7C03E8FC-7EBD-BF42-9ED4-90D4B1E23A24}" type="slidenum">
              <a:rPr lang="en-US" smtClean="0"/>
              <a:pPr/>
              <a:t>2</a:t>
            </a:fld>
            <a:endParaRPr lang="en-US"/>
          </a:p>
        </p:txBody>
      </p:sp>
      <p:sp>
        <p:nvSpPr>
          <p:cNvPr id="7" name="Text Placeholder 6">
            <a:extLst>
              <a:ext uri="{FF2B5EF4-FFF2-40B4-BE49-F238E27FC236}">
                <a16:creationId xmlns:a16="http://schemas.microsoft.com/office/drawing/2014/main" id="{CB86A6F0-2CE9-4630-A22B-B1DD5EFEF83A}"/>
              </a:ext>
            </a:extLst>
          </p:cNvPr>
          <p:cNvSpPr>
            <a:spLocks noGrp="1"/>
          </p:cNvSpPr>
          <p:nvPr>
            <p:ph type="body" sz="quarter" idx="15"/>
          </p:nvPr>
        </p:nvSpPr>
        <p:spPr>
          <a:xfrm>
            <a:off x="7051106" y="2286466"/>
            <a:ext cx="4725383" cy="1001713"/>
          </a:xfrm>
        </p:spPr>
        <p:txBody>
          <a:bodyPr/>
          <a:lstStyle/>
          <a:p>
            <a:r>
              <a:rPr lang="en-ID" dirty="0"/>
              <a:t>http://localhost:4000</a:t>
            </a:r>
          </a:p>
        </p:txBody>
      </p:sp>
      <p:sp>
        <p:nvSpPr>
          <p:cNvPr id="8" name="Text Placeholder 7">
            <a:extLst>
              <a:ext uri="{FF2B5EF4-FFF2-40B4-BE49-F238E27FC236}">
                <a16:creationId xmlns:a16="http://schemas.microsoft.com/office/drawing/2014/main" id="{08F0326F-A790-4B92-8D2F-5B8868670273}"/>
              </a:ext>
            </a:extLst>
          </p:cNvPr>
          <p:cNvSpPr>
            <a:spLocks noGrp="1"/>
          </p:cNvSpPr>
          <p:nvPr>
            <p:ph type="body" sz="quarter" idx="16"/>
          </p:nvPr>
        </p:nvSpPr>
        <p:spPr/>
        <p:txBody>
          <a:bodyPr/>
          <a:lstStyle/>
          <a:p>
            <a:endParaRPr lang="en-ID"/>
          </a:p>
        </p:txBody>
      </p:sp>
      <p:sp>
        <p:nvSpPr>
          <p:cNvPr id="15" name="Text Placeholder 1">
            <a:extLst>
              <a:ext uri="{FF2B5EF4-FFF2-40B4-BE49-F238E27FC236}">
                <a16:creationId xmlns:a16="http://schemas.microsoft.com/office/drawing/2014/main" id="{C288B182-7B3C-4FC5-86E5-FABFCB4ACC23}"/>
              </a:ext>
            </a:extLst>
          </p:cNvPr>
          <p:cNvSpPr txBox="1">
            <a:spLocks/>
          </p:cNvSpPr>
          <p:nvPr/>
        </p:nvSpPr>
        <p:spPr>
          <a:xfrm>
            <a:off x="7053423" y="3019317"/>
            <a:ext cx="4727700" cy="81331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95000"/>
                    <a:lumOff val="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app can be forked on :</a:t>
            </a:r>
            <a:endParaRPr lang="en-ID" sz="2400" dirty="0"/>
          </a:p>
        </p:txBody>
      </p:sp>
      <p:sp>
        <p:nvSpPr>
          <p:cNvPr id="16" name="Text Placeholder 6">
            <a:extLst>
              <a:ext uri="{FF2B5EF4-FFF2-40B4-BE49-F238E27FC236}">
                <a16:creationId xmlns:a16="http://schemas.microsoft.com/office/drawing/2014/main" id="{B78A1D7D-C74E-438D-9302-5A8345D0D739}"/>
              </a:ext>
            </a:extLst>
          </p:cNvPr>
          <p:cNvSpPr txBox="1">
            <a:spLocks/>
          </p:cNvSpPr>
          <p:nvPr/>
        </p:nvSpPr>
        <p:spPr>
          <a:xfrm>
            <a:off x="7053423" y="3968728"/>
            <a:ext cx="4725383" cy="100171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7F7F7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rgbClr val="7F7F7F"/>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7F7F7F"/>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rgbClr val="7F7F7F"/>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sz="1600" dirty="0"/>
              <a:t>https://github.com/Adhito</a:t>
            </a:r>
            <a:r>
              <a:rPr lang="en-ID" sz="1600"/>
              <a:t>/app-inixindo-java-spring-task-group</a:t>
            </a:r>
            <a:endParaRPr lang="en-ID" sz="1600" dirty="0"/>
          </a:p>
        </p:txBody>
      </p:sp>
      <p:pic>
        <p:nvPicPr>
          <p:cNvPr id="18" name="Picture Placeholder 17">
            <a:extLst>
              <a:ext uri="{FF2B5EF4-FFF2-40B4-BE49-F238E27FC236}">
                <a16:creationId xmlns:a16="http://schemas.microsoft.com/office/drawing/2014/main" id="{A180BA04-AC1D-4932-B46D-4857A988BFDB}"/>
              </a:ext>
            </a:extLst>
          </p:cNvPr>
          <p:cNvPicPr>
            <a:picLocks noGrp="1" noChangeAspect="1"/>
          </p:cNvPicPr>
          <p:nvPr>
            <p:ph type="pic" sz="quarter" idx="14"/>
          </p:nvPr>
        </p:nvPicPr>
        <p:blipFill rotWithShape="1">
          <a:blip r:embed="rId2"/>
          <a:srcRect l="184" r="1338"/>
          <a:stretch/>
        </p:blipFill>
        <p:spPr>
          <a:xfrm>
            <a:off x="1012825" y="1964724"/>
            <a:ext cx="5437188" cy="3435951"/>
          </a:xfrm>
        </p:spPr>
      </p:pic>
    </p:spTree>
    <p:extLst>
      <p:ext uri="{BB962C8B-B14F-4D97-AF65-F5344CB8AC3E}">
        <p14:creationId xmlns:p14="http://schemas.microsoft.com/office/powerpoint/2010/main" val="115772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112" y="1331700"/>
            <a:ext cx="254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23483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8933</TotalTime>
  <Words>109</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Trebuchet MS</vt:lpstr>
      <vt:lpstr>Office Theme</vt:lpstr>
      <vt:lpstr>PowerPoint Presentation</vt:lpstr>
      <vt:lpstr>Features</vt:lpstr>
      <vt:lpstr>App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Maybank</dc:title>
  <dc:creator>Group Corporate Marketing</dc:creator>
  <cp:lastModifiedBy>ANINDHITO IRMANDHARU</cp:lastModifiedBy>
  <cp:revision>337</cp:revision>
  <dcterms:created xsi:type="dcterms:W3CDTF">2020-11-06T04:41:16Z</dcterms:created>
  <dcterms:modified xsi:type="dcterms:W3CDTF">2022-04-08T00:46:15Z</dcterms:modified>
</cp:coreProperties>
</file>