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ne Little Font" charset="1" panose="00000500000000000000"/>
      <p:regular r:id="rId10"/>
    </p:embeddedFont>
    <p:embeddedFont>
      <p:font typeface="One Little Font Bold" charset="1" panose="00000800000000000000"/>
      <p:regular r:id="rId11"/>
    </p:embeddedFont>
    <p:embeddedFont>
      <p:font typeface="Moon TH" charset="1" panose="02000000000000000000"/>
      <p:regular r:id="rId12"/>
    </p:embeddedFont>
    <p:embeddedFont>
      <p:font typeface="Handyman" charset="1" panose="00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12" Target="../media/image48.png" Type="http://schemas.openxmlformats.org/officeDocument/2006/relationships/image"/><Relationship Id="rId13" Target="../media/image49.svg" Type="http://schemas.openxmlformats.org/officeDocument/2006/relationships/image"/><Relationship Id="rId14" Target="../media/image50.png" Type="http://schemas.openxmlformats.org/officeDocument/2006/relationships/image"/><Relationship Id="rId15" Target="../media/image51.svg" Type="http://schemas.openxmlformats.org/officeDocument/2006/relationships/image"/><Relationship Id="rId16" Target="../media/image52.png" Type="http://schemas.openxmlformats.org/officeDocument/2006/relationships/image"/><Relationship Id="rId17" Target="../media/image53.svg" Type="http://schemas.openxmlformats.org/officeDocument/2006/relationships/image"/><Relationship Id="rId18" Target="../media/image54.png" Type="http://schemas.openxmlformats.org/officeDocument/2006/relationships/image"/><Relationship Id="rId19" Target="../media/image55.svg" Type="http://schemas.openxmlformats.org/officeDocument/2006/relationships/image"/><Relationship Id="rId2" Target="../media/image38.png" Type="http://schemas.openxmlformats.org/officeDocument/2006/relationships/image"/><Relationship Id="rId20" Target="../media/image56.png" Type="http://schemas.openxmlformats.org/officeDocument/2006/relationships/image"/><Relationship Id="rId21" Target="../media/image57.svg" Type="http://schemas.openxmlformats.org/officeDocument/2006/relationships/image"/><Relationship Id="rId22" Target="../media/image58.png" Type="http://schemas.openxmlformats.org/officeDocument/2006/relationships/image"/><Relationship Id="rId23" Target="../media/image59.svg" Type="http://schemas.openxmlformats.org/officeDocument/2006/relationships/image"/><Relationship Id="rId24" Target="../media/image60.png" Type="http://schemas.openxmlformats.org/officeDocument/2006/relationships/image"/><Relationship Id="rId25" Target="../media/image61.svg" Type="http://schemas.openxmlformats.org/officeDocument/2006/relationships/image"/><Relationship Id="rId26" Target="../media/image62.png" Type="http://schemas.openxmlformats.org/officeDocument/2006/relationships/image"/><Relationship Id="rId27" Target="../media/image63.svg" Type="http://schemas.openxmlformats.org/officeDocument/2006/relationships/image"/><Relationship Id="rId28" Target="../media/image64.png" Type="http://schemas.openxmlformats.org/officeDocument/2006/relationships/image"/><Relationship Id="rId29" Target="../media/image65.svg" Type="http://schemas.openxmlformats.org/officeDocument/2006/relationships/image"/><Relationship Id="rId3" Target="../media/image39.svg" Type="http://schemas.openxmlformats.org/officeDocument/2006/relationships/image"/><Relationship Id="rId30" Target="../media/image66.png" Type="http://schemas.openxmlformats.org/officeDocument/2006/relationships/image"/><Relationship Id="rId31" Target="../media/image67.svg" Type="http://schemas.openxmlformats.org/officeDocument/2006/relationships/image"/><Relationship Id="rId32" Target="../media/image68.png" Type="http://schemas.openxmlformats.org/officeDocument/2006/relationships/image"/><Relationship Id="rId33" Target="../media/image69.svg" Type="http://schemas.openxmlformats.org/officeDocument/2006/relationships/image"/><Relationship Id="rId34" Target="../media/image70.png" Type="http://schemas.openxmlformats.org/officeDocument/2006/relationships/image"/><Relationship Id="rId35" Target="../media/image71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72.png" Type="http://schemas.openxmlformats.org/officeDocument/2006/relationships/image"/><Relationship Id="rId4" Target="../media/image73.svg" Type="http://schemas.openxmlformats.org/officeDocument/2006/relationships/image"/><Relationship Id="rId5" Target="../media/image74.png" Type="http://schemas.openxmlformats.org/officeDocument/2006/relationships/image"/><Relationship Id="rId6" Target="../media/image75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76.png" Type="http://schemas.openxmlformats.org/officeDocument/2006/relationships/image"/><Relationship Id="rId6" Target="../media/image7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57986" y="1111959"/>
            <a:ext cx="11589782" cy="8063082"/>
            <a:chOff x="0" y="0"/>
            <a:chExt cx="15453043" cy="10750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484" y="1783037"/>
              <a:ext cx="15445559" cy="7114565"/>
            </a:xfrm>
            <a:custGeom>
              <a:avLst/>
              <a:gdLst/>
              <a:ahLst/>
              <a:cxnLst/>
              <a:rect r="r" b="b" t="t" l="l"/>
              <a:pathLst>
                <a:path h="7114565" w="15445559">
                  <a:moveTo>
                    <a:pt x="0" y="0"/>
                  </a:moveTo>
                  <a:lnTo>
                    <a:pt x="15445559" y="0"/>
                  </a:lnTo>
                  <a:lnTo>
                    <a:pt x="15445559" y="7114565"/>
                  </a:lnTo>
                  <a:lnTo>
                    <a:pt x="0" y="71145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33969" r="0" b="-10247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2495690" y="3203731"/>
              <a:ext cx="10084769" cy="2269154"/>
              <a:chOff x="0" y="0"/>
              <a:chExt cx="1366883" cy="30756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883" cy="307559"/>
              </a:xfrm>
              <a:custGeom>
                <a:avLst/>
                <a:gdLst/>
                <a:ahLst/>
                <a:cxnLst/>
                <a:rect r="r" b="b" t="t" l="l"/>
                <a:pathLst>
                  <a:path h="307559" w="1366883">
                    <a:moveTo>
                      <a:pt x="0" y="0"/>
                    </a:moveTo>
                    <a:lnTo>
                      <a:pt x="1366883" y="0"/>
                    </a:lnTo>
                    <a:lnTo>
                      <a:pt x="1366883" y="307559"/>
                    </a:lnTo>
                    <a:lnTo>
                      <a:pt x="0" y="307559"/>
                    </a:lnTo>
                    <a:close/>
                  </a:path>
                </a:pathLst>
              </a:custGeom>
              <a:solidFill>
                <a:srgbClr val="FCF1E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45928" lIns="45928" bIns="45928" rIns="45928"/>
              <a:lstStyle/>
              <a:p>
                <a:pPr algn="ctr">
                  <a:lnSpc>
                    <a:spcPts val="3876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8897602"/>
              <a:ext cx="15445559" cy="1853174"/>
            </a:xfrm>
            <a:custGeom>
              <a:avLst/>
              <a:gdLst/>
              <a:ahLst/>
              <a:cxnLst/>
              <a:rect r="r" b="b" t="t" l="l"/>
              <a:pathLst>
                <a:path h="1853174" w="15445559">
                  <a:moveTo>
                    <a:pt x="0" y="0"/>
                  </a:moveTo>
                  <a:lnTo>
                    <a:pt x="15445559" y="0"/>
                  </a:lnTo>
                  <a:lnTo>
                    <a:pt x="15445559" y="1853173"/>
                  </a:lnTo>
                  <a:lnTo>
                    <a:pt x="0" y="1853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807719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2440165" y="6959412"/>
              <a:ext cx="10084769" cy="2694054"/>
              <a:chOff x="0" y="0"/>
              <a:chExt cx="1366883" cy="36515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66883" cy="365150"/>
              </a:xfrm>
              <a:custGeom>
                <a:avLst/>
                <a:gdLst/>
                <a:ahLst/>
                <a:cxnLst/>
                <a:rect r="r" b="b" t="t" l="l"/>
                <a:pathLst>
                  <a:path h="365150" w="1366883">
                    <a:moveTo>
                      <a:pt x="0" y="0"/>
                    </a:moveTo>
                    <a:lnTo>
                      <a:pt x="1366883" y="0"/>
                    </a:lnTo>
                    <a:lnTo>
                      <a:pt x="1366883" y="365150"/>
                    </a:lnTo>
                    <a:lnTo>
                      <a:pt x="0" y="365150"/>
                    </a:lnTo>
                    <a:close/>
                  </a:path>
                </a:pathLst>
              </a:custGeom>
              <a:solidFill>
                <a:srgbClr val="FCF1E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45928" lIns="45928" bIns="45928" rIns="45928"/>
              <a:lstStyle/>
              <a:p>
                <a:pPr algn="ctr">
                  <a:lnSpc>
                    <a:spcPts val="3876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2458673" y="5472885"/>
              <a:ext cx="9604308" cy="1486527"/>
              <a:chOff x="0" y="0"/>
              <a:chExt cx="1301761" cy="20148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01761" cy="201483"/>
              </a:xfrm>
              <a:custGeom>
                <a:avLst/>
                <a:gdLst/>
                <a:ahLst/>
                <a:cxnLst/>
                <a:rect r="r" b="b" t="t" l="l"/>
                <a:pathLst>
                  <a:path h="201483" w="1301761">
                    <a:moveTo>
                      <a:pt x="0" y="0"/>
                    </a:moveTo>
                    <a:lnTo>
                      <a:pt x="1301761" y="0"/>
                    </a:lnTo>
                    <a:lnTo>
                      <a:pt x="1301761" y="201483"/>
                    </a:lnTo>
                    <a:lnTo>
                      <a:pt x="0" y="201483"/>
                    </a:lnTo>
                    <a:close/>
                  </a:path>
                </a:pathLst>
              </a:custGeom>
              <a:solidFill>
                <a:srgbClr val="FCF1E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45928" lIns="45928" bIns="45928" rIns="45928"/>
              <a:lstStyle/>
              <a:p>
                <a:pPr algn="ctr">
                  <a:lnSpc>
                    <a:spcPts val="3876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7484" y="0"/>
              <a:ext cx="15445559" cy="1868369"/>
            </a:xfrm>
            <a:custGeom>
              <a:avLst/>
              <a:gdLst/>
              <a:ahLst/>
              <a:cxnLst/>
              <a:rect r="r" b="b" t="t" l="l"/>
              <a:pathLst>
                <a:path h="1868369" w="15445559">
                  <a:moveTo>
                    <a:pt x="0" y="0"/>
                  </a:moveTo>
                  <a:lnTo>
                    <a:pt x="15445559" y="0"/>
                  </a:lnTo>
                  <a:lnTo>
                    <a:pt x="15445559" y="1868369"/>
                  </a:lnTo>
                  <a:lnTo>
                    <a:pt x="0" y="18683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800336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242653" y="4131710"/>
            <a:ext cx="10420449" cy="309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2"/>
              </a:lnSpc>
            </a:pPr>
            <a:r>
              <a:rPr lang="en-US" sz="11614">
                <a:solidFill>
                  <a:srgbClr val="000000"/>
                </a:solidFill>
                <a:latin typeface="One Little Font"/>
              </a:rPr>
              <a:t>STUDENT</a:t>
            </a:r>
          </a:p>
          <a:p>
            <a:pPr algn="ctr">
              <a:lnSpc>
                <a:spcPts val="11962"/>
              </a:lnSpc>
            </a:pPr>
            <a:r>
              <a:rPr lang="en-US" sz="11614">
                <a:solidFill>
                  <a:srgbClr val="000000"/>
                </a:solidFill>
                <a:latin typeface="One Little Font"/>
              </a:rPr>
              <a:t>FEEDBACK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67604" y="7024089"/>
            <a:ext cx="7970547" cy="444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7"/>
              </a:lnSpc>
            </a:pPr>
            <a:r>
              <a:rPr lang="en-US" sz="3167" spc="288">
                <a:solidFill>
                  <a:srgbClr val="000000"/>
                </a:solidFill>
                <a:latin typeface="Moon TH"/>
              </a:rPr>
              <a:t>FOR PRIMARY SCHOOL STUDENTS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949890" y="3941210"/>
            <a:ext cx="7464738" cy="7247582"/>
          </a:xfrm>
          <a:custGeom>
            <a:avLst/>
            <a:gdLst/>
            <a:ahLst/>
            <a:cxnLst/>
            <a:rect r="r" b="b" t="t" l="l"/>
            <a:pathLst>
              <a:path h="7247582" w="7464738">
                <a:moveTo>
                  <a:pt x="0" y="0"/>
                </a:moveTo>
                <a:lnTo>
                  <a:pt x="7464739" y="0"/>
                </a:lnTo>
                <a:lnTo>
                  <a:pt x="7464739" y="7247582"/>
                </a:lnTo>
                <a:lnTo>
                  <a:pt x="0" y="72475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1576176">
            <a:off x="14218737" y="2236919"/>
            <a:ext cx="2719264" cy="2086417"/>
          </a:xfrm>
          <a:custGeom>
            <a:avLst/>
            <a:gdLst/>
            <a:ahLst/>
            <a:cxnLst/>
            <a:rect r="r" b="b" t="t" l="l"/>
            <a:pathLst>
              <a:path h="2086417" w="2719264">
                <a:moveTo>
                  <a:pt x="0" y="0"/>
                </a:moveTo>
                <a:lnTo>
                  <a:pt x="2719264" y="0"/>
                </a:lnTo>
                <a:lnTo>
                  <a:pt x="2719264" y="2086417"/>
                </a:lnTo>
                <a:lnTo>
                  <a:pt x="0" y="20864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61485" y="3226359"/>
            <a:ext cx="1854282" cy="1864452"/>
          </a:xfrm>
          <a:custGeom>
            <a:avLst/>
            <a:gdLst/>
            <a:ahLst/>
            <a:cxnLst/>
            <a:rect r="r" b="b" t="t" l="l"/>
            <a:pathLst>
              <a:path h="1864452" w="1854282">
                <a:moveTo>
                  <a:pt x="1854282" y="0"/>
                </a:moveTo>
                <a:lnTo>
                  <a:pt x="0" y="0"/>
                </a:lnTo>
                <a:lnTo>
                  <a:pt x="0" y="1864452"/>
                </a:lnTo>
                <a:lnTo>
                  <a:pt x="1854282" y="1864452"/>
                </a:lnTo>
                <a:lnTo>
                  <a:pt x="18542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99310" y="3011886"/>
            <a:ext cx="1691566" cy="1864452"/>
          </a:xfrm>
          <a:custGeom>
            <a:avLst/>
            <a:gdLst/>
            <a:ahLst/>
            <a:cxnLst/>
            <a:rect r="r" b="b" t="t" l="l"/>
            <a:pathLst>
              <a:path h="1864452" w="1691566">
                <a:moveTo>
                  <a:pt x="0" y="0"/>
                </a:moveTo>
                <a:lnTo>
                  <a:pt x="1691566" y="0"/>
                </a:lnTo>
                <a:lnTo>
                  <a:pt x="1691566" y="1864452"/>
                </a:lnTo>
                <a:lnTo>
                  <a:pt x="0" y="1864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60263" y="3011886"/>
            <a:ext cx="2154118" cy="1735044"/>
          </a:xfrm>
          <a:custGeom>
            <a:avLst/>
            <a:gdLst/>
            <a:ahLst/>
            <a:cxnLst/>
            <a:rect r="r" b="b" t="t" l="l"/>
            <a:pathLst>
              <a:path h="1735044" w="2154118">
                <a:moveTo>
                  <a:pt x="0" y="0"/>
                </a:moveTo>
                <a:lnTo>
                  <a:pt x="2154118" y="0"/>
                </a:lnTo>
                <a:lnTo>
                  <a:pt x="2154118" y="1735044"/>
                </a:lnTo>
                <a:lnTo>
                  <a:pt x="0" y="1735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07007" y="3249917"/>
            <a:ext cx="2429819" cy="2620393"/>
          </a:xfrm>
          <a:custGeom>
            <a:avLst/>
            <a:gdLst/>
            <a:ahLst/>
            <a:cxnLst/>
            <a:rect r="r" b="b" t="t" l="l"/>
            <a:pathLst>
              <a:path h="2620393" w="2429819">
                <a:moveTo>
                  <a:pt x="0" y="0"/>
                </a:moveTo>
                <a:lnTo>
                  <a:pt x="2429818" y="0"/>
                </a:lnTo>
                <a:lnTo>
                  <a:pt x="2429818" y="2620393"/>
                </a:lnTo>
                <a:lnTo>
                  <a:pt x="0" y="26203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11108" y="5090811"/>
            <a:ext cx="2009319" cy="1969132"/>
          </a:xfrm>
          <a:custGeom>
            <a:avLst/>
            <a:gdLst/>
            <a:ahLst/>
            <a:cxnLst/>
            <a:rect r="r" b="b" t="t" l="l"/>
            <a:pathLst>
              <a:path h="1969132" w="2009319">
                <a:moveTo>
                  <a:pt x="0" y="0"/>
                </a:moveTo>
                <a:lnTo>
                  <a:pt x="2009318" y="0"/>
                </a:lnTo>
                <a:lnTo>
                  <a:pt x="2009318" y="1969133"/>
                </a:lnTo>
                <a:lnTo>
                  <a:pt x="0" y="19691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02192" y="6270468"/>
            <a:ext cx="1287484" cy="2987832"/>
          </a:xfrm>
          <a:custGeom>
            <a:avLst/>
            <a:gdLst/>
            <a:ahLst/>
            <a:cxnLst/>
            <a:rect r="r" b="b" t="t" l="l"/>
            <a:pathLst>
              <a:path h="2987832" w="1287484">
                <a:moveTo>
                  <a:pt x="0" y="0"/>
                </a:moveTo>
                <a:lnTo>
                  <a:pt x="1287484" y="0"/>
                </a:lnTo>
                <a:lnTo>
                  <a:pt x="1287484" y="2987832"/>
                </a:lnTo>
                <a:lnTo>
                  <a:pt x="0" y="29878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19551" y="5047574"/>
            <a:ext cx="1659435" cy="2055606"/>
          </a:xfrm>
          <a:custGeom>
            <a:avLst/>
            <a:gdLst/>
            <a:ahLst/>
            <a:cxnLst/>
            <a:rect r="r" b="b" t="t" l="l"/>
            <a:pathLst>
              <a:path h="2055606" w="1659435">
                <a:moveTo>
                  <a:pt x="0" y="0"/>
                </a:moveTo>
                <a:lnTo>
                  <a:pt x="1659435" y="0"/>
                </a:lnTo>
                <a:lnTo>
                  <a:pt x="1659435" y="2055607"/>
                </a:lnTo>
                <a:lnTo>
                  <a:pt x="0" y="20556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390498" y="6270468"/>
            <a:ext cx="1466754" cy="2987832"/>
          </a:xfrm>
          <a:custGeom>
            <a:avLst/>
            <a:gdLst/>
            <a:ahLst/>
            <a:cxnLst/>
            <a:rect r="r" b="b" t="t" l="l"/>
            <a:pathLst>
              <a:path h="2987832" w="1466754">
                <a:moveTo>
                  <a:pt x="0" y="0"/>
                </a:moveTo>
                <a:lnTo>
                  <a:pt x="1466754" y="0"/>
                </a:lnTo>
                <a:lnTo>
                  <a:pt x="1466754" y="2987832"/>
                </a:lnTo>
                <a:lnTo>
                  <a:pt x="0" y="298783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684741" y="2911002"/>
            <a:ext cx="2130494" cy="1936813"/>
          </a:xfrm>
          <a:custGeom>
            <a:avLst/>
            <a:gdLst/>
            <a:ahLst/>
            <a:cxnLst/>
            <a:rect r="r" b="b" t="t" l="l"/>
            <a:pathLst>
              <a:path h="1936813" w="2130494">
                <a:moveTo>
                  <a:pt x="0" y="0"/>
                </a:moveTo>
                <a:lnTo>
                  <a:pt x="2130494" y="0"/>
                </a:lnTo>
                <a:lnTo>
                  <a:pt x="2130494" y="1936813"/>
                </a:lnTo>
                <a:lnTo>
                  <a:pt x="0" y="193681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05999" y="5027986"/>
            <a:ext cx="1535644" cy="2075195"/>
          </a:xfrm>
          <a:custGeom>
            <a:avLst/>
            <a:gdLst/>
            <a:ahLst/>
            <a:cxnLst/>
            <a:rect r="r" b="b" t="t" l="l"/>
            <a:pathLst>
              <a:path h="2075195" w="1535644">
                <a:moveTo>
                  <a:pt x="0" y="0"/>
                </a:moveTo>
                <a:lnTo>
                  <a:pt x="1535644" y="0"/>
                </a:lnTo>
                <a:lnTo>
                  <a:pt x="1535644" y="2075195"/>
                </a:lnTo>
                <a:lnTo>
                  <a:pt x="0" y="207519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847867" y="6270468"/>
            <a:ext cx="1238592" cy="2987832"/>
          </a:xfrm>
          <a:custGeom>
            <a:avLst/>
            <a:gdLst/>
            <a:ahLst/>
            <a:cxnLst/>
            <a:rect r="r" b="b" t="t" l="l"/>
            <a:pathLst>
              <a:path h="2987832" w="1238592">
                <a:moveTo>
                  <a:pt x="0" y="0"/>
                </a:moveTo>
                <a:lnTo>
                  <a:pt x="1238592" y="0"/>
                </a:lnTo>
                <a:lnTo>
                  <a:pt x="1238592" y="2987832"/>
                </a:lnTo>
                <a:lnTo>
                  <a:pt x="0" y="298783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50559" y="5027986"/>
            <a:ext cx="2137373" cy="2075195"/>
          </a:xfrm>
          <a:custGeom>
            <a:avLst/>
            <a:gdLst/>
            <a:ahLst/>
            <a:cxnLst/>
            <a:rect r="r" b="b" t="t" l="l"/>
            <a:pathLst>
              <a:path h="2075195" w="2137373">
                <a:moveTo>
                  <a:pt x="0" y="0"/>
                </a:moveTo>
                <a:lnTo>
                  <a:pt x="2137373" y="0"/>
                </a:lnTo>
                <a:lnTo>
                  <a:pt x="2137373" y="2075195"/>
                </a:lnTo>
                <a:lnTo>
                  <a:pt x="0" y="207519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932125" y="3011886"/>
            <a:ext cx="1632437" cy="2886947"/>
          </a:xfrm>
          <a:custGeom>
            <a:avLst/>
            <a:gdLst/>
            <a:ahLst/>
            <a:cxnLst/>
            <a:rect r="r" b="b" t="t" l="l"/>
            <a:pathLst>
              <a:path h="2886947" w="1632437">
                <a:moveTo>
                  <a:pt x="0" y="0"/>
                </a:moveTo>
                <a:lnTo>
                  <a:pt x="1632438" y="0"/>
                </a:lnTo>
                <a:lnTo>
                  <a:pt x="1632438" y="2886947"/>
                </a:lnTo>
                <a:lnTo>
                  <a:pt x="0" y="288694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51163" y="7135500"/>
            <a:ext cx="2182317" cy="2122800"/>
          </a:xfrm>
          <a:custGeom>
            <a:avLst/>
            <a:gdLst/>
            <a:ahLst/>
            <a:cxnLst/>
            <a:rect r="r" b="b" t="t" l="l"/>
            <a:pathLst>
              <a:path h="2122800" w="2182317">
                <a:moveTo>
                  <a:pt x="0" y="0"/>
                </a:moveTo>
                <a:lnTo>
                  <a:pt x="2182317" y="0"/>
                </a:lnTo>
                <a:lnTo>
                  <a:pt x="2182317" y="2122800"/>
                </a:lnTo>
                <a:lnTo>
                  <a:pt x="0" y="212280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20145" y="7103181"/>
            <a:ext cx="2186404" cy="2122800"/>
          </a:xfrm>
          <a:custGeom>
            <a:avLst/>
            <a:gdLst/>
            <a:ahLst/>
            <a:cxnLst/>
            <a:rect r="r" b="b" t="t" l="l"/>
            <a:pathLst>
              <a:path h="2122800" w="2186404">
                <a:moveTo>
                  <a:pt x="0" y="0"/>
                </a:moveTo>
                <a:lnTo>
                  <a:pt x="2186404" y="0"/>
                </a:lnTo>
                <a:lnTo>
                  <a:pt x="2186404" y="2122799"/>
                </a:lnTo>
                <a:lnTo>
                  <a:pt x="0" y="212279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513481" y="7200140"/>
            <a:ext cx="2065672" cy="2058160"/>
          </a:xfrm>
          <a:custGeom>
            <a:avLst/>
            <a:gdLst/>
            <a:ahLst/>
            <a:cxnLst/>
            <a:rect r="r" b="b" t="t" l="l"/>
            <a:pathLst>
              <a:path h="2058160" w="2065672">
                <a:moveTo>
                  <a:pt x="0" y="0"/>
                </a:moveTo>
                <a:lnTo>
                  <a:pt x="2065672" y="0"/>
                </a:lnTo>
                <a:lnTo>
                  <a:pt x="2065672" y="2058160"/>
                </a:lnTo>
                <a:lnTo>
                  <a:pt x="0" y="2058160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080033" y="7135500"/>
            <a:ext cx="2080861" cy="2058160"/>
          </a:xfrm>
          <a:custGeom>
            <a:avLst/>
            <a:gdLst/>
            <a:ahLst/>
            <a:cxnLst/>
            <a:rect r="r" b="b" t="t" l="l"/>
            <a:pathLst>
              <a:path h="2058160" w="2080861">
                <a:moveTo>
                  <a:pt x="0" y="0"/>
                </a:moveTo>
                <a:lnTo>
                  <a:pt x="2080861" y="0"/>
                </a:lnTo>
                <a:lnTo>
                  <a:pt x="2080861" y="2058161"/>
                </a:lnTo>
                <a:lnTo>
                  <a:pt x="0" y="2058161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939012" y="1573109"/>
            <a:ext cx="14409975" cy="115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8799" spc="387">
                <a:solidFill>
                  <a:srgbClr val="000000"/>
                </a:solidFill>
                <a:latin typeface="One Little Font"/>
              </a:rPr>
              <a:t>TESTING SOME ACTIO ICONS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57986" y="1111959"/>
            <a:ext cx="11589782" cy="8063082"/>
            <a:chOff x="0" y="0"/>
            <a:chExt cx="15453043" cy="10750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484" y="1783037"/>
              <a:ext cx="15445559" cy="7114565"/>
            </a:xfrm>
            <a:custGeom>
              <a:avLst/>
              <a:gdLst/>
              <a:ahLst/>
              <a:cxnLst/>
              <a:rect r="r" b="b" t="t" l="l"/>
              <a:pathLst>
                <a:path h="7114565" w="15445559">
                  <a:moveTo>
                    <a:pt x="0" y="0"/>
                  </a:moveTo>
                  <a:lnTo>
                    <a:pt x="15445559" y="0"/>
                  </a:lnTo>
                  <a:lnTo>
                    <a:pt x="15445559" y="7114565"/>
                  </a:lnTo>
                  <a:lnTo>
                    <a:pt x="0" y="71145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33969" r="0" b="-10247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2495690" y="3203731"/>
              <a:ext cx="10084769" cy="2269154"/>
              <a:chOff x="0" y="0"/>
              <a:chExt cx="1366883" cy="30756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883" cy="307559"/>
              </a:xfrm>
              <a:custGeom>
                <a:avLst/>
                <a:gdLst/>
                <a:ahLst/>
                <a:cxnLst/>
                <a:rect r="r" b="b" t="t" l="l"/>
                <a:pathLst>
                  <a:path h="307559" w="1366883">
                    <a:moveTo>
                      <a:pt x="0" y="0"/>
                    </a:moveTo>
                    <a:lnTo>
                      <a:pt x="1366883" y="0"/>
                    </a:lnTo>
                    <a:lnTo>
                      <a:pt x="1366883" y="307559"/>
                    </a:lnTo>
                    <a:lnTo>
                      <a:pt x="0" y="307559"/>
                    </a:lnTo>
                    <a:close/>
                  </a:path>
                </a:pathLst>
              </a:custGeom>
              <a:solidFill>
                <a:srgbClr val="FCF1E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45928" lIns="45928" bIns="45928" rIns="45928"/>
              <a:lstStyle/>
              <a:p>
                <a:pPr algn="ctr">
                  <a:lnSpc>
                    <a:spcPts val="3876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8897602"/>
              <a:ext cx="15445559" cy="1853174"/>
            </a:xfrm>
            <a:custGeom>
              <a:avLst/>
              <a:gdLst/>
              <a:ahLst/>
              <a:cxnLst/>
              <a:rect r="r" b="b" t="t" l="l"/>
              <a:pathLst>
                <a:path h="1853174" w="15445559">
                  <a:moveTo>
                    <a:pt x="0" y="0"/>
                  </a:moveTo>
                  <a:lnTo>
                    <a:pt x="15445559" y="0"/>
                  </a:lnTo>
                  <a:lnTo>
                    <a:pt x="15445559" y="1853173"/>
                  </a:lnTo>
                  <a:lnTo>
                    <a:pt x="0" y="1853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807719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2440165" y="6959412"/>
              <a:ext cx="10084769" cy="2694054"/>
              <a:chOff x="0" y="0"/>
              <a:chExt cx="1366883" cy="36515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66883" cy="365150"/>
              </a:xfrm>
              <a:custGeom>
                <a:avLst/>
                <a:gdLst/>
                <a:ahLst/>
                <a:cxnLst/>
                <a:rect r="r" b="b" t="t" l="l"/>
                <a:pathLst>
                  <a:path h="365150" w="1366883">
                    <a:moveTo>
                      <a:pt x="0" y="0"/>
                    </a:moveTo>
                    <a:lnTo>
                      <a:pt x="1366883" y="0"/>
                    </a:lnTo>
                    <a:lnTo>
                      <a:pt x="1366883" y="365150"/>
                    </a:lnTo>
                    <a:lnTo>
                      <a:pt x="0" y="365150"/>
                    </a:lnTo>
                    <a:close/>
                  </a:path>
                </a:pathLst>
              </a:custGeom>
              <a:solidFill>
                <a:srgbClr val="FCF1E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45928" lIns="45928" bIns="45928" rIns="45928"/>
              <a:lstStyle/>
              <a:p>
                <a:pPr algn="ctr">
                  <a:lnSpc>
                    <a:spcPts val="3876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2458673" y="5472885"/>
              <a:ext cx="9604308" cy="1486527"/>
              <a:chOff x="0" y="0"/>
              <a:chExt cx="1301761" cy="20148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01761" cy="201483"/>
              </a:xfrm>
              <a:custGeom>
                <a:avLst/>
                <a:gdLst/>
                <a:ahLst/>
                <a:cxnLst/>
                <a:rect r="r" b="b" t="t" l="l"/>
                <a:pathLst>
                  <a:path h="201483" w="1301761">
                    <a:moveTo>
                      <a:pt x="0" y="0"/>
                    </a:moveTo>
                    <a:lnTo>
                      <a:pt x="1301761" y="0"/>
                    </a:lnTo>
                    <a:lnTo>
                      <a:pt x="1301761" y="201483"/>
                    </a:lnTo>
                    <a:lnTo>
                      <a:pt x="0" y="201483"/>
                    </a:lnTo>
                    <a:close/>
                  </a:path>
                </a:pathLst>
              </a:custGeom>
              <a:solidFill>
                <a:srgbClr val="FCF1E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45928" lIns="45928" bIns="45928" rIns="45928"/>
              <a:lstStyle/>
              <a:p>
                <a:pPr algn="ctr">
                  <a:lnSpc>
                    <a:spcPts val="3876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7484" y="0"/>
              <a:ext cx="15445559" cy="1868369"/>
            </a:xfrm>
            <a:custGeom>
              <a:avLst/>
              <a:gdLst/>
              <a:ahLst/>
              <a:cxnLst/>
              <a:rect r="r" b="b" t="t" l="l"/>
              <a:pathLst>
                <a:path h="1868369" w="15445559">
                  <a:moveTo>
                    <a:pt x="0" y="0"/>
                  </a:moveTo>
                  <a:lnTo>
                    <a:pt x="15445559" y="0"/>
                  </a:lnTo>
                  <a:lnTo>
                    <a:pt x="15445559" y="1868369"/>
                  </a:lnTo>
                  <a:lnTo>
                    <a:pt x="0" y="18683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800336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242653" y="4131710"/>
            <a:ext cx="10420449" cy="157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2"/>
              </a:lnSpc>
            </a:pPr>
            <a:r>
              <a:rPr lang="en-US" sz="11614">
                <a:solidFill>
                  <a:srgbClr val="000000"/>
                </a:solidFill>
                <a:latin typeface="One Little Font"/>
              </a:rPr>
              <a:t>ACTIVITIES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949890" y="3941210"/>
            <a:ext cx="7464738" cy="7247582"/>
          </a:xfrm>
          <a:custGeom>
            <a:avLst/>
            <a:gdLst/>
            <a:ahLst/>
            <a:cxnLst/>
            <a:rect r="r" b="b" t="t" l="l"/>
            <a:pathLst>
              <a:path h="7247582" w="7464738">
                <a:moveTo>
                  <a:pt x="0" y="0"/>
                </a:moveTo>
                <a:lnTo>
                  <a:pt x="7464739" y="0"/>
                </a:lnTo>
                <a:lnTo>
                  <a:pt x="7464739" y="7247582"/>
                </a:lnTo>
                <a:lnTo>
                  <a:pt x="0" y="72475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1576176">
            <a:off x="14218737" y="2236919"/>
            <a:ext cx="2719264" cy="2086417"/>
          </a:xfrm>
          <a:custGeom>
            <a:avLst/>
            <a:gdLst/>
            <a:ahLst/>
            <a:cxnLst/>
            <a:rect r="r" b="b" t="t" l="l"/>
            <a:pathLst>
              <a:path h="2086417" w="2719264">
                <a:moveTo>
                  <a:pt x="0" y="0"/>
                </a:moveTo>
                <a:lnTo>
                  <a:pt x="2719264" y="0"/>
                </a:lnTo>
                <a:lnTo>
                  <a:pt x="2719264" y="2086417"/>
                </a:lnTo>
                <a:lnTo>
                  <a:pt x="0" y="20864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462351" y="1649739"/>
            <a:ext cx="9796949" cy="7132994"/>
            <a:chOff x="0" y="0"/>
            <a:chExt cx="13062599" cy="9510659"/>
          </a:xfrm>
        </p:grpSpPr>
        <p:sp>
          <p:nvSpPr>
            <p:cNvPr name="Freeform 4" id="4"/>
            <p:cNvSpPr/>
            <p:nvPr/>
          </p:nvSpPr>
          <p:spPr>
            <a:xfrm flipH="false" flipV="false" rot="5400000">
              <a:off x="1775970" y="-1775970"/>
              <a:ext cx="9510659" cy="13062599"/>
            </a:xfrm>
            <a:custGeom>
              <a:avLst/>
              <a:gdLst/>
              <a:ahLst/>
              <a:cxnLst/>
              <a:rect r="r" b="b" t="t" l="l"/>
              <a:pathLst>
                <a:path h="13062599" w="9510659">
                  <a:moveTo>
                    <a:pt x="0" y="0"/>
                  </a:moveTo>
                  <a:lnTo>
                    <a:pt x="9510659" y="0"/>
                  </a:lnTo>
                  <a:lnTo>
                    <a:pt x="9510659" y="13062599"/>
                  </a:lnTo>
                  <a:lnTo>
                    <a:pt x="0" y="130625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1778339" y="1257830"/>
              <a:ext cx="9723196" cy="6564374"/>
              <a:chOff x="0" y="0"/>
              <a:chExt cx="1656285" cy="11182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56285" cy="1118200"/>
              </a:xfrm>
              <a:custGeom>
                <a:avLst/>
                <a:gdLst/>
                <a:ahLst/>
                <a:cxnLst/>
                <a:rect r="r" b="b" t="t" l="l"/>
                <a:pathLst>
                  <a:path h="1118200" w="1656285">
                    <a:moveTo>
                      <a:pt x="0" y="0"/>
                    </a:moveTo>
                    <a:lnTo>
                      <a:pt x="1656285" y="0"/>
                    </a:lnTo>
                    <a:lnTo>
                      <a:pt x="1656285" y="1118200"/>
                    </a:lnTo>
                    <a:lnTo>
                      <a:pt x="0" y="1118200"/>
                    </a:lnTo>
                    <a:close/>
                  </a:path>
                </a:pathLst>
              </a:custGeom>
              <a:solidFill>
                <a:srgbClr val="FCF0E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4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778339" y="7592515"/>
              <a:ext cx="9207439" cy="839940"/>
              <a:chOff x="0" y="0"/>
              <a:chExt cx="1568429" cy="14307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568429" cy="143078"/>
              </a:xfrm>
              <a:custGeom>
                <a:avLst/>
                <a:gdLst/>
                <a:ahLst/>
                <a:cxnLst/>
                <a:rect r="r" b="b" t="t" l="l"/>
                <a:pathLst>
                  <a:path h="143078" w="1568429">
                    <a:moveTo>
                      <a:pt x="0" y="0"/>
                    </a:moveTo>
                    <a:lnTo>
                      <a:pt x="1568429" y="0"/>
                    </a:lnTo>
                    <a:lnTo>
                      <a:pt x="1568429" y="143078"/>
                    </a:lnTo>
                    <a:lnTo>
                      <a:pt x="0" y="143078"/>
                    </a:lnTo>
                    <a:close/>
                  </a:path>
                </a:pathLst>
              </a:custGeom>
              <a:solidFill>
                <a:srgbClr val="FCF0E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4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2250877">
              <a:off x="10704427" y="7440786"/>
              <a:ext cx="795094" cy="762835"/>
              <a:chOff x="0" y="0"/>
              <a:chExt cx="135439" cy="12994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35439" cy="129944"/>
              </a:xfrm>
              <a:custGeom>
                <a:avLst/>
                <a:gdLst/>
                <a:ahLst/>
                <a:cxnLst/>
                <a:rect r="r" b="b" t="t" l="l"/>
                <a:pathLst>
                  <a:path h="129944" w="135439">
                    <a:moveTo>
                      <a:pt x="0" y="0"/>
                    </a:moveTo>
                    <a:lnTo>
                      <a:pt x="135439" y="0"/>
                    </a:lnTo>
                    <a:lnTo>
                      <a:pt x="135439" y="129944"/>
                    </a:lnTo>
                    <a:lnTo>
                      <a:pt x="0" y="129944"/>
                    </a:lnTo>
                    <a:close/>
                  </a:path>
                </a:pathLst>
              </a:custGeom>
              <a:solidFill>
                <a:srgbClr val="FCF0E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84"/>
                  </a:lnSpc>
                </a:pPr>
              </a:p>
            </p:txBody>
          </p:sp>
        </p:grpSp>
      </p:grpSp>
      <p:sp>
        <p:nvSpPr>
          <p:cNvPr name="TextBox 14" id="14"/>
          <p:cNvSpPr txBox="true"/>
          <p:nvPr/>
        </p:nvSpPr>
        <p:spPr>
          <a:xfrm rot="0">
            <a:off x="8862605" y="3158592"/>
            <a:ext cx="6996441" cy="84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423">
                <a:solidFill>
                  <a:srgbClr val="000000"/>
                </a:solidFill>
                <a:latin typeface="Handyman"/>
              </a:rPr>
              <a:t>SHAPES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1725939"/>
            <a:ext cx="5935204" cy="1638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00"/>
              </a:lnSpc>
            </a:pPr>
            <a:r>
              <a:rPr lang="en-US" sz="6000" spc="198">
                <a:solidFill>
                  <a:srgbClr val="000000"/>
                </a:solidFill>
                <a:latin typeface="One Little Font Bold"/>
              </a:rPr>
              <a:t>HOW TO MAKE THEM UNBIASED?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571338" y="4660662"/>
            <a:ext cx="5716642" cy="11645011"/>
          </a:xfrm>
          <a:custGeom>
            <a:avLst/>
            <a:gdLst/>
            <a:ahLst/>
            <a:cxnLst/>
            <a:rect r="r" b="b" t="t" l="l"/>
            <a:pathLst>
              <a:path h="11645011" w="5716642">
                <a:moveTo>
                  <a:pt x="0" y="0"/>
                </a:moveTo>
                <a:lnTo>
                  <a:pt x="5716642" y="0"/>
                </a:lnTo>
                <a:lnTo>
                  <a:pt x="5716642" y="11645011"/>
                </a:lnTo>
                <a:lnTo>
                  <a:pt x="0" y="1164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862605" y="4339692"/>
            <a:ext cx="6996441" cy="263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Handyman"/>
              </a:rPr>
              <a:t>most of the children have a favourite animal, flower or fruit, but what they don't have is shape (square, circle etc..)</a:t>
            </a:r>
          </a:p>
          <a:p>
            <a:pPr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Handyman"/>
              </a:rPr>
              <a:t>this can be induced in the activity of choosing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374330" y="1028700"/>
            <a:ext cx="7376114" cy="8229600"/>
            <a:chOff x="0" y="0"/>
            <a:chExt cx="9834818" cy="1097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834818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9834818">
                  <a:moveTo>
                    <a:pt x="0" y="0"/>
                  </a:moveTo>
                  <a:lnTo>
                    <a:pt x="9834818" y="0"/>
                  </a:lnTo>
                  <a:lnTo>
                    <a:pt x="9834818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1271693" y="737396"/>
              <a:ext cx="6904808" cy="9251757"/>
              <a:chOff x="0" y="0"/>
              <a:chExt cx="1688100" cy="226188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88100" cy="2261886"/>
              </a:xfrm>
              <a:custGeom>
                <a:avLst/>
                <a:gdLst/>
                <a:ahLst/>
                <a:cxnLst/>
                <a:rect r="r" b="b" t="t" l="l"/>
                <a:pathLst>
                  <a:path h="2261886" w="1688100">
                    <a:moveTo>
                      <a:pt x="0" y="0"/>
                    </a:moveTo>
                    <a:lnTo>
                      <a:pt x="1688100" y="0"/>
                    </a:lnTo>
                    <a:lnTo>
                      <a:pt x="1688100" y="2261886"/>
                    </a:lnTo>
                    <a:lnTo>
                      <a:pt x="0" y="2261886"/>
                    </a:lnTo>
                    <a:close/>
                  </a:path>
                </a:pathLst>
              </a:custGeom>
              <a:solidFill>
                <a:srgbClr val="FCF1E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47338" lIns="47338" bIns="47338" rIns="47338"/>
              <a:lstStyle/>
              <a:p>
                <a:pPr algn="ctr">
                  <a:lnSpc>
                    <a:spcPts val="2149"/>
                  </a:lnSpc>
                </a:pPr>
              </a:p>
            </p:txBody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1473565" y="4426808"/>
            <a:ext cx="5332320" cy="6605352"/>
          </a:xfrm>
          <a:custGeom>
            <a:avLst/>
            <a:gdLst/>
            <a:ahLst/>
            <a:cxnLst/>
            <a:rect r="r" b="b" t="t" l="l"/>
            <a:pathLst>
              <a:path h="6605352" w="5332320">
                <a:moveTo>
                  <a:pt x="0" y="0"/>
                </a:moveTo>
                <a:lnTo>
                  <a:pt x="5332320" y="0"/>
                </a:lnTo>
                <a:lnTo>
                  <a:pt x="5332320" y="6605352"/>
                </a:lnTo>
                <a:lnTo>
                  <a:pt x="0" y="6605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73565" y="1689872"/>
            <a:ext cx="7408112" cy="2878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</a:pPr>
            <a:r>
              <a:rPr lang="en-US" sz="7000" spc="308">
                <a:solidFill>
                  <a:srgbClr val="000000"/>
                </a:solidFill>
                <a:latin typeface="One Little Font"/>
              </a:rPr>
              <a:t>ATTENTION TOWARDS ANIMAL?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69333" y="2165736"/>
            <a:ext cx="4950434" cy="76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2"/>
              </a:lnSpc>
            </a:pPr>
            <a:r>
              <a:rPr lang="en-US" sz="4982">
                <a:solidFill>
                  <a:srgbClr val="000000"/>
                </a:solidFill>
                <a:latin typeface="Handyman"/>
              </a:rPr>
              <a:t>ANIMALS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12202" y="3805170"/>
            <a:ext cx="4464697" cy="3382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69"/>
              </a:lnSpc>
            </a:pPr>
            <a:r>
              <a:rPr lang="en-US" sz="2899">
                <a:solidFill>
                  <a:srgbClr val="000000"/>
                </a:solidFill>
                <a:latin typeface="Handyman"/>
              </a:rPr>
              <a:t>Not just the cartoons they are attracted to the animal to the wild ones which are not usually seen in the surroundings like crocodiles, a animal which they are not familiar with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3215726" y="284980"/>
            <a:ext cx="7242244" cy="8729684"/>
          </a:xfrm>
          <a:custGeom>
            <a:avLst/>
            <a:gdLst/>
            <a:ahLst/>
            <a:cxnLst/>
            <a:rect r="r" b="b" t="t" l="l"/>
            <a:pathLst>
              <a:path h="8729684" w="7242244">
                <a:moveTo>
                  <a:pt x="0" y="0"/>
                </a:moveTo>
                <a:lnTo>
                  <a:pt x="7242244" y="0"/>
                </a:lnTo>
                <a:lnTo>
                  <a:pt x="7242244" y="8729684"/>
                </a:lnTo>
                <a:lnTo>
                  <a:pt x="0" y="87296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01690" y="3331729"/>
            <a:ext cx="7530710" cy="7311635"/>
          </a:xfrm>
          <a:custGeom>
            <a:avLst/>
            <a:gdLst/>
            <a:ahLst/>
            <a:cxnLst/>
            <a:rect r="r" b="b" t="t" l="l"/>
            <a:pathLst>
              <a:path h="7311635" w="7530710">
                <a:moveTo>
                  <a:pt x="0" y="0"/>
                </a:moveTo>
                <a:lnTo>
                  <a:pt x="7530710" y="0"/>
                </a:lnTo>
                <a:lnTo>
                  <a:pt x="7530710" y="7311635"/>
                </a:lnTo>
                <a:lnTo>
                  <a:pt x="0" y="73116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38373" y="3531103"/>
            <a:ext cx="7409335" cy="4384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3"/>
              </a:lnSpc>
            </a:pPr>
            <a:r>
              <a:rPr lang="en-US" sz="9900" spc="702">
                <a:solidFill>
                  <a:srgbClr val="000000"/>
                </a:solidFill>
                <a:latin typeface="One Little Font"/>
              </a:rPr>
              <a:t>DESIGN DIRECTIONS OF DEVICE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71549">
            <a:off x="10813872" y="1860479"/>
            <a:ext cx="2766125" cy="2122372"/>
          </a:xfrm>
          <a:custGeom>
            <a:avLst/>
            <a:gdLst/>
            <a:ahLst/>
            <a:cxnLst/>
            <a:rect r="r" b="b" t="t" l="l"/>
            <a:pathLst>
              <a:path h="2122372" w="2766125">
                <a:moveTo>
                  <a:pt x="0" y="0"/>
                </a:moveTo>
                <a:lnTo>
                  <a:pt x="2766125" y="0"/>
                </a:lnTo>
                <a:lnTo>
                  <a:pt x="2766125" y="2122373"/>
                </a:lnTo>
                <a:lnTo>
                  <a:pt x="0" y="21223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2845" y="3509837"/>
            <a:ext cx="7396532" cy="5748463"/>
            <a:chOff x="0" y="0"/>
            <a:chExt cx="9862042" cy="7664618"/>
          </a:xfrm>
        </p:grpSpPr>
        <p:sp>
          <p:nvSpPr>
            <p:cNvPr name="Freeform 4" id="4"/>
            <p:cNvSpPr/>
            <p:nvPr/>
          </p:nvSpPr>
          <p:spPr>
            <a:xfrm flipH="true" flipV="false" rot="0">
              <a:off x="0" y="0"/>
              <a:ext cx="9862042" cy="7664618"/>
            </a:xfrm>
            <a:custGeom>
              <a:avLst/>
              <a:gdLst/>
              <a:ahLst/>
              <a:cxnLst/>
              <a:rect r="r" b="b" t="t" l="l"/>
              <a:pathLst>
                <a:path h="7664618" w="9862042">
                  <a:moveTo>
                    <a:pt x="9862042" y="0"/>
                  </a:moveTo>
                  <a:lnTo>
                    <a:pt x="0" y="0"/>
                  </a:lnTo>
                  <a:lnTo>
                    <a:pt x="0" y="7664618"/>
                  </a:lnTo>
                  <a:lnTo>
                    <a:pt x="9862042" y="7664618"/>
                  </a:lnTo>
                  <a:lnTo>
                    <a:pt x="986204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2995145" y="1461846"/>
              <a:ext cx="6824719" cy="3633766"/>
              <a:chOff x="0" y="0"/>
              <a:chExt cx="152655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52655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526552">
                    <a:moveTo>
                      <a:pt x="0" y="0"/>
                    </a:moveTo>
                    <a:lnTo>
                      <a:pt x="1526552" y="0"/>
                    </a:lnTo>
                    <a:lnTo>
                      <a:pt x="1526552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4EDEB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13508" lIns="13508" bIns="13508" rIns="13508"/>
              <a:lstStyle/>
              <a:p>
                <a:pPr algn="ctr">
                  <a:lnSpc>
                    <a:spcPts val="234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831026" y="4085378"/>
              <a:ext cx="8988838" cy="3172862"/>
              <a:chOff x="0" y="0"/>
              <a:chExt cx="2010621" cy="70970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010621" cy="709705"/>
              </a:xfrm>
              <a:custGeom>
                <a:avLst/>
                <a:gdLst/>
                <a:ahLst/>
                <a:cxnLst/>
                <a:rect r="r" b="b" t="t" l="l"/>
                <a:pathLst>
                  <a:path h="709705" w="2010621">
                    <a:moveTo>
                      <a:pt x="0" y="0"/>
                    </a:moveTo>
                    <a:lnTo>
                      <a:pt x="2010621" y="0"/>
                    </a:lnTo>
                    <a:lnTo>
                      <a:pt x="2010621" y="709705"/>
                    </a:lnTo>
                    <a:lnTo>
                      <a:pt x="0" y="709705"/>
                    </a:lnTo>
                    <a:close/>
                  </a:path>
                </a:pathLst>
              </a:custGeom>
              <a:solidFill>
                <a:srgbClr val="F4EDEB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13508" lIns="13508" bIns="13508" rIns="13508"/>
              <a:lstStyle/>
              <a:p>
                <a:pPr algn="ctr">
                  <a:lnSpc>
                    <a:spcPts val="234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10891" y="2005693"/>
              <a:ext cx="2048927" cy="1985193"/>
              <a:chOff x="0" y="0"/>
              <a:chExt cx="121864" cy="11807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21864" cy="118074"/>
              </a:xfrm>
              <a:custGeom>
                <a:avLst/>
                <a:gdLst/>
                <a:ahLst/>
                <a:cxnLst/>
                <a:rect r="r" b="b" t="t" l="l"/>
                <a:pathLst>
                  <a:path h="118074" w="121864">
                    <a:moveTo>
                      <a:pt x="0" y="0"/>
                    </a:moveTo>
                    <a:lnTo>
                      <a:pt x="121864" y="0"/>
                    </a:lnTo>
                    <a:lnTo>
                      <a:pt x="121864" y="118074"/>
                    </a:lnTo>
                    <a:lnTo>
                      <a:pt x="0" y="118074"/>
                    </a:lnTo>
                    <a:close/>
                  </a:path>
                </a:pathLst>
              </a:custGeom>
              <a:solidFill>
                <a:srgbClr val="FBE68B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23825"/>
                <a:ext cx="812800" cy="9366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834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9377627" y="3509837"/>
            <a:ext cx="7396532" cy="5748463"/>
            <a:chOff x="0" y="0"/>
            <a:chExt cx="9862042" cy="7664618"/>
          </a:xfrm>
        </p:grpSpPr>
        <p:sp>
          <p:nvSpPr>
            <p:cNvPr name="Freeform 15" id="15"/>
            <p:cNvSpPr/>
            <p:nvPr/>
          </p:nvSpPr>
          <p:spPr>
            <a:xfrm flipH="true" flipV="false" rot="0">
              <a:off x="0" y="0"/>
              <a:ext cx="9862042" cy="7664618"/>
            </a:xfrm>
            <a:custGeom>
              <a:avLst/>
              <a:gdLst/>
              <a:ahLst/>
              <a:cxnLst/>
              <a:rect r="r" b="b" t="t" l="l"/>
              <a:pathLst>
                <a:path h="7664618" w="9862042">
                  <a:moveTo>
                    <a:pt x="9862042" y="0"/>
                  </a:moveTo>
                  <a:lnTo>
                    <a:pt x="0" y="0"/>
                  </a:lnTo>
                  <a:lnTo>
                    <a:pt x="0" y="7664618"/>
                  </a:lnTo>
                  <a:lnTo>
                    <a:pt x="9862042" y="7664618"/>
                  </a:lnTo>
                  <a:lnTo>
                    <a:pt x="986204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2995145" y="1461846"/>
              <a:ext cx="6824719" cy="3633766"/>
              <a:chOff x="0" y="0"/>
              <a:chExt cx="1526552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52655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526552">
                    <a:moveTo>
                      <a:pt x="0" y="0"/>
                    </a:moveTo>
                    <a:lnTo>
                      <a:pt x="1526552" y="0"/>
                    </a:lnTo>
                    <a:lnTo>
                      <a:pt x="1526552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4EDEB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13508" lIns="13508" bIns="13508" rIns="13508"/>
              <a:lstStyle/>
              <a:p>
                <a:pPr algn="ctr">
                  <a:lnSpc>
                    <a:spcPts val="234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831026" y="4085378"/>
              <a:ext cx="8988838" cy="3172862"/>
              <a:chOff x="0" y="0"/>
              <a:chExt cx="2010621" cy="70970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010621" cy="709705"/>
              </a:xfrm>
              <a:custGeom>
                <a:avLst/>
                <a:gdLst/>
                <a:ahLst/>
                <a:cxnLst/>
                <a:rect r="r" b="b" t="t" l="l"/>
                <a:pathLst>
                  <a:path h="709705" w="2010621">
                    <a:moveTo>
                      <a:pt x="0" y="0"/>
                    </a:moveTo>
                    <a:lnTo>
                      <a:pt x="2010621" y="0"/>
                    </a:lnTo>
                    <a:lnTo>
                      <a:pt x="2010621" y="709705"/>
                    </a:lnTo>
                    <a:lnTo>
                      <a:pt x="0" y="709705"/>
                    </a:lnTo>
                    <a:close/>
                  </a:path>
                </a:pathLst>
              </a:custGeom>
              <a:solidFill>
                <a:srgbClr val="F4EDEB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13508" lIns="13508" bIns="13508" rIns="13508"/>
              <a:lstStyle/>
              <a:p>
                <a:pPr algn="ctr">
                  <a:lnSpc>
                    <a:spcPts val="234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10891" y="2005693"/>
              <a:ext cx="2048927" cy="1985193"/>
              <a:chOff x="0" y="0"/>
              <a:chExt cx="121864" cy="11807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21864" cy="118074"/>
              </a:xfrm>
              <a:custGeom>
                <a:avLst/>
                <a:gdLst/>
                <a:ahLst/>
                <a:cxnLst/>
                <a:rect r="r" b="b" t="t" l="l"/>
                <a:pathLst>
                  <a:path h="118074" w="121864">
                    <a:moveTo>
                      <a:pt x="0" y="0"/>
                    </a:moveTo>
                    <a:lnTo>
                      <a:pt x="121864" y="0"/>
                    </a:lnTo>
                    <a:lnTo>
                      <a:pt x="121864" y="118074"/>
                    </a:lnTo>
                    <a:lnTo>
                      <a:pt x="0" y="118074"/>
                    </a:lnTo>
                    <a:close/>
                  </a:path>
                </a:pathLst>
              </a:custGeom>
              <a:solidFill>
                <a:srgbClr val="FBE68B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812800" cy="9366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834"/>
                  </a:lnSpc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4143095" y="6721144"/>
            <a:ext cx="2406794" cy="2402300"/>
          </a:xfrm>
          <a:custGeom>
            <a:avLst/>
            <a:gdLst/>
            <a:ahLst/>
            <a:cxnLst/>
            <a:rect r="r" b="b" t="t" l="l"/>
            <a:pathLst>
              <a:path h="2402300" w="2406794">
                <a:moveTo>
                  <a:pt x="0" y="0"/>
                </a:moveTo>
                <a:lnTo>
                  <a:pt x="2406794" y="0"/>
                </a:lnTo>
                <a:lnTo>
                  <a:pt x="2406794" y="2402300"/>
                </a:lnTo>
                <a:lnTo>
                  <a:pt x="0" y="24023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8072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360084" y="7292644"/>
            <a:ext cx="1830800" cy="1830800"/>
          </a:xfrm>
          <a:custGeom>
            <a:avLst/>
            <a:gdLst/>
            <a:ahLst/>
            <a:cxnLst/>
            <a:rect r="r" b="b" t="t" l="l"/>
            <a:pathLst>
              <a:path h="1830800" w="1830800">
                <a:moveTo>
                  <a:pt x="0" y="0"/>
                </a:moveTo>
                <a:lnTo>
                  <a:pt x="1830800" y="0"/>
                </a:lnTo>
                <a:lnTo>
                  <a:pt x="1830800" y="1830800"/>
                </a:lnTo>
                <a:lnTo>
                  <a:pt x="0" y="1830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005393" y="1901412"/>
            <a:ext cx="14922304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900" spc="673">
                <a:solidFill>
                  <a:srgbClr val="000000"/>
                </a:solidFill>
                <a:latin typeface="One Little Font"/>
              </a:rPr>
              <a:t>BUTTONS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143095" y="4956421"/>
            <a:ext cx="4170396" cy="684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1"/>
              </a:lnSpc>
            </a:pPr>
            <a:r>
              <a:rPr lang="en-US" sz="4431" spc="301">
                <a:solidFill>
                  <a:srgbClr val="000000"/>
                </a:solidFill>
                <a:latin typeface="Handyman"/>
              </a:rPr>
              <a:t>ON/OFF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143095" y="5758795"/>
            <a:ext cx="4170396" cy="79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70"/>
              </a:lnSpc>
            </a:pPr>
            <a:r>
              <a:rPr lang="en-US" sz="2414">
                <a:solidFill>
                  <a:srgbClr val="000000"/>
                </a:solidFill>
                <a:latin typeface="Handyman"/>
              </a:rPr>
              <a:t>the major purpose of this button is to on the device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005393" y="4811791"/>
            <a:ext cx="1617849" cy="133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 spc="598">
                <a:solidFill>
                  <a:srgbClr val="000000"/>
                </a:solidFill>
                <a:latin typeface="Handyman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00486" y="4811791"/>
            <a:ext cx="1617849" cy="133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 spc="598">
                <a:solidFill>
                  <a:srgbClr val="000000"/>
                </a:solidFill>
                <a:latin typeface="Handyman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042210" y="4956421"/>
            <a:ext cx="4170396" cy="684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1"/>
              </a:lnSpc>
            </a:pPr>
            <a:r>
              <a:rPr lang="en-US" sz="4431" spc="301">
                <a:solidFill>
                  <a:srgbClr val="000000"/>
                </a:solidFill>
                <a:latin typeface="Handyman"/>
              </a:rPr>
              <a:t>REPEAT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42210" y="5758795"/>
            <a:ext cx="4731949" cy="1533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70"/>
              </a:lnSpc>
            </a:pPr>
            <a:r>
              <a:rPr lang="en-US" sz="2414">
                <a:solidFill>
                  <a:srgbClr val="000000"/>
                </a:solidFill>
                <a:latin typeface="Handyman"/>
              </a:rPr>
              <a:t>when a student is unable to answer a question then he can use this for repeating the question or to know how to answer it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30271" y="1255854"/>
            <a:ext cx="11427457" cy="7775292"/>
            <a:chOff x="0" y="0"/>
            <a:chExt cx="15236609" cy="103670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236609" cy="10367055"/>
            </a:xfrm>
            <a:custGeom>
              <a:avLst/>
              <a:gdLst/>
              <a:ahLst/>
              <a:cxnLst/>
              <a:rect r="r" b="b" t="t" l="l"/>
              <a:pathLst>
                <a:path h="10367055" w="15236609">
                  <a:moveTo>
                    <a:pt x="0" y="0"/>
                  </a:moveTo>
                  <a:lnTo>
                    <a:pt x="15236609" y="0"/>
                  </a:lnTo>
                  <a:lnTo>
                    <a:pt x="15236609" y="10367055"/>
                  </a:lnTo>
                  <a:lnTo>
                    <a:pt x="0" y="103670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1422921" y="1489029"/>
              <a:ext cx="12567258" cy="7388564"/>
              <a:chOff x="0" y="0"/>
              <a:chExt cx="2915573" cy="171412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915573" cy="1714129"/>
              </a:xfrm>
              <a:custGeom>
                <a:avLst/>
                <a:gdLst/>
                <a:ahLst/>
                <a:cxnLst/>
                <a:rect r="r" b="b" t="t" l="l"/>
                <a:pathLst>
                  <a:path h="1714129" w="2915573">
                    <a:moveTo>
                      <a:pt x="0" y="0"/>
                    </a:moveTo>
                    <a:lnTo>
                      <a:pt x="2915573" y="0"/>
                    </a:lnTo>
                    <a:lnTo>
                      <a:pt x="2915573" y="1714129"/>
                    </a:lnTo>
                    <a:lnTo>
                      <a:pt x="0" y="1714129"/>
                    </a:lnTo>
                    <a:close/>
                  </a:path>
                </a:pathLst>
              </a:custGeom>
              <a:solidFill>
                <a:srgbClr val="FCF1E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64"/>
                  </a:lnSpc>
                </a:pPr>
              </a:p>
            </p:txBody>
          </p:sp>
        </p:grpSp>
      </p:grpSp>
      <p:sp>
        <p:nvSpPr>
          <p:cNvPr name="TextBox 8" id="8"/>
          <p:cNvSpPr txBox="true"/>
          <p:nvPr/>
        </p:nvSpPr>
        <p:spPr>
          <a:xfrm rot="0">
            <a:off x="4636007" y="3314388"/>
            <a:ext cx="9015987" cy="364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75854" indent="-337927" lvl="1">
              <a:lnSpc>
                <a:spcPts val="4069"/>
              </a:lnSpc>
              <a:buFont typeface="Arial"/>
              <a:buChar char="•"/>
            </a:pPr>
            <a:r>
              <a:rPr lang="en-US" sz="3130">
                <a:solidFill>
                  <a:srgbClr val="000000"/>
                </a:solidFill>
                <a:latin typeface="Handyman"/>
              </a:rPr>
              <a:t>The rectangular display is preferred, as the interaction is touch-based chiefly, this type of display has minimal false touches mainly at the edges.</a:t>
            </a:r>
          </a:p>
          <a:p>
            <a:pPr marL="675854" indent="-337927" lvl="1">
              <a:lnSpc>
                <a:spcPts val="4069"/>
              </a:lnSpc>
              <a:buFont typeface="Arial"/>
              <a:buChar char="•"/>
            </a:pPr>
            <a:r>
              <a:rPr lang="en-US" sz="3130">
                <a:solidFill>
                  <a:srgbClr val="000000"/>
                </a:solidFill>
                <a:latin typeface="Handyman"/>
              </a:rPr>
              <a:t>to do the activities the child should be able to cover the whole display for which the rectangular would be easy to use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552139" y="5710506"/>
            <a:ext cx="4175535" cy="4114800"/>
          </a:xfrm>
          <a:custGeom>
            <a:avLst/>
            <a:gdLst/>
            <a:ahLst/>
            <a:cxnLst/>
            <a:rect r="r" b="b" t="t" l="l"/>
            <a:pathLst>
              <a:path h="4114800" w="4175535">
                <a:moveTo>
                  <a:pt x="0" y="0"/>
                </a:moveTo>
                <a:lnTo>
                  <a:pt x="4175535" y="0"/>
                </a:lnTo>
                <a:lnTo>
                  <a:pt x="41755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82158" y="2305285"/>
            <a:ext cx="9723684" cy="1209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4"/>
              </a:lnSpc>
            </a:pPr>
            <a:r>
              <a:rPr lang="en-US" sz="8503">
                <a:solidFill>
                  <a:srgbClr val="000000"/>
                </a:solidFill>
                <a:latin typeface="One Little Font"/>
              </a:rPr>
              <a:t>DISPLAY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1576176">
            <a:off x="15071453" y="2877015"/>
            <a:ext cx="2188833" cy="1679432"/>
          </a:xfrm>
          <a:custGeom>
            <a:avLst/>
            <a:gdLst/>
            <a:ahLst/>
            <a:cxnLst/>
            <a:rect r="r" b="b" t="t" l="l"/>
            <a:pathLst>
              <a:path h="1679432" w="2188833">
                <a:moveTo>
                  <a:pt x="0" y="0"/>
                </a:moveTo>
                <a:lnTo>
                  <a:pt x="2188833" y="0"/>
                </a:lnTo>
                <a:lnTo>
                  <a:pt x="2188833" y="1679432"/>
                </a:lnTo>
                <a:lnTo>
                  <a:pt x="0" y="16794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-4510730">
            <a:off x="1025764" y="6042167"/>
            <a:ext cx="2394559" cy="1837280"/>
          </a:xfrm>
          <a:custGeom>
            <a:avLst/>
            <a:gdLst/>
            <a:ahLst/>
            <a:cxnLst/>
            <a:rect r="r" b="b" t="t" l="l"/>
            <a:pathLst>
              <a:path h="1837280" w="2394559">
                <a:moveTo>
                  <a:pt x="2394559" y="0"/>
                </a:moveTo>
                <a:lnTo>
                  <a:pt x="0" y="0"/>
                </a:lnTo>
                <a:lnTo>
                  <a:pt x="0" y="1837280"/>
                </a:lnTo>
                <a:lnTo>
                  <a:pt x="2394559" y="1837280"/>
                </a:lnTo>
                <a:lnTo>
                  <a:pt x="2394559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361106" y="3604411"/>
            <a:ext cx="6474404" cy="5457293"/>
            <a:chOff x="0" y="0"/>
            <a:chExt cx="8632539" cy="7276390"/>
          </a:xfrm>
        </p:grpSpPr>
        <p:sp>
          <p:nvSpPr>
            <p:cNvPr name="Freeform 4" id="4"/>
            <p:cNvSpPr/>
            <p:nvPr/>
          </p:nvSpPr>
          <p:spPr>
            <a:xfrm flipH="false" flipV="false" rot="-5400000">
              <a:off x="678074" y="-678074"/>
              <a:ext cx="7276390" cy="8632539"/>
            </a:xfrm>
            <a:custGeom>
              <a:avLst/>
              <a:gdLst/>
              <a:ahLst/>
              <a:cxnLst/>
              <a:rect r="r" b="b" t="t" l="l"/>
              <a:pathLst>
                <a:path h="8632539" w="7276390">
                  <a:moveTo>
                    <a:pt x="0" y="0"/>
                  </a:moveTo>
                  <a:lnTo>
                    <a:pt x="7276390" y="0"/>
                  </a:lnTo>
                  <a:lnTo>
                    <a:pt x="7276390" y="8632538"/>
                  </a:lnTo>
                  <a:lnTo>
                    <a:pt x="0" y="8632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1355774" y="766502"/>
              <a:ext cx="6373600" cy="5629156"/>
              <a:chOff x="0" y="0"/>
              <a:chExt cx="1696658" cy="149848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96658" cy="1498486"/>
              </a:xfrm>
              <a:custGeom>
                <a:avLst/>
                <a:gdLst/>
                <a:ahLst/>
                <a:cxnLst/>
                <a:rect r="r" b="b" t="t" l="l"/>
                <a:pathLst>
                  <a:path h="1498486" w="1696658">
                    <a:moveTo>
                      <a:pt x="0" y="0"/>
                    </a:moveTo>
                    <a:lnTo>
                      <a:pt x="1696658" y="0"/>
                    </a:lnTo>
                    <a:lnTo>
                      <a:pt x="1696658" y="1498486"/>
                    </a:lnTo>
                    <a:lnTo>
                      <a:pt x="0" y="1498486"/>
                    </a:lnTo>
                    <a:close/>
                  </a:path>
                </a:pathLst>
              </a:custGeom>
              <a:solidFill>
                <a:srgbClr val="FBE68B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3"/>
                  </a:lnSpc>
                </a:pPr>
              </a:p>
            </p:txBody>
          </p:sp>
        </p:grpSp>
      </p:grpSp>
      <p:sp>
        <p:nvSpPr>
          <p:cNvPr name="TextBox 8" id="8"/>
          <p:cNvSpPr txBox="true"/>
          <p:nvPr/>
        </p:nvSpPr>
        <p:spPr>
          <a:xfrm rot="0">
            <a:off x="1633639" y="1605519"/>
            <a:ext cx="15173122" cy="115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8799" spc="545">
                <a:solidFill>
                  <a:srgbClr val="000000"/>
                </a:solidFill>
                <a:latin typeface="One Little Font"/>
              </a:rPr>
              <a:t>REASONS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8625" y="4400385"/>
            <a:ext cx="4459366" cy="53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3499">
                <a:solidFill>
                  <a:srgbClr val="000000"/>
                </a:solidFill>
                <a:latin typeface="Handyman"/>
              </a:rPr>
              <a:t>1</a:t>
            </a:r>
          </a:p>
        </p:txBody>
      </p:sp>
      <p:grpSp>
        <p:nvGrpSpPr>
          <p:cNvPr name="Group 10" id="10"/>
          <p:cNvGrpSpPr/>
          <p:nvPr/>
        </p:nvGrpSpPr>
        <p:grpSpPr>
          <a:xfrm rot="5400000">
            <a:off x="5982998" y="3604411"/>
            <a:ext cx="6474404" cy="5457293"/>
            <a:chOff x="0" y="0"/>
            <a:chExt cx="8632539" cy="7276390"/>
          </a:xfrm>
        </p:grpSpPr>
        <p:sp>
          <p:nvSpPr>
            <p:cNvPr name="Freeform 11" id="11"/>
            <p:cNvSpPr/>
            <p:nvPr/>
          </p:nvSpPr>
          <p:spPr>
            <a:xfrm flipH="false" flipV="false" rot="-5400000">
              <a:off x="678074" y="-678074"/>
              <a:ext cx="7276390" cy="8632539"/>
            </a:xfrm>
            <a:custGeom>
              <a:avLst/>
              <a:gdLst/>
              <a:ahLst/>
              <a:cxnLst/>
              <a:rect r="r" b="b" t="t" l="l"/>
              <a:pathLst>
                <a:path h="8632539" w="7276390">
                  <a:moveTo>
                    <a:pt x="0" y="0"/>
                  </a:moveTo>
                  <a:lnTo>
                    <a:pt x="7276390" y="0"/>
                  </a:lnTo>
                  <a:lnTo>
                    <a:pt x="7276390" y="8632538"/>
                  </a:lnTo>
                  <a:lnTo>
                    <a:pt x="0" y="8632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1355774" y="766502"/>
              <a:ext cx="6373600" cy="5629156"/>
              <a:chOff x="0" y="0"/>
              <a:chExt cx="1696658" cy="149848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696658" cy="1498486"/>
              </a:xfrm>
              <a:custGeom>
                <a:avLst/>
                <a:gdLst/>
                <a:ahLst/>
                <a:cxnLst/>
                <a:rect r="r" b="b" t="t" l="l"/>
                <a:pathLst>
                  <a:path h="1498486" w="1696658">
                    <a:moveTo>
                      <a:pt x="0" y="0"/>
                    </a:moveTo>
                    <a:lnTo>
                      <a:pt x="1696658" y="0"/>
                    </a:lnTo>
                    <a:lnTo>
                      <a:pt x="1696658" y="1498486"/>
                    </a:lnTo>
                    <a:lnTo>
                      <a:pt x="0" y="1498486"/>
                    </a:lnTo>
                    <a:close/>
                  </a:path>
                </a:pathLst>
              </a:custGeom>
              <a:solidFill>
                <a:srgbClr val="FBE68B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3"/>
                  </a:lnSpc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5400000">
            <a:off x="11604890" y="3604411"/>
            <a:ext cx="6474404" cy="5457293"/>
            <a:chOff x="0" y="0"/>
            <a:chExt cx="8632539" cy="7276390"/>
          </a:xfrm>
        </p:grpSpPr>
        <p:sp>
          <p:nvSpPr>
            <p:cNvPr name="Freeform 16" id="16"/>
            <p:cNvSpPr/>
            <p:nvPr/>
          </p:nvSpPr>
          <p:spPr>
            <a:xfrm flipH="false" flipV="false" rot="-5400000">
              <a:off x="678074" y="-678074"/>
              <a:ext cx="7276390" cy="8632539"/>
            </a:xfrm>
            <a:custGeom>
              <a:avLst/>
              <a:gdLst/>
              <a:ahLst/>
              <a:cxnLst/>
              <a:rect r="r" b="b" t="t" l="l"/>
              <a:pathLst>
                <a:path h="8632539" w="7276390">
                  <a:moveTo>
                    <a:pt x="0" y="0"/>
                  </a:moveTo>
                  <a:lnTo>
                    <a:pt x="7276390" y="0"/>
                  </a:lnTo>
                  <a:lnTo>
                    <a:pt x="7276390" y="8632538"/>
                  </a:lnTo>
                  <a:lnTo>
                    <a:pt x="0" y="8632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1355774" y="766502"/>
              <a:ext cx="6373600" cy="5629156"/>
              <a:chOff x="0" y="0"/>
              <a:chExt cx="1696658" cy="149848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696658" cy="1498486"/>
              </a:xfrm>
              <a:custGeom>
                <a:avLst/>
                <a:gdLst/>
                <a:ahLst/>
                <a:cxnLst/>
                <a:rect r="r" b="b" t="t" l="l"/>
                <a:pathLst>
                  <a:path h="1498486" w="1696658">
                    <a:moveTo>
                      <a:pt x="0" y="0"/>
                    </a:moveTo>
                    <a:lnTo>
                      <a:pt x="1696658" y="0"/>
                    </a:lnTo>
                    <a:lnTo>
                      <a:pt x="1696658" y="1498486"/>
                    </a:lnTo>
                    <a:lnTo>
                      <a:pt x="0" y="1498486"/>
                    </a:lnTo>
                    <a:close/>
                  </a:path>
                </a:pathLst>
              </a:custGeom>
              <a:solidFill>
                <a:srgbClr val="FBE68B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3"/>
                  </a:lnSpc>
                </a:pPr>
              </a:p>
            </p:txBody>
          </p:sp>
        </p:grpSp>
      </p:grpSp>
      <p:sp>
        <p:nvSpPr>
          <p:cNvPr name="TextBox 20" id="20"/>
          <p:cNvSpPr txBox="true"/>
          <p:nvPr/>
        </p:nvSpPr>
        <p:spPr>
          <a:xfrm rot="0">
            <a:off x="1501132" y="4983268"/>
            <a:ext cx="4194352" cy="148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81"/>
              </a:lnSpc>
            </a:pPr>
            <a:r>
              <a:rPr lang="en-US" sz="2781">
                <a:solidFill>
                  <a:srgbClr val="000000"/>
                </a:solidFill>
                <a:latin typeface="Handyman"/>
              </a:rPr>
              <a:t> The aspect ratio of a rectangle can be easily adjusted to match the content being displayed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90517" y="4400385"/>
            <a:ext cx="4459366" cy="53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3499">
                <a:solidFill>
                  <a:srgbClr val="000000"/>
                </a:solidFill>
                <a:latin typeface="Handyman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23024" y="4983268"/>
            <a:ext cx="4194352" cy="183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81"/>
              </a:lnSpc>
            </a:pPr>
            <a:r>
              <a:rPr lang="en-US" sz="2781">
                <a:solidFill>
                  <a:srgbClr val="000000"/>
                </a:solidFill>
                <a:latin typeface="Handyman"/>
              </a:rPr>
              <a:t>As we are working on the UI as well these both combination would be over whelming for children , its like over doing it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612409" y="4400385"/>
            <a:ext cx="4459366" cy="53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3499">
                <a:solidFill>
                  <a:srgbClr val="000000"/>
                </a:solidFill>
                <a:latin typeface="Handyman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744917" y="4983268"/>
            <a:ext cx="4194352" cy="2185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80"/>
              </a:lnSpc>
            </a:pPr>
            <a:r>
              <a:rPr lang="en-US" sz="2780">
                <a:solidFill>
                  <a:srgbClr val="000000"/>
                </a:solidFill>
                <a:latin typeface="Handyman"/>
              </a:rPr>
              <a:t>For the display to be in the shape of a for example apple or some more curved one the technology of this time is not that advanced to have a touch display of that type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30587" y="486600"/>
            <a:ext cx="6469466" cy="9313800"/>
            <a:chOff x="0" y="0"/>
            <a:chExt cx="8625955" cy="1241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625955" cy="12418400"/>
            </a:xfrm>
            <a:custGeom>
              <a:avLst/>
              <a:gdLst/>
              <a:ahLst/>
              <a:cxnLst/>
              <a:rect r="r" b="b" t="t" l="l"/>
              <a:pathLst>
                <a:path h="12418400" w="8625955">
                  <a:moveTo>
                    <a:pt x="0" y="0"/>
                  </a:moveTo>
                  <a:lnTo>
                    <a:pt x="8625955" y="0"/>
                  </a:lnTo>
                  <a:lnTo>
                    <a:pt x="8625955" y="12418400"/>
                  </a:lnTo>
                  <a:lnTo>
                    <a:pt x="0" y="1241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1125622" y="1603146"/>
              <a:ext cx="7212385" cy="10703255"/>
              <a:chOff x="0" y="0"/>
              <a:chExt cx="1218901" cy="180886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218901" cy="1808861"/>
              </a:xfrm>
              <a:custGeom>
                <a:avLst/>
                <a:gdLst/>
                <a:ahLst/>
                <a:cxnLst/>
                <a:rect r="r" b="b" t="t" l="l"/>
                <a:pathLst>
                  <a:path h="1808861" w="1218901">
                    <a:moveTo>
                      <a:pt x="0" y="0"/>
                    </a:moveTo>
                    <a:lnTo>
                      <a:pt x="1218901" y="0"/>
                    </a:lnTo>
                    <a:lnTo>
                      <a:pt x="1218901" y="1808861"/>
                    </a:lnTo>
                    <a:lnTo>
                      <a:pt x="0" y="1808861"/>
                    </a:lnTo>
                    <a:close/>
                  </a:path>
                </a:pathLst>
              </a:custGeom>
              <a:solidFill>
                <a:srgbClr val="FBE68B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09"/>
                  </a:lnSpc>
                </a:pPr>
              </a:p>
            </p:txBody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8869270" y="3536068"/>
            <a:ext cx="8712456" cy="5377502"/>
          </a:xfrm>
          <a:custGeom>
            <a:avLst/>
            <a:gdLst/>
            <a:ahLst/>
            <a:cxnLst/>
            <a:rect r="r" b="b" t="t" l="l"/>
            <a:pathLst>
              <a:path h="5377502" w="8712456">
                <a:moveTo>
                  <a:pt x="0" y="0"/>
                </a:moveTo>
                <a:lnTo>
                  <a:pt x="8712456" y="0"/>
                </a:lnTo>
                <a:lnTo>
                  <a:pt x="8712456" y="5377501"/>
                </a:lnTo>
                <a:lnTo>
                  <a:pt x="0" y="53775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41327" y="1940473"/>
            <a:ext cx="8319810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560"/>
              </a:lnSpc>
            </a:pPr>
            <a:r>
              <a:rPr lang="en-US" sz="8800" spc="387">
                <a:solidFill>
                  <a:srgbClr val="000000"/>
                </a:solidFill>
                <a:latin typeface="One Little Font"/>
              </a:rPr>
              <a:t>GROUND  DESIGN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27234" y="3331123"/>
            <a:ext cx="4719200" cy="603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Handyman"/>
              </a:rPr>
              <a:t>Decent spacing between the border and display to avoid false touches</a:t>
            </a:r>
          </a:p>
          <a:p>
            <a:pPr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Handyman"/>
              </a:rPr>
              <a:t> Placement of the buttons according to the frequency of use and ease of access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A9A8F4"/>
                </a:solidFill>
                <a:latin typeface="Handyman"/>
              </a:rPr>
              <a:t>Design for children</a:t>
            </a:r>
          </a:p>
          <a:p>
            <a:pPr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Handyman"/>
              </a:rPr>
              <a:t>Rounded corners and soft edges to reduce injuries</a:t>
            </a:r>
          </a:p>
          <a:p>
            <a:pPr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Handyman"/>
              </a:rPr>
              <a:t>STAND as children may not be able to hold it for long hours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5020" y="2427518"/>
            <a:ext cx="5323627" cy="67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4400" spc="338">
                <a:solidFill>
                  <a:srgbClr val="000000"/>
                </a:solidFill>
                <a:latin typeface="Handyman"/>
              </a:rPr>
              <a:t>POINTS TO NOTE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174827" y="4350213"/>
            <a:ext cx="2672565" cy="2981806"/>
            <a:chOff x="0" y="0"/>
            <a:chExt cx="3563420" cy="39757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63420" cy="3975741"/>
            </a:xfrm>
            <a:custGeom>
              <a:avLst/>
              <a:gdLst/>
              <a:ahLst/>
              <a:cxnLst/>
              <a:rect r="r" b="b" t="t" l="l"/>
              <a:pathLst>
                <a:path h="3975741" w="3563420">
                  <a:moveTo>
                    <a:pt x="0" y="0"/>
                  </a:moveTo>
                  <a:lnTo>
                    <a:pt x="3563420" y="0"/>
                  </a:lnTo>
                  <a:lnTo>
                    <a:pt x="3563420" y="3975741"/>
                  </a:lnTo>
                  <a:lnTo>
                    <a:pt x="0" y="397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460769" y="267179"/>
              <a:ext cx="2501798" cy="3352161"/>
              <a:chOff x="0" y="0"/>
              <a:chExt cx="1688100" cy="226188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688100" cy="2261886"/>
              </a:xfrm>
              <a:custGeom>
                <a:avLst/>
                <a:gdLst/>
                <a:ahLst/>
                <a:cxnLst/>
                <a:rect r="r" b="b" t="t" l="l"/>
                <a:pathLst>
                  <a:path h="2261886" w="1688100">
                    <a:moveTo>
                      <a:pt x="0" y="0"/>
                    </a:moveTo>
                    <a:lnTo>
                      <a:pt x="1688100" y="0"/>
                    </a:lnTo>
                    <a:lnTo>
                      <a:pt x="1688100" y="2261886"/>
                    </a:lnTo>
                    <a:lnTo>
                      <a:pt x="0" y="2261886"/>
                    </a:lnTo>
                    <a:close/>
                  </a:path>
                </a:pathLst>
              </a:custGeom>
              <a:solidFill>
                <a:srgbClr val="FCF1E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47338" lIns="47338" bIns="47338" rIns="47338"/>
              <a:lstStyle/>
              <a:p>
                <a:pPr algn="ctr">
                  <a:lnSpc>
                    <a:spcPts val="778"/>
                  </a:lnSpc>
                </a:pPr>
              </a:p>
            </p:txBody>
          </p:sp>
        </p:grpSp>
      </p:grpSp>
      <p:sp>
        <p:nvSpPr>
          <p:cNvPr name="Freeform 7" id="7"/>
          <p:cNvSpPr/>
          <p:nvPr/>
        </p:nvSpPr>
        <p:spPr>
          <a:xfrm flipH="false" flipV="false" rot="0">
            <a:off x="443323" y="4188874"/>
            <a:ext cx="2862508" cy="3304483"/>
          </a:xfrm>
          <a:custGeom>
            <a:avLst/>
            <a:gdLst/>
            <a:ahLst/>
            <a:cxnLst/>
            <a:rect r="r" b="b" t="t" l="l"/>
            <a:pathLst>
              <a:path h="3304483" w="2862508">
                <a:moveTo>
                  <a:pt x="0" y="0"/>
                </a:moveTo>
                <a:lnTo>
                  <a:pt x="2862508" y="0"/>
                </a:lnTo>
                <a:lnTo>
                  <a:pt x="2862508" y="3304483"/>
                </a:lnTo>
                <a:lnTo>
                  <a:pt x="0" y="33044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183393" y="3378557"/>
            <a:ext cx="4714875" cy="4114800"/>
          </a:xfrm>
          <a:custGeom>
            <a:avLst/>
            <a:gdLst/>
            <a:ahLst/>
            <a:cxnLst/>
            <a:rect r="r" b="b" t="t" l="l"/>
            <a:pathLst>
              <a:path h="4114800" w="4714875">
                <a:moveTo>
                  <a:pt x="0" y="0"/>
                </a:moveTo>
                <a:lnTo>
                  <a:pt x="4714875" y="0"/>
                </a:lnTo>
                <a:lnTo>
                  <a:pt x="4714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392982" y="3378557"/>
            <a:ext cx="3590163" cy="4114800"/>
          </a:xfrm>
          <a:custGeom>
            <a:avLst/>
            <a:gdLst/>
            <a:ahLst/>
            <a:cxnLst/>
            <a:rect r="r" b="b" t="t" l="l"/>
            <a:pathLst>
              <a:path h="4114800" w="3590163">
                <a:moveTo>
                  <a:pt x="0" y="0"/>
                </a:moveTo>
                <a:lnTo>
                  <a:pt x="3590163" y="0"/>
                </a:lnTo>
                <a:lnTo>
                  <a:pt x="35901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3026" y="574217"/>
            <a:ext cx="14409975" cy="227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8799" spc="387">
                <a:solidFill>
                  <a:srgbClr val="000000"/>
                </a:solidFill>
                <a:latin typeface="One Little Font"/>
              </a:rPr>
              <a:t>SCOPE OF JUGGLING WITH SHAPE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86438" y="9459855"/>
            <a:ext cx="1079390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Note: keeping the display shape as rectangualr only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83393" y="7426682"/>
            <a:ext cx="47148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cartoon inspiration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99294" y="7683539"/>
            <a:ext cx="30600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as a lego build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42007" y="7426682"/>
            <a:ext cx="306000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looking as a book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3323" y="7426682"/>
            <a:ext cx="286250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looking as a vehcile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3215726" y="284980"/>
            <a:ext cx="7242244" cy="8729684"/>
          </a:xfrm>
          <a:custGeom>
            <a:avLst/>
            <a:gdLst/>
            <a:ahLst/>
            <a:cxnLst/>
            <a:rect r="r" b="b" t="t" l="l"/>
            <a:pathLst>
              <a:path h="8729684" w="7242244">
                <a:moveTo>
                  <a:pt x="0" y="0"/>
                </a:moveTo>
                <a:lnTo>
                  <a:pt x="7242244" y="0"/>
                </a:lnTo>
                <a:lnTo>
                  <a:pt x="7242244" y="8729684"/>
                </a:lnTo>
                <a:lnTo>
                  <a:pt x="0" y="87296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01690" y="3331729"/>
            <a:ext cx="7530710" cy="7311635"/>
          </a:xfrm>
          <a:custGeom>
            <a:avLst/>
            <a:gdLst/>
            <a:ahLst/>
            <a:cxnLst/>
            <a:rect r="r" b="b" t="t" l="l"/>
            <a:pathLst>
              <a:path h="7311635" w="7530710">
                <a:moveTo>
                  <a:pt x="0" y="0"/>
                </a:moveTo>
                <a:lnTo>
                  <a:pt x="7530710" y="0"/>
                </a:lnTo>
                <a:lnTo>
                  <a:pt x="7530710" y="7311635"/>
                </a:lnTo>
                <a:lnTo>
                  <a:pt x="0" y="73116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19323" y="3531103"/>
            <a:ext cx="7409335" cy="2926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3"/>
              </a:lnSpc>
            </a:pPr>
            <a:r>
              <a:rPr lang="en-US" sz="9900" spc="702">
                <a:solidFill>
                  <a:srgbClr val="000000"/>
                </a:solidFill>
                <a:latin typeface="One Little Font"/>
              </a:rPr>
              <a:t>UI OF THE DEVICE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71549">
            <a:off x="10813872" y="1860479"/>
            <a:ext cx="2766125" cy="2122372"/>
          </a:xfrm>
          <a:custGeom>
            <a:avLst/>
            <a:gdLst/>
            <a:ahLst/>
            <a:cxnLst/>
            <a:rect r="r" b="b" t="t" l="l"/>
            <a:pathLst>
              <a:path h="2122372" w="2766125">
                <a:moveTo>
                  <a:pt x="0" y="0"/>
                </a:moveTo>
                <a:lnTo>
                  <a:pt x="2766125" y="0"/>
                </a:lnTo>
                <a:lnTo>
                  <a:pt x="2766125" y="2122373"/>
                </a:lnTo>
                <a:lnTo>
                  <a:pt x="0" y="21223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B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18075" y="2754034"/>
            <a:ext cx="9251851" cy="1555993"/>
          </a:xfrm>
          <a:custGeom>
            <a:avLst/>
            <a:gdLst/>
            <a:ahLst/>
            <a:cxnLst/>
            <a:rect r="r" b="b" t="t" l="l"/>
            <a:pathLst>
              <a:path h="1555993" w="9251851">
                <a:moveTo>
                  <a:pt x="0" y="0"/>
                </a:moveTo>
                <a:lnTo>
                  <a:pt x="9251850" y="0"/>
                </a:lnTo>
                <a:lnTo>
                  <a:pt x="9251850" y="1555993"/>
                </a:lnTo>
                <a:lnTo>
                  <a:pt x="0" y="1555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65183" y="4833902"/>
            <a:ext cx="8557634" cy="2175466"/>
          </a:xfrm>
          <a:custGeom>
            <a:avLst/>
            <a:gdLst/>
            <a:ahLst/>
            <a:cxnLst/>
            <a:rect r="r" b="b" t="t" l="l"/>
            <a:pathLst>
              <a:path h="2175466" w="8557634">
                <a:moveTo>
                  <a:pt x="0" y="0"/>
                </a:moveTo>
                <a:lnTo>
                  <a:pt x="8557634" y="0"/>
                </a:lnTo>
                <a:lnTo>
                  <a:pt x="8557634" y="2175467"/>
                </a:lnTo>
                <a:lnTo>
                  <a:pt x="0" y="21754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63661" y="7323606"/>
            <a:ext cx="10254895" cy="1934694"/>
          </a:xfrm>
          <a:custGeom>
            <a:avLst/>
            <a:gdLst/>
            <a:ahLst/>
            <a:cxnLst/>
            <a:rect r="r" b="b" t="t" l="l"/>
            <a:pathLst>
              <a:path h="1934694" w="10254895">
                <a:moveTo>
                  <a:pt x="0" y="0"/>
                </a:moveTo>
                <a:lnTo>
                  <a:pt x="10254895" y="0"/>
                </a:lnTo>
                <a:lnTo>
                  <a:pt x="10254895" y="1934694"/>
                </a:lnTo>
                <a:lnTo>
                  <a:pt x="0" y="1934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202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60008" y="836692"/>
            <a:ext cx="13396699" cy="1389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92"/>
              </a:lnSpc>
            </a:pPr>
            <a:r>
              <a:rPr lang="en-US" sz="9900" spc="435">
                <a:solidFill>
                  <a:srgbClr val="000000"/>
                </a:solidFill>
                <a:latin typeface="One Little Font"/>
              </a:rPr>
              <a:t>FONTS FOR THE DEVICE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DAFcBB8JvZM</dc:identifier>
  <dcterms:modified xsi:type="dcterms:W3CDTF">2011-08-01T06:04:30Z</dcterms:modified>
  <cp:revision>1</cp:revision>
  <dc:title>Purple and Yellow Pastel Cute Creative project Presentation</dc:title>
</cp:coreProperties>
</file>