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6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038600" y="2133600"/>
            <a:ext cx="7334250" cy="774065"/>
          </a:xfrm>
          <a:prstGeom prst="rect">
            <a:avLst/>
          </a:prstGeom>
        </p:spPr>
        <p:txBody>
          <a:bodyPr vert="horz" wrap="square" lIns="0" tIns="12700" rIns="0" bIns="0" rtlCol="0">
            <a:noAutofit/>
          </a:bodyPr>
          <a:lstStyle/>
          <a:p>
            <a:pPr marL="12700">
              <a:spcBef>
                <a:spcPts val="100"/>
              </a:spcBef>
            </a:pPr>
            <a:r>
              <a:rPr lang="en-US" sz="3600" dirty="0" smtClean="0">
                <a:latin typeface="Arial Black" panose="020B0A04020102020204" pitchFamily="34" charset="0"/>
              </a:rPr>
              <a:t>Adhitya Kiran k</a:t>
            </a:r>
            <a:endParaRPr lang="en-IN" sz="3600" dirty="0">
              <a:latin typeface="Arial Black" panose="020B0A04020102020204" pitchFamily="34" charset="0"/>
            </a:endParaRPr>
          </a:p>
          <a:p>
            <a:pPr marL="12700">
              <a:lnSpc>
                <a:spcPct val="100000"/>
              </a:lnSpc>
              <a:spcBef>
                <a:spcPts val="100"/>
              </a:spcBef>
            </a:pP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5867400" y="3810000"/>
            <a:ext cx="6369050" cy="930275"/>
          </a:xfrm>
          <a:prstGeom prst="rect">
            <a:avLst/>
          </a:prstGeom>
          <a:noFill/>
        </p:spPr>
        <p:txBody>
          <a:bodyPr wrap="square" rtlCol="0" anchor="ctr">
            <a:noAutofit/>
          </a:bodyPr>
          <a:lstStyle/>
          <a:p>
            <a:r>
              <a:rPr lang="en-IN" sz="2800" b="1" spc="10" dirty="0">
                <a:solidFill>
                  <a:srgbClr val="2D936B"/>
                </a:solidFill>
                <a:latin typeface="Trebuchet MS" panose="020B0603020202020204"/>
                <a:cs typeface="Trebuchet MS" panose="020B0603020202020204"/>
              </a:rPr>
              <a:t>Final</a:t>
            </a:r>
            <a:r>
              <a:rPr lang="en-IN" sz="2800" b="1" spc="-165" dirty="0">
                <a:solidFill>
                  <a:srgbClr val="2D936B"/>
                </a:solidFill>
                <a:latin typeface="Trebuchet MS" panose="020B0603020202020204"/>
                <a:cs typeface="Trebuchet MS" panose="020B0603020202020204"/>
              </a:rPr>
              <a:t> </a:t>
            </a:r>
            <a:r>
              <a:rPr lang="en-IN" sz="2800" b="1" spc="-5" dirty="0">
                <a:solidFill>
                  <a:srgbClr val="2D936B"/>
                </a:solidFill>
                <a:latin typeface="Trebuchet MS" panose="020B0603020202020204"/>
                <a:cs typeface="Trebuchet MS" panose="020B0603020202020204"/>
              </a:rPr>
              <a:t>Project</a:t>
            </a:r>
            <a:endParaRPr lang="en-IN" sz="2800" dirty="0">
              <a:latin typeface="Trebuchet MS" panose="020B0603020202020204"/>
              <a:cs typeface="Trebuchet MS" panose="020B0603020202020204"/>
            </a:endParaRPr>
          </a:p>
          <a:p>
            <a:endParaRPr lang="en-IN" sz="2800" dirty="0"/>
          </a:p>
        </p:txBody>
      </p:sp>
      <p:sp>
        <p:nvSpPr>
          <p:cNvPr id="7" name="Text Box 6"/>
          <p:cNvSpPr txBox="1"/>
          <p:nvPr/>
        </p:nvSpPr>
        <p:spPr>
          <a:xfrm>
            <a:off x="4524375" y="3088005"/>
            <a:ext cx="4064000" cy="721995"/>
          </a:xfrm>
          <a:prstGeom prst="rect">
            <a:avLst/>
          </a:prstGeom>
          <a:noFill/>
        </p:spPr>
        <p:txBody>
          <a:bodyPr wrap="square" rtlCol="0">
            <a:spAutoFit/>
          </a:bodyPr>
          <a:lstStyle/>
          <a:p>
            <a:r>
              <a:rPr lang="en-IN" altLang="en-US" sz="2300" dirty="0" smtClean="0">
                <a:latin typeface="Arial Black" panose="020B0A04020102020204" pitchFamily="34" charset="0"/>
                <a:cs typeface="Arial Black" panose="020B0A04020102020204" pitchFamily="34" charset="0"/>
              </a:rPr>
              <a:t>AU211521243004</a:t>
            </a:r>
            <a:endParaRPr lang="en-IN" altLang="en-US" dirty="0"/>
          </a:p>
          <a:p>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3"/>
              </a:rPr>
              <a:t>Demo</a:t>
            </a:r>
            <a:r>
              <a:rPr sz="2000" u="sng" spc="10" dirty="0">
                <a:solidFill>
                  <a:srgbClr val="006FC0"/>
                </a:solidFill>
                <a:uFill>
                  <a:solidFill>
                    <a:srgbClr val="006FC0"/>
                  </a:solidFill>
                </a:uFill>
                <a:latin typeface="Trebuchet MS" panose="020B0603020202020204"/>
                <a:cs typeface="Trebuchet MS" panose="020B0603020202020204"/>
                <a:hlinkClick r:id="rId3"/>
              </a:rPr>
              <a:t> </a:t>
            </a:r>
            <a:r>
              <a:rPr sz="2000" u="sng" spc="-20" dirty="0">
                <a:solidFill>
                  <a:srgbClr val="006FC0"/>
                </a:solidFill>
                <a:uFill>
                  <a:solidFill>
                    <a:srgbClr val="006FC0"/>
                  </a:solidFill>
                </a:uFill>
                <a:latin typeface="Trebuchet MS" panose="020B0603020202020204"/>
                <a:cs typeface="Trebuchet MS" panose="020B0603020202020204"/>
                <a:hlinkClick r:id="rId3"/>
              </a:rPr>
              <a:t>Link</a:t>
            </a:r>
            <a:endParaRPr sz="2000">
              <a:latin typeface="Trebuchet MS" panose="020B0603020202020204"/>
              <a:cs typeface="Trebuchet MS" panose="020B0603020202020204"/>
            </a:endParaRPr>
          </a:p>
        </p:txBody>
      </p:sp>
      <p:sp>
        <p:nvSpPr>
          <p:cNvPr id="11" name="Rectangle 1"/>
          <p:cNvSpPr>
            <a:spLocks noChangeArrowheads="1"/>
          </p:cNvSpPr>
          <p:nvPr/>
        </p:nvSpPr>
        <p:spPr bwMode="auto">
          <a:xfrm>
            <a:off x="767223" y="1292361"/>
            <a:ext cx="10053178"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US" sz="2200" dirty="0"/>
              <a:t>We ran a pre-trained text-guided image-to-image model on a variety of textual prompts. The results were fascinating! The model successfully translated concepts into visuals, generating images that often captured the essence of the descriptions. In some cases, the level of detail was impressive, with intricate elements reflecting the textual cues. We also observed the model's ability to adhere to stylistic preferences when specified in the prompts. However, there were instances where the model struggled with image coherence, resulting in slightly disjointed elements.</a:t>
            </a:r>
          </a:p>
          <a:p>
            <a:r>
              <a:rPr lang="en-US" sz="2200" dirty="0"/>
              <a:t>Overall, the project provided valuable insights. The model holds significant potential for creative applications, and further exploration is needed to refine its ability to maintain image coherence consistently. We documented and analyzed the generated images, offering a foundation for understanding the model's strengths and areas for improvement.</a:t>
            </a:r>
          </a:p>
        </p:txBody>
      </p:sp>
      <p:sp>
        <p:nvSpPr>
          <p:cNvPr id="12" name="Rectangle 2"/>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305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980950" y="2217390"/>
            <a:ext cx="9110788" cy="1323439"/>
          </a:xfrm>
          <a:prstGeom prst="rect">
            <a:avLst/>
          </a:prstGeom>
          <a:noFill/>
        </p:spPr>
        <p:txBody>
          <a:bodyPr wrap="square" rtlCol="0">
            <a:spAutoFit/>
          </a:bodyPr>
          <a:lstStyle/>
          <a:p>
            <a:r>
              <a:rPr lang="en-US" sz="4000" dirty="0" smtClean="0"/>
              <a:t>Running Text </a:t>
            </a:r>
            <a:r>
              <a:rPr lang="en-US" sz="4000" dirty="0"/>
              <a:t>G</a:t>
            </a:r>
            <a:r>
              <a:rPr lang="en-US" sz="4000" dirty="0" smtClean="0"/>
              <a:t>uided </a:t>
            </a:r>
            <a:r>
              <a:rPr lang="en-US" sz="4000" dirty="0"/>
              <a:t>I</a:t>
            </a:r>
            <a:r>
              <a:rPr lang="en-US" sz="4000" dirty="0" smtClean="0"/>
              <a:t>mage to Image Model</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3755" y="575310"/>
            <a:ext cx="765746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lang="en-IN" sz="4250" spc="-10" dirty="0"/>
              <a:t>	</a:t>
            </a:r>
            <a:r>
              <a:rPr sz="4250" spc="-75" dirty="0">
                <a:sym typeface="+mn-ea"/>
              </a:rPr>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85800" y="1668288"/>
            <a:ext cx="7268336" cy="830997"/>
          </a:xfrm>
          <a:prstGeom prst="rect">
            <a:avLst/>
          </a:prstGeom>
          <a:noFill/>
        </p:spPr>
        <p:txBody>
          <a:bodyPr wrap="none" rtlCol="0">
            <a:spAutoFit/>
          </a:bodyPr>
          <a:lstStyle/>
          <a:p>
            <a:pPr algn="l"/>
            <a:r>
              <a:rPr lang="en-US" sz="2400" dirty="0" err="1" smtClean="0"/>
              <a:t>TOPIC:Running</a:t>
            </a:r>
            <a:r>
              <a:rPr lang="en-US" sz="2400" dirty="0" smtClean="0"/>
              <a:t> Text Guided Image to Image Model</a:t>
            </a:r>
            <a:endParaRPr lang="en-IN" sz="2400" dirty="0" smtClean="0"/>
          </a:p>
          <a:p>
            <a:pPr algn="l"/>
            <a:endParaRPr lang="en-US" sz="2400" b="0" i="0" dirty="0">
              <a:solidFill>
                <a:srgbClr val="444444"/>
              </a:solidFill>
              <a:effectLst/>
              <a:latin typeface="Georgia" panose="02040502050405020303" pitchFamily="18" charset="0"/>
            </a:endParaRPr>
          </a:p>
        </p:txBody>
      </p:sp>
      <p:sp>
        <p:nvSpPr>
          <p:cNvPr id="12" name="TextBox 11"/>
          <p:cNvSpPr txBox="1"/>
          <p:nvPr/>
        </p:nvSpPr>
        <p:spPr>
          <a:xfrm>
            <a:off x="1193323" y="2293143"/>
            <a:ext cx="6938328" cy="3693319"/>
          </a:xfrm>
          <a:prstGeom prst="rect">
            <a:avLst/>
          </a:prstGeom>
          <a:noFill/>
        </p:spPr>
        <p:txBody>
          <a:bodyPr wrap="square" rtlCol="0">
            <a:spAutoFit/>
          </a:bodyPr>
          <a:lstStyle/>
          <a:p>
            <a:r>
              <a:rPr lang="en-US" dirty="0"/>
              <a:t>This project aims to leverage the power of a pre-trained text-guided image-to-image model. We will explore its capabilities by feeding it various text descriptions and analyzing the generated images. The focus will be on understanding how well the model translates textual concepts into visual representations. We will assess the model's ability to capture details, adhere to stylistic cues, and maintain image coherence. Additionally, we will investigate potential applications of this technology in creative fields like concept art generation or product design.</a:t>
            </a:r>
          </a:p>
          <a:p>
            <a:r>
              <a:rPr lang="en-US" dirty="0"/>
              <a:t>This project will contribute to a deeper understanding of this emerging technology and its potential benefits. The generated images will be documented and analyzed, providing valuable insights into the model's strengths and limitations.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05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400" y="2171061"/>
            <a:ext cx="7659400" cy="2862322"/>
          </a:xfrm>
          <a:prstGeom prst="rect">
            <a:avLst/>
          </a:prstGeom>
          <a:noFill/>
        </p:spPr>
        <p:txBody>
          <a:bodyPr wrap="square" rtlCol="0">
            <a:spAutoFit/>
          </a:bodyPr>
          <a:lstStyle/>
          <a:p>
            <a:r>
              <a:rPr lang="en-US" dirty="0"/>
              <a:t>This project delves into the world of text-guided image generation. We'll utilize a pre-trained model, feeding it textual descriptions to generate corresponding images. The core objective is to evaluate the model's ability to translate textual concepts into visually compelling outputs. We'll assess its grasp of detail, adherence to stylistic cues, and overall image coherence. Furthermore, we'll explore potential applications in creative domains like concept art and product design. Through this project, we aim to gain a comprehensive understanding of this technology's potential and limitations, documenting and analyzing the generated images for valuable insights.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17781" y="1312104"/>
            <a:ext cx="7519035" cy="5078313"/>
          </a:xfrm>
          <a:prstGeom prst="rect">
            <a:avLst/>
          </a:prstGeom>
          <a:noFill/>
        </p:spPr>
        <p:txBody>
          <a:bodyPr wrap="square" rtlCol="0">
            <a:spAutoFit/>
          </a:bodyPr>
          <a:lstStyle/>
          <a:p>
            <a:endParaRPr lang="en-US" dirty="0">
              <a:solidFill>
                <a:schemeClr val="tx1">
                  <a:lumMod val="95000"/>
                  <a:lumOff val="5000"/>
                </a:schemeClr>
              </a:solidFill>
            </a:endParaRPr>
          </a:p>
          <a:p>
            <a:r>
              <a:rPr lang="en-US" dirty="0"/>
              <a:t>This project aims to explore the capabilities of a pre-trained text-guided image-to-image model. We will provide the model with various descriptions in text format and analyze the images it generates. The focus will be on how well the model translates written concepts into corresponding visuals. We'll assess the model's ability to capture details, adhere to stylistic cues, and generate images that are coherent overall. Additionally, we'll investigate potential applications of this technology in creative fields such as concept art generation or product design. This project will contribute to a better understanding of this emerging technology and its potential benefits. The generated images will be documented and analyzed, providing valuable insights into the model's strengths and </a:t>
            </a:r>
            <a:r>
              <a:rPr lang="en-US" dirty="0" smtClean="0"/>
              <a:t>limitations. The </a:t>
            </a:r>
            <a:r>
              <a:rPr lang="en-US" dirty="0"/>
              <a:t>image you sent me does not directly relate to text-guided image generation. Text-guided image generation uses a pre-trained model to generate images based on descriptions provided in text format, whereas the image you sent is a black and white sign that says "Who are the End Users?"</a:t>
            </a:r>
          </a:p>
          <a:p>
            <a:r>
              <a:rPr lang="en-US" dirty="0" smtClean="0">
                <a:solidFill>
                  <a:schemeClr val="tx1">
                    <a:lumMod val="95000"/>
                    <a:lumOff val="5000"/>
                  </a:schemeClr>
                </a:solidFill>
              </a:rPr>
              <a:t>.</a:t>
            </a:r>
            <a:endParaRPr lang="en-US"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584960"/>
            <a:ext cx="314325" cy="263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71366"/>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819142" y="1926590"/>
            <a:ext cx="6691888" cy="4524315"/>
          </a:xfrm>
          <a:prstGeom prst="rect">
            <a:avLst/>
          </a:prstGeom>
          <a:noFill/>
        </p:spPr>
        <p:txBody>
          <a:bodyPr wrap="square" rtlCol="0">
            <a:spAutoFit/>
          </a:bodyPr>
          <a:lstStyle/>
          <a:p>
            <a:r>
              <a:rPr lang="en-US" dirty="0"/>
              <a:t>This project aims to explore the potential of a pre-trained text-guided image-to-image model. We'll provide the model with various descriptions in text format and analyze the generated images. The core objective is to assess how well the model translates written concepts into corresponding visuals. We'll be interested in how well it captures details, adheres to stylistic cues, and maintains image coherence. Furthermore, we'll explore potential applications in creative fields like concept art generation or product design. Through this project, we aim to gain a comprehensive understanding of this technology's potential and limitations, documenting and analyzing the generated images for valuable </a:t>
            </a:r>
            <a:r>
              <a:rPr lang="en-US" dirty="0" smtClean="0"/>
              <a:t>insights. The </a:t>
            </a:r>
            <a:r>
              <a:rPr lang="en-US" dirty="0"/>
              <a:t>image you sent me appears to be a black and white sign that says "Your Solution and Its Value Proposition." It likely refers to a business presentation or communication and doesn't directly relate to text-guided image generation.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232989" y="1963584"/>
            <a:ext cx="7347332" cy="3693319"/>
          </a:xfrm>
          <a:prstGeom prst="rect">
            <a:avLst/>
          </a:prstGeom>
          <a:noFill/>
        </p:spPr>
        <p:txBody>
          <a:bodyPr wrap="square" rtlCol="0">
            <a:spAutoFit/>
          </a:bodyPr>
          <a:lstStyle/>
          <a:p>
            <a:endParaRPr lang="en-US" dirty="0"/>
          </a:p>
          <a:p>
            <a:r>
              <a:rPr lang="en-US" dirty="0"/>
              <a:t>This project aims to explore the capabilities of a pre-trained text-guided image-to-image model. We will provide the model with various descriptions in text format and analyze the images it generates. The focus will be on how well the model translates written concepts into corresponding visuals. We'll assess the model's ability to capture details, adhere to stylistic cues, and generate images that are coherent overall. Additionally, we'll investigate potential applications of this technology in creative fields such as concept art generation or product design. This project will contribute to a better understanding of this emerging technology and its potential benefits. The generated images will be documented and analyzed, providing valuable insights into the model's strengths and limitations.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62000" y="1600200"/>
            <a:ext cx="6468745" cy="3821430"/>
          </a:xfrm>
          <a:prstGeom prst="rect">
            <a:avLst/>
          </a:prstGeom>
        </p:spPr>
        <p:txBody>
          <a:bodyPr vert="horz" wrap="square" lIns="0" tIns="12700" rIns="0" bIns="0" rtlCol="0">
            <a:spAutoFit/>
          </a:bodyPr>
          <a:lstStyle/>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1.</a:t>
            </a:r>
            <a:r>
              <a:rPr sz="2400" dirty="0">
                <a:latin typeface="Arial Unicode MS" panose="020B0604020202020204" charset="-122"/>
                <a:ea typeface="Arial Unicode MS" panose="020B0604020202020204" charset="-122"/>
                <a:cs typeface="Segoe UI Black" panose="020B0A02040204020203" charset="0"/>
              </a:rPr>
              <a:t>Data Collection and Preprocessing</a:t>
            </a: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2.Exploratory Data Analysis (EDA)</a:t>
            </a: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3.Feature Engineering</a:t>
            </a: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4.Model Selection</a:t>
            </a: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5.Training the Model</a:t>
            </a: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6.Model Evaluation</a:t>
            </a: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7.Hyperparameter Tuning</a:t>
            </a: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8.Validation and Testing</a:t>
            </a: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9.Deployment</a:t>
            </a:r>
          </a:p>
          <a:p>
            <a:pPr marL="12700">
              <a:lnSpc>
                <a:spcPct val="100000"/>
              </a:lnSpc>
              <a:spcBef>
                <a:spcPts val="100"/>
              </a:spcBef>
            </a:pPr>
            <a:r>
              <a:rPr lang="en-IN" altLang="en-US" sz="2400" dirty="0">
                <a:latin typeface="Arial Unicode MS" panose="020B0604020202020204" charset="-122"/>
                <a:ea typeface="Arial Unicode MS" panose="020B0604020202020204" charset="-122"/>
                <a:cs typeface="Segoe UI Black" panose="020B0A02040204020203" charset="0"/>
              </a:rPr>
              <a:t>10.Continuous Improvement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973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 Unicode MS</vt:lpstr>
      <vt:lpstr>Arial</vt:lpstr>
      <vt:lpstr>Arial Black</vt:lpstr>
      <vt:lpstr>Bahnschrift</vt:lpstr>
      <vt:lpstr>Calibri</vt:lpstr>
      <vt:lpstr>Georgia</vt:lpstr>
      <vt:lpstr>Segoe UI Black</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Adhitya Kiran</cp:lastModifiedBy>
  <cp:revision>8</cp:revision>
  <dcterms:created xsi:type="dcterms:W3CDTF">2024-03-30T07:02:00Z</dcterms:created>
  <dcterms:modified xsi:type="dcterms:W3CDTF">2024-04-01T13:21:55Z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2024-03-30T16:30:00Z</vt:filetime>
  </property>
  <property fmtid="{D5CDD505-2E9C-101B-9397-08002B2CF9AE}" pid="4" name="ICV">
    <vt:lpwstr>F01FC1D771F447B4B7254B95A27C392D_12</vt:lpwstr>
  </property>
  <property fmtid="{D5CDD505-2E9C-101B-9397-08002B2CF9AE}" pid="5" name="KSOProductBuildVer">
    <vt:lpwstr>1033-12.2.0.13472</vt:lpwstr>
  </property>
</Properties>
</file>