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with.mu/es/tutorials/1.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ojankomazec.com/2019/12/installing-opencv-4-on-nvidia-jetson.html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reativecommons.org/licenses/by-nc-sa/3.0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padfield.github.io/simple-site/index.html" TargetMode="External"/><Relationship Id="rId7" Type="http://schemas.openxmlformats.org/officeDocument/2006/relationships/hyperlink" Target="https://creativecommons.org/licenses/by/3.0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zbw-mediatalk.eu/de/2015/09/github-und-social-coding-neue-formen-der-softwareentwicklung-und-distribution-als-chance/" TargetMode="External"/><Relationship Id="rId5" Type="http://schemas.openxmlformats.org/officeDocument/2006/relationships/image" Target="../media/image8.jpg"/><Relationship Id="rId4" Type="http://schemas.openxmlformats.org/officeDocument/2006/relationships/hyperlink" Target="https://creativecommons.org/licenses/by-nc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</a:t>
            </a:r>
            <a:b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Arial"/>
                <a:cs typeface="Arial"/>
              </a:rPr>
              <a:t>                               Presented By</a:t>
            </a:r>
          </a:p>
          <a:p>
            <a:r>
              <a:rPr lang="en-US" sz="2000" b="1" dirty="0">
                <a:solidFill>
                  <a:srgbClr val="00B050"/>
                </a:solidFill>
                <a:latin typeface="Arial"/>
                <a:cs typeface="Arial"/>
              </a:rPr>
              <a:t>Student Name  :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Gokul J</a:t>
            </a:r>
          </a:p>
          <a:p>
            <a:r>
              <a:rPr lang="en-US" sz="2000" b="1" dirty="0">
                <a:solidFill>
                  <a:srgbClr val="00B050"/>
                </a:solidFill>
                <a:latin typeface="Arial"/>
                <a:cs typeface="Arial"/>
              </a:rPr>
              <a:t>College Name  :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Rajalakshmi institute of technology</a:t>
            </a:r>
          </a:p>
          <a:p>
            <a:r>
              <a:rPr lang="en-US" sz="2000" b="1" dirty="0">
                <a:solidFill>
                  <a:srgbClr val="00B050"/>
                </a:solidFill>
                <a:latin typeface="Arial"/>
                <a:cs typeface="Arial"/>
              </a:rPr>
              <a:t>Department      :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Computer and Communication Engineering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47BAEF-7569-418A-874B-BBC0AB2D80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3315522"/>
            <a:ext cx="110809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Offensive Security: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 can embed payloads and scripts into normal images, enabling more sophisticated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social engineering attacks.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3480D81-EE13-BF92-982C-CABDAD7891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2701" y="1156326"/>
            <a:ext cx="1126173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the digital age, securing sensitive information during transmission and storage is a critical challenge.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encryption methods make data conspicuous, attracting potential attackers.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 offers a covert approach by embedding secret data within images, ensuring confidentiality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without raising suspicion.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focuses on developing a secure and efficient image steganography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technique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hide and retrieve data while maintaining image quality and robustness against attacks.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88F514A-7FCE-DC36-770A-74F8081B74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0822" y="1616701"/>
            <a:ext cx="783099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3.12.4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Core programming language used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 (cv2)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Image processing and manipulation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 (LSB Method)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Hiding secret messages in images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 Handling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Storing and retrieving passwords securely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Command-Line Interface (CLI)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User interaction for encoding/decoding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E2B13E-513A-68AF-E55B-3548D2D90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2286" y="3695363"/>
            <a:ext cx="4749206" cy="30476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96ECE3-3C42-A693-480E-CEF82C79F4ED}"/>
              </a:ext>
            </a:extLst>
          </p:cNvPr>
          <p:cNvSpPr txBox="1"/>
          <p:nvPr/>
        </p:nvSpPr>
        <p:spPr>
          <a:xfrm>
            <a:off x="-93520" y="6811591"/>
            <a:ext cx="47492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codewith.mu/es/tutorials/1.1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-sa/3.0/"/>
              </a:rPr>
              <a:t>CC BY-SA-NC</a:t>
            </a:r>
            <a:endParaRPr lang="en-IN" sz="9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2499F0-6C6B-7338-2AB6-F38D26E2D5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032357" y="3726317"/>
            <a:ext cx="2258153" cy="25779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05598C-F80C-5777-B250-D8D74EB986AB}"/>
              </a:ext>
            </a:extLst>
          </p:cNvPr>
          <p:cNvSpPr txBox="1"/>
          <p:nvPr/>
        </p:nvSpPr>
        <p:spPr>
          <a:xfrm>
            <a:off x="4324689" y="6488668"/>
            <a:ext cx="223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6" tooltip="https://www.bojankomazec.com/2019/12/installing-opencv-4-on-nvidia-jetson.html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-sa/3.0/"/>
              </a:rPr>
              <a:t>CC BY-SA-NC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BD9CFF1-63F6-6EF6-FA42-2D5579F84C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1" y="1397675"/>
            <a:ext cx="10553915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Invisible Message Encoding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Hides secret text inside an image without noticeable changes.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Password-Protected Steganography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Ensures only authorized users can decode the message.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External Libraries (Except OpenCV)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Lightweight and easy to use with minimal dependencies.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 &amp; Efficient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Quick encoding and decoding process using pixel manipulation.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Lossless Image Steganography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Uses PNG format to prevent data loss during storage.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Practical Cybersecurity Application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Demonstrates real-world steganography techniques used 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                                                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cybersecurity.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BDFFCAC-B241-8083-2733-4BD697D850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3794" y="2076947"/>
            <a:ext cx="1124701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Professionals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understand and analyze steganography techniques used in data hiding.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Forensic Experts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investigating hidden messages in digital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Researchers &amp; Students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study information security and steganography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&amp; Whistleblowers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secure communication and protecting sensitive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Developers &amp; Ethical Hackers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experiment with and improve steganography methods.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823814-6C50-1B83-2ED5-66638279B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246" y="2009673"/>
            <a:ext cx="4279314" cy="46736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87C95D-5B76-FE6F-30E4-F6693DEC2DEA}"/>
              </a:ext>
            </a:extLst>
          </p:cNvPr>
          <p:cNvSpPr txBox="1"/>
          <p:nvPr/>
        </p:nvSpPr>
        <p:spPr>
          <a:xfrm>
            <a:off x="269246" y="1563329"/>
            <a:ext cx="393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Python program: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BBA7B6-0A58-DA0A-3D80-C909608F4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872" y="1232452"/>
            <a:ext cx="4781720" cy="25034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85EACE-F3A3-A22C-1444-64D861223DDF}"/>
              </a:ext>
            </a:extLst>
          </p:cNvPr>
          <p:cNvSpPr txBox="1"/>
          <p:nvPr/>
        </p:nvSpPr>
        <p:spPr>
          <a:xfrm>
            <a:off x="5007872" y="782638"/>
            <a:ext cx="475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Console Output: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03F3680-2B02-9D81-6414-E8DEFCFE14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538" y="4711917"/>
            <a:ext cx="6089734" cy="12955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04AFD25-2D37-5624-956F-16388125DE9C}"/>
              </a:ext>
            </a:extLst>
          </p:cNvPr>
          <p:cNvSpPr txBox="1"/>
          <p:nvPr/>
        </p:nvSpPr>
        <p:spPr>
          <a:xfrm>
            <a:off x="5007872" y="4262103"/>
            <a:ext cx="453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Project files:</a:t>
            </a: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89DE34-B5FC-0CEC-DC0D-44C049A7D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037" y="702156"/>
            <a:ext cx="11029615" cy="4673324"/>
          </a:xfrm>
        </p:spPr>
        <p:txBody>
          <a:bodyPr/>
          <a:lstStyle/>
          <a:p>
            <a:r>
              <a:rPr lang="en-US" dirty="0"/>
              <a:t>This project demonstrates a simple yet effective implementation of image steganography using the Least Significant Bit (LSB) method. </a:t>
            </a:r>
          </a:p>
          <a:p>
            <a:r>
              <a:rPr lang="en-US" dirty="0"/>
              <a:t>By embedding and retrieving secret messages within images, it highlights the importance of data hiding techniques in cybersecurity. </a:t>
            </a:r>
          </a:p>
          <a:p>
            <a:r>
              <a:rPr lang="en-US" dirty="0"/>
              <a:t>The use of OpenCV ensures efficient image processing, while password protection adds an extra layer of security. </a:t>
            </a:r>
          </a:p>
          <a:p>
            <a:r>
              <a:rPr lang="en-US" dirty="0"/>
              <a:t>This project serves as a foundation for further research and development in secure communication, digital forensics, and information security.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https://github.com/Adhiyan24/Steganography.git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FB68BE-EE2D-C7C5-7A64-7633A06FC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0377" y="5861302"/>
            <a:ext cx="3200407" cy="9966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9F2D9B-821C-B443-BE28-499305956D03}"/>
              </a:ext>
            </a:extLst>
          </p:cNvPr>
          <p:cNvSpPr txBox="1"/>
          <p:nvPr/>
        </p:nvSpPr>
        <p:spPr>
          <a:xfrm>
            <a:off x="710377" y="6858000"/>
            <a:ext cx="32004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jpadfield.github.io/simple-site/index.html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/3.0/"/>
              </a:rPr>
              <a:t>CC BY-NC</a:t>
            </a:r>
            <a:endParaRPr lang="en-IN" sz="9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A91182-A655-6320-EDC1-934420B54A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618953" y="2093887"/>
            <a:ext cx="4745151" cy="26702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E825D4-60C8-51F9-1E4E-1BB8271D99F7}"/>
              </a:ext>
            </a:extLst>
          </p:cNvPr>
          <p:cNvSpPr txBox="1"/>
          <p:nvPr/>
        </p:nvSpPr>
        <p:spPr>
          <a:xfrm>
            <a:off x="6618953" y="4890403"/>
            <a:ext cx="2692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6" tooltip="https://www.zbw-mediatalk.eu/de/2015/09/github-und-social-coding-neue-formen-der-softwareentwicklung-und-distribution-als-chance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7" tooltip="https://creativecommons.org/licenses/by/3.0/"/>
              </a:rPr>
              <a:t>CC BY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159</TotalTime>
  <Words>494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Gokul J</cp:lastModifiedBy>
  <cp:revision>26</cp:revision>
  <dcterms:created xsi:type="dcterms:W3CDTF">2021-05-26T16:50:10Z</dcterms:created>
  <dcterms:modified xsi:type="dcterms:W3CDTF">2025-02-23T08:27:55Z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