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35"/>
    <a:srgbClr val="FCBC04"/>
    <a:srgbClr val="33A954"/>
    <a:srgbClr val="3F81ED"/>
    <a:srgbClr val="33A350"/>
    <a:srgbClr val="E44034"/>
    <a:srgbClr val="EA4436"/>
    <a:srgbClr val="34A853"/>
    <a:srgbClr val="4385F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E28-1F54-B848-8D15-01EA62AA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19EA-C135-9E4A-A6BD-A850A35C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2F67-F7D6-A947-B3D4-DD21117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FE25-9800-164A-BAAC-82A216B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11E5-4579-2E40-9D51-FAA2E67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947-24B8-9F4D-89C6-E3F5C3B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6CEE7-A468-2140-A65D-67E6EA4D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B220-63F8-2A40-831B-DA29BEA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EB3E-CC54-164E-B567-CC4C12E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6386-C680-9240-8A42-BB7FBEA2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12DCE-67F6-184C-9041-04EC8BB6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E1F0C-21D4-1E48-B087-0CA2D5C2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408A-991F-4C4A-8D20-3D9DC85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92CC-4E23-1D4B-8CAE-18A3F90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52DA-41D3-7C4C-8F8F-FC8EA21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CC6-9FEF-CC46-BD13-A60655F5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0CE9-F753-774C-8965-38FB1C4B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E8C6-211E-E746-8095-5DB54B1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8ECC-CC54-5649-AD06-A5A132C7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C9FF-9E16-AB4F-BE5C-E66F8772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C79-3C7C-5949-8955-F38B585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85E-765C-F74F-8ED2-7E101623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694C-4976-544C-BDC6-59A23C7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D38D-F744-CD4E-8EE0-C2F512B0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FF19-4065-9944-AC53-AEC950E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A23A-D3E0-4C4E-BCF2-A49DC503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0953-7AE2-1043-ACB3-5687A49D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12456-8077-C945-98A7-04F44E23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6FA6-C7E7-254E-8568-4D670A6E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FE33-7B99-824B-ADEA-F973CF8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39EA2-E09F-4243-A778-2233733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DF6-2E09-2A45-A1D0-F293DF23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159-452B-1046-988F-6F600B60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FF6B-69AE-AB4F-B7BD-1F136B73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2C2D0-E916-474E-825B-196363A1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3E3C6-4173-6842-AE97-F85F2662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5B798-3D8E-F64F-AA1C-45DD889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EE069-23CF-3E4C-AC49-898CF0C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EB30D-E5D2-EA4C-8971-9BEAF79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A9FF-37E2-7B4D-8A0D-13F13ECE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17F7B-1E40-114F-9008-39952DE4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6F540-3019-C646-8B6B-1CD1A606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67C3-DC5F-1044-A510-3C8F389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4C22-AB20-8949-BD60-1F071B5D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B5F8-6FB6-364A-B8F3-6FD36E8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9F38-73B5-DE4A-ABC3-5EB8C23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65E-1AAC-0C47-8C02-95B7D476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4EEC-EC78-BB46-B69A-55D3D14C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1528-5C8E-6C4A-B6B0-118A1AB3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31E6-B2EF-7345-BC96-07679A9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6257-CC58-0D4A-8E62-9CEA105B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06D4-9F0D-4347-A347-EAA8FA5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CDF2-BAEC-594D-94B6-87BD38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F5659-11F1-E447-9400-F8879ACB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D462-0B4D-AF4F-9BA6-93872CC6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7125-C869-9F4A-8E46-627BD82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78E9-06E7-BB4D-BF30-1AB34B0F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CBF9-030C-9244-BE75-A19487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FE3A8-3E06-1B4A-A4EC-FA1F6205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9119-2B6B-494F-8D22-B7A20A31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A0D6-FE82-BD40-803E-C9F0996F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58B9-9F2A-024F-9553-7C325A2B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B910-DCD4-A740-A5DD-DFD675B3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nut 60">
            <a:extLst>
              <a:ext uri="{FF2B5EF4-FFF2-40B4-BE49-F238E27FC236}">
                <a16:creationId xmlns:a16="http://schemas.microsoft.com/office/drawing/2014/main" id="{D560DC37-6EF1-8C4A-A22D-054786A41DC0}"/>
              </a:ext>
            </a:extLst>
          </p:cNvPr>
          <p:cNvSpPr/>
          <p:nvPr/>
        </p:nvSpPr>
        <p:spPr>
          <a:xfrm>
            <a:off x="2906152" y="1345426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303D85AD-AF82-0746-869D-37AAB5BA4B5C}"/>
              </a:ext>
            </a:extLst>
          </p:cNvPr>
          <p:cNvSpPr/>
          <p:nvPr/>
        </p:nvSpPr>
        <p:spPr>
          <a:xfrm>
            <a:off x="5587997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57CC0200-F5F4-4147-A4A4-1F923689718D}"/>
              </a:ext>
            </a:extLst>
          </p:cNvPr>
          <p:cNvSpPr/>
          <p:nvPr/>
        </p:nvSpPr>
        <p:spPr>
          <a:xfrm>
            <a:off x="8269842" y="1345428"/>
            <a:ext cx="1211283" cy="1211283"/>
          </a:xfrm>
          <a:prstGeom prst="donut">
            <a:avLst>
              <a:gd name="adj" fmla="val 86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403A36E9-C423-D549-B2F0-864E7B4037B0}"/>
              </a:ext>
            </a:extLst>
          </p:cNvPr>
          <p:cNvSpPr/>
          <p:nvPr/>
        </p:nvSpPr>
        <p:spPr>
          <a:xfrm>
            <a:off x="2906151" y="4609160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9638399-5C42-B84C-9D1A-2863E1AE907B}"/>
              </a:ext>
            </a:extLst>
          </p:cNvPr>
          <p:cNvSpPr/>
          <p:nvPr/>
        </p:nvSpPr>
        <p:spPr>
          <a:xfrm>
            <a:off x="5587996" y="4609159"/>
            <a:ext cx="1211283" cy="1211283"/>
          </a:xfrm>
          <a:prstGeom prst="donut">
            <a:avLst>
              <a:gd name="adj" fmla="val 869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36791CD3-304E-5042-AF16-FEE73EA18A91}"/>
              </a:ext>
            </a:extLst>
          </p:cNvPr>
          <p:cNvSpPr/>
          <p:nvPr/>
        </p:nvSpPr>
        <p:spPr>
          <a:xfrm>
            <a:off x="8269841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795FB-A29D-354B-A267-DB6D40E69B34}"/>
              </a:ext>
            </a:extLst>
          </p:cNvPr>
          <p:cNvSpPr/>
          <p:nvPr/>
        </p:nvSpPr>
        <p:spPr>
          <a:xfrm>
            <a:off x="4271815" y="1820438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7B2621-4981-1949-B6DE-DFC774BD6CF3}"/>
              </a:ext>
            </a:extLst>
          </p:cNvPr>
          <p:cNvSpPr/>
          <p:nvPr/>
        </p:nvSpPr>
        <p:spPr>
          <a:xfrm>
            <a:off x="6965536" y="1820438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72EB0B-82AD-EF49-9D81-D901C87AE2D7}"/>
              </a:ext>
            </a:extLst>
          </p:cNvPr>
          <p:cNvSpPr/>
          <p:nvPr/>
        </p:nvSpPr>
        <p:spPr>
          <a:xfrm>
            <a:off x="9670521" y="1820438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7E799D-45CA-7D42-AA06-F8AED729A93F}"/>
              </a:ext>
            </a:extLst>
          </p:cNvPr>
          <p:cNvSpPr/>
          <p:nvPr/>
        </p:nvSpPr>
        <p:spPr>
          <a:xfrm>
            <a:off x="4271815" y="5253501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78E817-C0D4-674D-92DD-1388261F2A31}"/>
              </a:ext>
            </a:extLst>
          </p:cNvPr>
          <p:cNvSpPr/>
          <p:nvPr/>
        </p:nvSpPr>
        <p:spPr>
          <a:xfrm>
            <a:off x="4573757" y="5253500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962DAA-634C-4D4A-A830-98356E986B91}"/>
              </a:ext>
            </a:extLst>
          </p:cNvPr>
          <p:cNvSpPr/>
          <p:nvPr/>
        </p:nvSpPr>
        <p:spPr>
          <a:xfrm>
            <a:off x="4874708" y="5253500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DA65D-7240-9441-97C7-3A67290A1CDE}"/>
              </a:ext>
            </a:extLst>
          </p:cNvPr>
          <p:cNvSpPr/>
          <p:nvPr/>
        </p:nvSpPr>
        <p:spPr>
          <a:xfrm>
            <a:off x="6965150" y="5253500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F00F7-537B-CF4C-8822-DC418C1473B0}"/>
              </a:ext>
            </a:extLst>
          </p:cNvPr>
          <p:cNvSpPr/>
          <p:nvPr/>
        </p:nvSpPr>
        <p:spPr>
          <a:xfrm>
            <a:off x="7267092" y="5253499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3E6C9-1ACE-5C44-9B1E-53860A0A87AB}"/>
              </a:ext>
            </a:extLst>
          </p:cNvPr>
          <p:cNvSpPr/>
          <p:nvPr/>
        </p:nvSpPr>
        <p:spPr>
          <a:xfrm>
            <a:off x="7568043" y="5253499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63DA92-CC51-7E47-AEE4-3279A4DA36A7}"/>
              </a:ext>
            </a:extLst>
          </p:cNvPr>
          <p:cNvSpPr/>
          <p:nvPr/>
        </p:nvSpPr>
        <p:spPr>
          <a:xfrm>
            <a:off x="9670522" y="5253500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7080E7-FE52-4747-8E55-6ABF95D942ED}"/>
              </a:ext>
            </a:extLst>
          </p:cNvPr>
          <p:cNvSpPr/>
          <p:nvPr/>
        </p:nvSpPr>
        <p:spPr>
          <a:xfrm>
            <a:off x="9977522" y="5253499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584A84-8385-9940-A5A2-A39C1078BF8F}"/>
              </a:ext>
            </a:extLst>
          </p:cNvPr>
          <p:cNvSpPr/>
          <p:nvPr/>
        </p:nvSpPr>
        <p:spPr>
          <a:xfrm>
            <a:off x="10285290" y="5253499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5109CF-3537-2546-94C0-D482E29567E9}"/>
              </a:ext>
            </a:extLst>
          </p:cNvPr>
          <p:cNvCxnSpPr>
            <a:endCxn id="64" idx="0"/>
          </p:cNvCxnSpPr>
          <p:nvPr/>
        </p:nvCxnSpPr>
        <p:spPr>
          <a:xfrm flipH="1">
            <a:off x="3511793" y="2556709"/>
            <a:ext cx="27271" cy="2052451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B199B-45C6-2144-BBEE-F96D27D5DA53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3940047" y="2379321"/>
            <a:ext cx="1825337" cy="240722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FC451B-2694-D24F-80D0-9311837B115A}"/>
              </a:ext>
            </a:extLst>
          </p:cNvPr>
          <p:cNvCxnSpPr>
            <a:cxnSpLocks/>
          </p:cNvCxnSpPr>
          <p:nvPr/>
        </p:nvCxnSpPr>
        <p:spPr>
          <a:xfrm>
            <a:off x="4117434" y="2081694"/>
            <a:ext cx="4152407" cy="300247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DFDF3A-E828-8142-AF93-ECD2AB9589E7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 flipH="1">
            <a:off x="6193638" y="2556709"/>
            <a:ext cx="1" cy="2052450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0A038-25E3-D94E-B1AA-C4ADF1118B68}"/>
              </a:ext>
            </a:extLst>
          </p:cNvPr>
          <p:cNvCxnSpPr>
            <a:stCxn id="62" idx="3"/>
            <a:endCxn id="64" idx="7"/>
          </p:cNvCxnSpPr>
          <p:nvPr/>
        </p:nvCxnSpPr>
        <p:spPr>
          <a:xfrm flipH="1">
            <a:off x="3940046" y="2379321"/>
            <a:ext cx="1825339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C2BA06-F9C3-7848-8767-D5DD1983D703}"/>
              </a:ext>
            </a:extLst>
          </p:cNvPr>
          <p:cNvCxnSpPr>
            <a:cxnSpLocks/>
            <a:stCxn id="62" idx="5"/>
            <a:endCxn id="66" idx="1"/>
          </p:cNvCxnSpPr>
          <p:nvPr/>
        </p:nvCxnSpPr>
        <p:spPr>
          <a:xfrm>
            <a:off x="6621892" y="2379321"/>
            <a:ext cx="1825337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432C2-F16F-BE4B-A696-CC269983E671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 flipH="1">
            <a:off x="8875483" y="2556711"/>
            <a:ext cx="1" cy="2052449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D16E5D-04CB-5E4D-85BA-BE1F26EFE2A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621891" y="2379323"/>
            <a:ext cx="1825339" cy="2407224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5A00E5-72A2-8B4C-A744-95AE721E7DF5}"/>
              </a:ext>
            </a:extLst>
          </p:cNvPr>
          <p:cNvCxnSpPr>
            <a:cxnSpLocks/>
            <a:endCxn id="64" idx="6"/>
          </p:cNvCxnSpPr>
          <p:nvPr/>
        </p:nvCxnSpPr>
        <p:spPr>
          <a:xfrm flipH="1">
            <a:off x="4117434" y="2081694"/>
            <a:ext cx="4152408" cy="3133108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198EA8-FBED-0141-8D7F-348806631586}"/>
              </a:ext>
            </a:extLst>
          </p:cNvPr>
          <p:cNvSpPr txBox="1"/>
          <p:nvPr/>
        </p:nvSpPr>
        <p:spPr>
          <a:xfrm>
            <a:off x="3225604" y="1523914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DAA83-5C16-1445-8740-FCA46539AA9E}"/>
              </a:ext>
            </a:extLst>
          </p:cNvPr>
          <p:cNvSpPr txBox="1"/>
          <p:nvPr/>
        </p:nvSpPr>
        <p:spPr>
          <a:xfrm>
            <a:off x="5888948" y="1517547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6D1C3-A68D-6249-A711-1F258E82CC12}"/>
              </a:ext>
            </a:extLst>
          </p:cNvPr>
          <p:cNvSpPr txBox="1"/>
          <p:nvPr/>
        </p:nvSpPr>
        <p:spPr>
          <a:xfrm>
            <a:off x="8571811" y="153080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1324D1-0B23-0A4B-B81F-254E2A6F4015}"/>
              </a:ext>
            </a:extLst>
          </p:cNvPr>
          <p:cNvSpPr txBox="1"/>
          <p:nvPr/>
        </p:nvSpPr>
        <p:spPr>
          <a:xfrm>
            <a:off x="3225604" y="4810516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FB5D33-9630-6140-8288-DB143166B51A}"/>
              </a:ext>
            </a:extLst>
          </p:cNvPr>
          <p:cNvSpPr txBox="1"/>
          <p:nvPr/>
        </p:nvSpPr>
        <p:spPr>
          <a:xfrm>
            <a:off x="5829571" y="480414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362AA-9DC8-3C4A-831D-37BB9E859A56}"/>
              </a:ext>
            </a:extLst>
          </p:cNvPr>
          <p:cNvSpPr txBox="1"/>
          <p:nvPr/>
        </p:nvSpPr>
        <p:spPr>
          <a:xfrm>
            <a:off x="8512434" y="4817411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FB61E2-9AA5-DF4F-9021-AAB74B6C3027}"/>
              </a:ext>
            </a:extLst>
          </p:cNvPr>
          <p:cNvSpPr txBox="1"/>
          <p:nvPr/>
        </p:nvSpPr>
        <p:spPr>
          <a:xfrm>
            <a:off x="3935674" y="510750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BEFORE COMMUNICATION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872B-6063-1440-A1BE-2340CCF995BE}"/>
              </a:ext>
            </a:extLst>
          </p:cNvPr>
          <p:cNvSpPr txBox="1"/>
          <p:nvPr/>
        </p:nvSpPr>
        <p:spPr>
          <a:xfrm>
            <a:off x="3877427" y="6172543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7747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nut 60">
            <a:extLst>
              <a:ext uri="{FF2B5EF4-FFF2-40B4-BE49-F238E27FC236}">
                <a16:creationId xmlns:a16="http://schemas.microsoft.com/office/drawing/2014/main" id="{D560DC37-6EF1-8C4A-A22D-054786A41DC0}"/>
              </a:ext>
            </a:extLst>
          </p:cNvPr>
          <p:cNvSpPr/>
          <p:nvPr/>
        </p:nvSpPr>
        <p:spPr>
          <a:xfrm>
            <a:off x="2906152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303D85AD-AF82-0746-869D-37AAB5BA4B5C}"/>
              </a:ext>
            </a:extLst>
          </p:cNvPr>
          <p:cNvSpPr/>
          <p:nvPr/>
        </p:nvSpPr>
        <p:spPr>
          <a:xfrm>
            <a:off x="5587997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57CC0200-F5F4-4147-A4A4-1F923689718D}"/>
              </a:ext>
            </a:extLst>
          </p:cNvPr>
          <p:cNvSpPr/>
          <p:nvPr/>
        </p:nvSpPr>
        <p:spPr>
          <a:xfrm>
            <a:off x="8269842" y="1345428"/>
            <a:ext cx="1211283" cy="1211283"/>
          </a:xfrm>
          <a:prstGeom prst="donut">
            <a:avLst>
              <a:gd name="adj" fmla="val 8692"/>
            </a:avLst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403A36E9-C423-D549-B2F0-864E7B4037B0}"/>
              </a:ext>
            </a:extLst>
          </p:cNvPr>
          <p:cNvSpPr/>
          <p:nvPr/>
        </p:nvSpPr>
        <p:spPr>
          <a:xfrm>
            <a:off x="2906151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9638399-5C42-B84C-9D1A-2863E1AE907B}"/>
              </a:ext>
            </a:extLst>
          </p:cNvPr>
          <p:cNvSpPr/>
          <p:nvPr/>
        </p:nvSpPr>
        <p:spPr>
          <a:xfrm>
            <a:off x="5587996" y="4609159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36791CD3-304E-5042-AF16-FEE73EA18A91}"/>
              </a:ext>
            </a:extLst>
          </p:cNvPr>
          <p:cNvSpPr/>
          <p:nvPr/>
        </p:nvSpPr>
        <p:spPr>
          <a:xfrm>
            <a:off x="8269841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795FB-A29D-354B-A267-DB6D40E69B34}"/>
              </a:ext>
            </a:extLst>
          </p:cNvPr>
          <p:cNvSpPr/>
          <p:nvPr/>
        </p:nvSpPr>
        <p:spPr>
          <a:xfrm>
            <a:off x="4271815" y="1820438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7B2621-4981-1949-B6DE-DFC774BD6CF3}"/>
              </a:ext>
            </a:extLst>
          </p:cNvPr>
          <p:cNvSpPr/>
          <p:nvPr/>
        </p:nvSpPr>
        <p:spPr>
          <a:xfrm>
            <a:off x="6965536" y="1820438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72EB0B-82AD-EF49-9D81-D901C87AE2D7}"/>
              </a:ext>
            </a:extLst>
          </p:cNvPr>
          <p:cNvSpPr/>
          <p:nvPr/>
        </p:nvSpPr>
        <p:spPr>
          <a:xfrm>
            <a:off x="9670521" y="1820438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7E799D-45CA-7D42-AA06-F8AED729A93F}"/>
              </a:ext>
            </a:extLst>
          </p:cNvPr>
          <p:cNvSpPr/>
          <p:nvPr/>
        </p:nvSpPr>
        <p:spPr>
          <a:xfrm>
            <a:off x="4271815" y="5253501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78E817-C0D4-674D-92DD-1388261F2A31}"/>
              </a:ext>
            </a:extLst>
          </p:cNvPr>
          <p:cNvSpPr/>
          <p:nvPr/>
        </p:nvSpPr>
        <p:spPr>
          <a:xfrm>
            <a:off x="4573757" y="5253500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962DAA-634C-4D4A-A830-98356E986B91}"/>
              </a:ext>
            </a:extLst>
          </p:cNvPr>
          <p:cNvSpPr/>
          <p:nvPr/>
        </p:nvSpPr>
        <p:spPr>
          <a:xfrm>
            <a:off x="4874708" y="5253500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DA65D-7240-9441-97C7-3A67290A1CDE}"/>
              </a:ext>
            </a:extLst>
          </p:cNvPr>
          <p:cNvSpPr/>
          <p:nvPr/>
        </p:nvSpPr>
        <p:spPr>
          <a:xfrm>
            <a:off x="6965150" y="5253500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F00F7-537B-CF4C-8822-DC418C1473B0}"/>
              </a:ext>
            </a:extLst>
          </p:cNvPr>
          <p:cNvSpPr/>
          <p:nvPr/>
        </p:nvSpPr>
        <p:spPr>
          <a:xfrm>
            <a:off x="7267092" y="5253499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3E6C9-1ACE-5C44-9B1E-53860A0A87AB}"/>
              </a:ext>
            </a:extLst>
          </p:cNvPr>
          <p:cNvSpPr/>
          <p:nvPr/>
        </p:nvSpPr>
        <p:spPr>
          <a:xfrm>
            <a:off x="7568043" y="5253499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63DA92-CC51-7E47-AEE4-3279A4DA36A7}"/>
              </a:ext>
            </a:extLst>
          </p:cNvPr>
          <p:cNvSpPr/>
          <p:nvPr/>
        </p:nvSpPr>
        <p:spPr>
          <a:xfrm>
            <a:off x="9670522" y="5253500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7080E7-FE52-4747-8E55-6ABF95D942ED}"/>
              </a:ext>
            </a:extLst>
          </p:cNvPr>
          <p:cNvSpPr/>
          <p:nvPr/>
        </p:nvSpPr>
        <p:spPr>
          <a:xfrm>
            <a:off x="9977522" y="5253499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584A84-8385-9940-A5A2-A39C1078BF8F}"/>
              </a:ext>
            </a:extLst>
          </p:cNvPr>
          <p:cNvSpPr/>
          <p:nvPr/>
        </p:nvSpPr>
        <p:spPr>
          <a:xfrm>
            <a:off x="10285290" y="5253499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5109CF-3537-2546-94C0-D482E29567E9}"/>
              </a:ext>
            </a:extLst>
          </p:cNvPr>
          <p:cNvCxnSpPr>
            <a:endCxn id="64" idx="0"/>
          </p:cNvCxnSpPr>
          <p:nvPr/>
        </p:nvCxnSpPr>
        <p:spPr>
          <a:xfrm flipH="1">
            <a:off x="3511793" y="2556709"/>
            <a:ext cx="27271" cy="2052451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B199B-45C6-2144-BBEE-F96D27D5DA53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3940047" y="2379321"/>
            <a:ext cx="1825337" cy="240722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FC451B-2694-D24F-80D0-9311837B115A}"/>
              </a:ext>
            </a:extLst>
          </p:cNvPr>
          <p:cNvCxnSpPr>
            <a:cxnSpLocks/>
          </p:cNvCxnSpPr>
          <p:nvPr/>
        </p:nvCxnSpPr>
        <p:spPr>
          <a:xfrm>
            <a:off x="4117434" y="2081694"/>
            <a:ext cx="4152407" cy="300247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DFDF3A-E828-8142-AF93-ECD2AB9589E7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 flipH="1">
            <a:off x="6193638" y="2556709"/>
            <a:ext cx="1" cy="2052450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0A038-25E3-D94E-B1AA-C4ADF1118B68}"/>
              </a:ext>
            </a:extLst>
          </p:cNvPr>
          <p:cNvCxnSpPr>
            <a:stCxn id="62" idx="3"/>
            <a:endCxn id="64" idx="7"/>
          </p:cNvCxnSpPr>
          <p:nvPr/>
        </p:nvCxnSpPr>
        <p:spPr>
          <a:xfrm flipH="1">
            <a:off x="3940046" y="2379321"/>
            <a:ext cx="1825339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C2BA06-F9C3-7848-8767-D5DD1983D703}"/>
              </a:ext>
            </a:extLst>
          </p:cNvPr>
          <p:cNvCxnSpPr>
            <a:cxnSpLocks/>
            <a:stCxn id="62" idx="5"/>
            <a:endCxn id="66" idx="1"/>
          </p:cNvCxnSpPr>
          <p:nvPr/>
        </p:nvCxnSpPr>
        <p:spPr>
          <a:xfrm>
            <a:off x="6621892" y="2379321"/>
            <a:ext cx="1825337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432C2-F16F-BE4B-A696-CC269983E671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 flipH="1">
            <a:off x="8875483" y="2556711"/>
            <a:ext cx="1" cy="2052449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D16E5D-04CB-5E4D-85BA-BE1F26EFE2A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621891" y="2379323"/>
            <a:ext cx="1825339" cy="2407224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5A00E5-72A2-8B4C-A744-95AE721E7DF5}"/>
              </a:ext>
            </a:extLst>
          </p:cNvPr>
          <p:cNvCxnSpPr>
            <a:cxnSpLocks/>
            <a:endCxn id="64" idx="6"/>
          </p:cNvCxnSpPr>
          <p:nvPr/>
        </p:nvCxnSpPr>
        <p:spPr>
          <a:xfrm flipH="1">
            <a:off x="4117434" y="2081694"/>
            <a:ext cx="4152408" cy="3133108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198EA8-FBED-0141-8D7F-348806631586}"/>
              </a:ext>
            </a:extLst>
          </p:cNvPr>
          <p:cNvSpPr txBox="1"/>
          <p:nvPr/>
        </p:nvSpPr>
        <p:spPr>
          <a:xfrm>
            <a:off x="3225604" y="1523914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DAA83-5C16-1445-8740-FCA46539AA9E}"/>
              </a:ext>
            </a:extLst>
          </p:cNvPr>
          <p:cNvSpPr txBox="1"/>
          <p:nvPr/>
        </p:nvSpPr>
        <p:spPr>
          <a:xfrm>
            <a:off x="5888948" y="1517547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6D1C3-A68D-6249-A711-1F258E82CC12}"/>
              </a:ext>
            </a:extLst>
          </p:cNvPr>
          <p:cNvSpPr txBox="1"/>
          <p:nvPr/>
        </p:nvSpPr>
        <p:spPr>
          <a:xfrm>
            <a:off x="8571811" y="153080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1324D1-0B23-0A4B-B81F-254E2A6F4015}"/>
              </a:ext>
            </a:extLst>
          </p:cNvPr>
          <p:cNvSpPr txBox="1"/>
          <p:nvPr/>
        </p:nvSpPr>
        <p:spPr>
          <a:xfrm>
            <a:off x="3225604" y="4810516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FB5D33-9630-6140-8288-DB143166B51A}"/>
              </a:ext>
            </a:extLst>
          </p:cNvPr>
          <p:cNvSpPr txBox="1"/>
          <p:nvPr/>
        </p:nvSpPr>
        <p:spPr>
          <a:xfrm>
            <a:off x="5829571" y="480414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362AA-9DC8-3C4A-831D-37BB9E859A56}"/>
              </a:ext>
            </a:extLst>
          </p:cNvPr>
          <p:cNvSpPr txBox="1"/>
          <p:nvPr/>
        </p:nvSpPr>
        <p:spPr>
          <a:xfrm>
            <a:off x="8512434" y="4817411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FB61E2-9AA5-DF4F-9021-AAB74B6C3027}"/>
              </a:ext>
            </a:extLst>
          </p:cNvPr>
          <p:cNvSpPr txBox="1"/>
          <p:nvPr/>
        </p:nvSpPr>
        <p:spPr>
          <a:xfrm>
            <a:off x="3935674" y="510750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BEFORE COMMUNICATION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872B-6063-1440-A1BE-2340CCF995BE}"/>
              </a:ext>
            </a:extLst>
          </p:cNvPr>
          <p:cNvSpPr txBox="1"/>
          <p:nvPr/>
        </p:nvSpPr>
        <p:spPr>
          <a:xfrm>
            <a:off x="3877427" y="6172543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478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nut 60">
            <a:extLst>
              <a:ext uri="{FF2B5EF4-FFF2-40B4-BE49-F238E27FC236}">
                <a16:creationId xmlns:a16="http://schemas.microsoft.com/office/drawing/2014/main" id="{D560DC37-6EF1-8C4A-A22D-054786A41DC0}"/>
              </a:ext>
            </a:extLst>
          </p:cNvPr>
          <p:cNvSpPr/>
          <p:nvPr/>
        </p:nvSpPr>
        <p:spPr>
          <a:xfrm>
            <a:off x="2906152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303D85AD-AF82-0746-869D-37AAB5BA4B5C}"/>
              </a:ext>
            </a:extLst>
          </p:cNvPr>
          <p:cNvSpPr/>
          <p:nvPr/>
        </p:nvSpPr>
        <p:spPr>
          <a:xfrm>
            <a:off x="5587997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57CC0200-F5F4-4147-A4A4-1F923689718D}"/>
              </a:ext>
            </a:extLst>
          </p:cNvPr>
          <p:cNvSpPr/>
          <p:nvPr/>
        </p:nvSpPr>
        <p:spPr>
          <a:xfrm>
            <a:off x="8269842" y="1345428"/>
            <a:ext cx="1211283" cy="1211283"/>
          </a:xfrm>
          <a:prstGeom prst="donut">
            <a:avLst>
              <a:gd name="adj" fmla="val 8692"/>
            </a:avLst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403A36E9-C423-D549-B2F0-864E7B4037B0}"/>
              </a:ext>
            </a:extLst>
          </p:cNvPr>
          <p:cNvSpPr/>
          <p:nvPr/>
        </p:nvSpPr>
        <p:spPr>
          <a:xfrm>
            <a:off x="2906151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9638399-5C42-B84C-9D1A-2863E1AE907B}"/>
              </a:ext>
            </a:extLst>
          </p:cNvPr>
          <p:cNvSpPr/>
          <p:nvPr/>
        </p:nvSpPr>
        <p:spPr>
          <a:xfrm>
            <a:off x="5587996" y="4609159"/>
            <a:ext cx="1211283" cy="1211283"/>
          </a:xfrm>
          <a:prstGeom prst="donut">
            <a:avLst>
              <a:gd name="adj" fmla="val 8692"/>
            </a:avLst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36791CD3-304E-5042-AF16-FEE73EA18A91}"/>
              </a:ext>
            </a:extLst>
          </p:cNvPr>
          <p:cNvSpPr/>
          <p:nvPr/>
        </p:nvSpPr>
        <p:spPr>
          <a:xfrm>
            <a:off x="8269841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795FB-A29D-354B-A267-DB6D40E69B34}"/>
              </a:ext>
            </a:extLst>
          </p:cNvPr>
          <p:cNvSpPr/>
          <p:nvPr/>
        </p:nvSpPr>
        <p:spPr>
          <a:xfrm>
            <a:off x="4271815" y="1820438"/>
            <a:ext cx="261257" cy="261257"/>
          </a:xfrm>
          <a:prstGeom prst="rect">
            <a:avLst/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7B2621-4981-1949-B6DE-DFC774BD6CF3}"/>
              </a:ext>
            </a:extLst>
          </p:cNvPr>
          <p:cNvSpPr/>
          <p:nvPr/>
        </p:nvSpPr>
        <p:spPr>
          <a:xfrm>
            <a:off x="6965536" y="1820438"/>
            <a:ext cx="261257" cy="261257"/>
          </a:xfrm>
          <a:prstGeom prst="rect">
            <a:avLst/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72EB0B-82AD-EF49-9D81-D901C87AE2D7}"/>
              </a:ext>
            </a:extLst>
          </p:cNvPr>
          <p:cNvSpPr/>
          <p:nvPr/>
        </p:nvSpPr>
        <p:spPr>
          <a:xfrm>
            <a:off x="9670521" y="1820438"/>
            <a:ext cx="261257" cy="261257"/>
          </a:xfrm>
          <a:prstGeom prst="rect">
            <a:avLst/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7E799D-45CA-7D42-AA06-F8AED729A93F}"/>
              </a:ext>
            </a:extLst>
          </p:cNvPr>
          <p:cNvSpPr/>
          <p:nvPr/>
        </p:nvSpPr>
        <p:spPr>
          <a:xfrm>
            <a:off x="4271815" y="5253501"/>
            <a:ext cx="261257" cy="261257"/>
          </a:xfrm>
          <a:prstGeom prst="rect">
            <a:avLst/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78E817-C0D4-674D-92DD-1388261F2A31}"/>
              </a:ext>
            </a:extLst>
          </p:cNvPr>
          <p:cNvSpPr/>
          <p:nvPr/>
        </p:nvSpPr>
        <p:spPr>
          <a:xfrm>
            <a:off x="4573757" y="5253500"/>
            <a:ext cx="261257" cy="261257"/>
          </a:xfrm>
          <a:prstGeom prst="rect">
            <a:avLst/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962DAA-634C-4D4A-A830-98356E986B91}"/>
              </a:ext>
            </a:extLst>
          </p:cNvPr>
          <p:cNvSpPr/>
          <p:nvPr/>
        </p:nvSpPr>
        <p:spPr>
          <a:xfrm>
            <a:off x="4874708" y="5253500"/>
            <a:ext cx="261257" cy="261257"/>
          </a:xfrm>
          <a:prstGeom prst="rect">
            <a:avLst/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DA65D-7240-9441-97C7-3A67290A1CDE}"/>
              </a:ext>
            </a:extLst>
          </p:cNvPr>
          <p:cNvSpPr/>
          <p:nvPr/>
        </p:nvSpPr>
        <p:spPr>
          <a:xfrm>
            <a:off x="6965150" y="5253500"/>
            <a:ext cx="261257" cy="261257"/>
          </a:xfrm>
          <a:prstGeom prst="rect">
            <a:avLst/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F00F7-537B-CF4C-8822-DC418C1473B0}"/>
              </a:ext>
            </a:extLst>
          </p:cNvPr>
          <p:cNvSpPr/>
          <p:nvPr/>
        </p:nvSpPr>
        <p:spPr>
          <a:xfrm>
            <a:off x="7267092" y="5253499"/>
            <a:ext cx="261257" cy="261257"/>
          </a:xfrm>
          <a:prstGeom prst="rect">
            <a:avLst/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3E6C9-1ACE-5C44-9B1E-53860A0A87AB}"/>
              </a:ext>
            </a:extLst>
          </p:cNvPr>
          <p:cNvSpPr/>
          <p:nvPr/>
        </p:nvSpPr>
        <p:spPr>
          <a:xfrm>
            <a:off x="7568043" y="5253499"/>
            <a:ext cx="261257" cy="261257"/>
          </a:xfrm>
          <a:prstGeom prst="rect">
            <a:avLst/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63DA92-CC51-7E47-AEE4-3279A4DA36A7}"/>
              </a:ext>
            </a:extLst>
          </p:cNvPr>
          <p:cNvSpPr/>
          <p:nvPr/>
        </p:nvSpPr>
        <p:spPr>
          <a:xfrm>
            <a:off x="9670522" y="5253500"/>
            <a:ext cx="261257" cy="261257"/>
          </a:xfrm>
          <a:prstGeom prst="rect">
            <a:avLst/>
          </a:prstGeom>
          <a:solidFill>
            <a:srgbClr val="33A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7080E7-FE52-4747-8E55-6ABF95D942ED}"/>
              </a:ext>
            </a:extLst>
          </p:cNvPr>
          <p:cNvSpPr/>
          <p:nvPr/>
        </p:nvSpPr>
        <p:spPr>
          <a:xfrm>
            <a:off x="9977522" y="5253499"/>
            <a:ext cx="261257" cy="261257"/>
          </a:xfrm>
          <a:prstGeom prst="rect">
            <a:avLst/>
          </a:prstGeom>
          <a:solidFill>
            <a:srgbClr val="FCBC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584A84-8385-9940-A5A2-A39C1078BF8F}"/>
              </a:ext>
            </a:extLst>
          </p:cNvPr>
          <p:cNvSpPr/>
          <p:nvPr/>
        </p:nvSpPr>
        <p:spPr>
          <a:xfrm>
            <a:off x="10285290" y="5253499"/>
            <a:ext cx="261257" cy="261257"/>
          </a:xfrm>
          <a:prstGeom prst="rect">
            <a:avLst/>
          </a:prstGeom>
          <a:solidFill>
            <a:srgbClr val="EA44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5109CF-3537-2546-94C0-D482E29567E9}"/>
              </a:ext>
            </a:extLst>
          </p:cNvPr>
          <p:cNvCxnSpPr>
            <a:endCxn id="64" idx="0"/>
          </p:cNvCxnSpPr>
          <p:nvPr/>
        </p:nvCxnSpPr>
        <p:spPr>
          <a:xfrm flipH="1">
            <a:off x="3511793" y="2556709"/>
            <a:ext cx="27271" cy="2052451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B199B-45C6-2144-BBEE-F96D27D5DA53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3940047" y="2379321"/>
            <a:ext cx="1825337" cy="240722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FC451B-2694-D24F-80D0-9311837B115A}"/>
              </a:ext>
            </a:extLst>
          </p:cNvPr>
          <p:cNvCxnSpPr>
            <a:cxnSpLocks/>
          </p:cNvCxnSpPr>
          <p:nvPr/>
        </p:nvCxnSpPr>
        <p:spPr>
          <a:xfrm>
            <a:off x="4117434" y="2081694"/>
            <a:ext cx="4152407" cy="300247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DFDF3A-E828-8142-AF93-ECD2AB9589E7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 flipH="1">
            <a:off x="6193638" y="2556709"/>
            <a:ext cx="1" cy="2052450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0A038-25E3-D94E-B1AA-C4ADF1118B68}"/>
              </a:ext>
            </a:extLst>
          </p:cNvPr>
          <p:cNvCxnSpPr>
            <a:stCxn id="62" idx="3"/>
            <a:endCxn id="64" idx="7"/>
          </p:cNvCxnSpPr>
          <p:nvPr/>
        </p:nvCxnSpPr>
        <p:spPr>
          <a:xfrm flipH="1">
            <a:off x="3940046" y="2379321"/>
            <a:ext cx="1825339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C2BA06-F9C3-7848-8767-D5DD1983D703}"/>
              </a:ext>
            </a:extLst>
          </p:cNvPr>
          <p:cNvCxnSpPr>
            <a:cxnSpLocks/>
            <a:stCxn id="62" idx="5"/>
            <a:endCxn id="66" idx="1"/>
          </p:cNvCxnSpPr>
          <p:nvPr/>
        </p:nvCxnSpPr>
        <p:spPr>
          <a:xfrm>
            <a:off x="6621892" y="2379321"/>
            <a:ext cx="1825337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432C2-F16F-BE4B-A696-CC269983E671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 flipH="1">
            <a:off x="8875483" y="2556711"/>
            <a:ext cx="1" cy="2052449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D16E5D-04CB-5E4D-85BA-BE1F26EFE2A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621891" y="2379323"/>
            <a:ext cx="1825339" cy="2407224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5A00E5-72A2-8B4C-A744-95AE721E7DF5}"/>
              </a:ext>
            </a:extLst>
          </p:cNvPr>
          <p:cNvCxnSpPr>
            <a:cxnSpLocks/>
            <a:endCxn id="64" idx="6"/>
          </p:cNvCxnSpPr>
          <p:nvPr/>
        </p:nvCxnSpPr>
        <p:spPr>
          <a:xfrm flipH="1">
            <a:off x="4117434" y="2081694"/>
            <a:ext cx="4152408" cy="3133108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198EA8-FBED-0141-8D7F-348806631586}"/>
              </a:ext>
            </a:extLst>
          </p:cNvPr>
          <p:cNvSpPr txBox="1"/>
          <p:nvPr/>
        </p:nvSpPr>
        <p:spPr>
          <a:xfrm>
            <a:off x="3225604" y="1523914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DAA83-5C16-1445-8740-FCA46539AA9E}"/>
              </a:ext>
            </a:extLst>
          </p:cNvPr>
          <p:cNvSpPr txBox="1"/>
          <p:nvPr/>
        </p:nvSpPr>
        <p:spPr>
          <a:xfrm>
            <a:off x="5888948" y="1517547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6D1C3-A68D-6249-A711-1F258E82CC12}"/>
              </a:ext>
            </a:extLst>
          </p:cNvPr>
          <p:cNvSpPr txBox="1"/>
          <p:nvPr/>
        </p:nvSpPr>
        <p:spPr>
          <a:xfrm>
            <a:off x="8571811" y="153080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1324D1-0B23-0A4B-B81F-254E2A6F4015}"/>
              </a:ext>
            </a:extLst>
          </p:cNvPr>
          <p:cNvSpPr txBox="1"/>
          <p:nvPr/>
        </p:nvSpPr>
        <p:spPr>
          <a:xfrm>
            <a:off x="3225604" y="4810516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FB5D33-9630-6140-8288-DB143166B51A}"/>
              </a:ext>
            </a:extLst>
          </p:cNvPr>
          <p:cNvSpPr txBox="1"/>
          <p:nvPr/>
        </p:nvSpPr>
        <p:spPr>
          <a:xfrm>
            <a:off x="5829571" y="480414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362AA-9DC8-3C4A-831D-37BB9E859A56}"/>
              </a:ext>
            </a:extLst>
          </p:cNvPr>
          <p:cNvSpPr txBox="1"/>
          <p:nvPr/>
        </p:nvSpPr>
        <p:spPr>
          <a:xfrm>
            <a:off x="8512434" y="4817411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FB61E2-9AA5-DF4F-9021-AAB74B6C3027}"/>
              </a:ext>
            </a:extLst>
          </p:cNvPr>
          <p:cNvSpPr txBox="1"/>
          <p:nvPr/>
        </p:nvSpPr>
        <p:spPr>
          <a:xfrm>
            <a:off x="3935674" y="510750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BEFORE COMMUNICATION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872B-6063-1440-A1BE-2340CCF995BE}"/>
              </a:ext>
            </a:extLst>
          </p:cNvPr>
          <p:cNvSpPr txBox="1"/>
          <p:nvPr/>
        </p:nvSpPr>
        <p:spPr>
          <a:xfrm>
            <a:off x="3877427" y="6172543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421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45E0DF0-97C5-E94D-BE68-4050BA433FCA}"/>
              </a:ext>
            </a:extLst>
          </p:cNvPr>
          <p:cNvSpPr/>
          <p:nvPr/>
        </p:nvSpPr>
        <p:spPr>
          <a:xfrm>
            <a:off x="4532667" y="574482"/>
            <a:ext cx="671717" cy="1408649"/>
          </a:xfrm>
          <a:prstGeom prst="rect">
            <a:avLst/>
          </a:prstGeom>
          <a:solidFill>
            <a:srgbClr val="34A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B7C8BF-64CC-A041-985A-24B1919C3BDF}"/>
              </a:ext>
            </a:extLst>
          </p:cNvPr>
          <p:cNvSpPr/>
          <p:nvPr/>
        </p:nvSpPr>
        <p:spPr>
          <a:xfrm>
            <a:off x="5224281" y="574481"/>
            <a:ext cx="702031" cy="1408650"/>
          </a:xfrm>
          <a:prstGeom prst="rect">
            <a:avLst/>
          </a:prstGeom>
          <a:solidFill>
            <a:srgbClr val="FABC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AF1FD-92BE-A741-9028-8505F4AB56D1}"/>
              </a:ext>
            </a:extLst>
          </p:cNvPr>
          <p:cNvSpPr/>
          <p:nvPr/>
        </p:nvSpPr>
        <p:spPr>
          <a:xfrm>
            <a:off x="5962690" y="574481"/>
            <a:ext cx="669857" cy="1408650"/>
          </a:xfrm>
          <a:prstGeom prst="rect">
            <a:avLst/>
          </a:prstGeom>
          <a:solidFill>
            <a:srgbClr val="EA44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F397A-D7F5-574D-942D-873B2F492CF4}"/>
              </a:ext>
            </a:extLst>
          </p:cNvPr>
          <p:cNvSpPr/>
          <p:nvPr/>
        </p:nvSpPr>
        <p:spPr>
          <a:xfrm>
            <a:off x="4537018" y="574482"/>
            <a:ext cx="2111646" cy="140865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BC0BFA-A5C7-4D42-B338-5A662E4D9BFF}"/>
              </a:ext>
            </a:extLst>
          </p:cNvPr>
          <p:cNvCxnSpPr>
            <a:cxnSpLocks/>
          </p:cNvCxnSpPr>
          <p:nvPr/>
        </p:nvCxnSpPr>
        <p:spPr>
          <a:xfrm flipV="1">
            <a:off x="5224281" y="574481"/>
            <a:ext cx="0" cy="140865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7A6C8-28B7-074F-8945-D0DE4D62DDE9}"/>
              </a:ext>
            </a:extLst>
          </p:cNvPr>
          <p:cNvCxnSpPr>
            <a:cxnSpLocks/>
          </p:cNvCxnSpPr>
          <p:nvPr/>
        </p:nvCxnSpPr>
        <p:spPr>
          <a:xfrm flipV="1">
            <a:off x="5926312" y="574481"/>
            <a:ext cx="0" cy="140865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6A83113-3E4A-B641-88D9-1F37EDF3377C}"/>
              </a:ext>
            </a:extLst>
          </p:cNvPr>
          <p:cNvGrpSpPr/>
          <p:nvPr/>
        </p:nvGrpSpPr>
        <p:grpSpPr>
          <a:xfrm>
            <a:off x="5363235" y="3227434"/>
            <a:ext cx="2115997" cy="1408651"/>
            <a:chOff x="4532667" y="4182772"/>
            <a:chExt cx="2115997" cy="14086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E38826A-B185-374F-B577-ADE66AAA76FA}"/>
                </a:ext>
              </a:extLst>
            </p:cNvPr>
            <p:cNvSpPr/>
            <p:nvPr/>
          </p:nvSpPr>
          <p:spPr>
            <a:xfrm>
              <a:off x="4532667" y="4182773"/>
              <a:ext cx="671717" cy="1408649"/>
            </a:xfrm>
            <a:prstGeom prst="rect">
              <a:avLst/>
            </a:prstGeom>
            <a:solidFill>
              <a:srgbClr val="34A8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3BF23F-2715-A84A-93E8-85A5672CC0D1}"/>
                </a:ext>
              </a:extLst>
            </p:cNvPr>
            <p:cNvSpPr/>
            <p:nvPr/>
          </p:nvSpPr>
          <p:spPr>
            <a:xfrm>
              <a:off x="5224281" y="4182772"/>
              <a:ext cx="702031" cy="1408650"/>
            </a:xfrm>
            <a:prstGeom prst="rect">
              <a:avLst/>
            </a:prstGeom>
            <a:solidFill>
              <a:srgbClr val="FABC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ED0E83-A569-5546-8BCE-ACB5A8A18F52}"/>
                </a:ext>
              </a:extLst>
            </p:cNvPr>
            <p:cNvSpPr/>
            <p:nvPr/>
          </p:nvSpPr>
          <p:spPr>
            <a:xfrm>
              <a:off x="5949243" y="4182772"/>
              <a:ext cx="669857" cy="1408650"/>
            </a:xfrm>
            <a:prstGeom prst="rect">
              <a:avLst/>
            </a:prstGeom>
            <a:solidFill>
              <a:srgbClr val="EA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C73E16E-10AE-7840-BB14-59857303C5B5}"/>
                </a:ext>
              </a:extLst>
            </p:cNvPr>
            <p:cNvSpPr/>
            <p:nvPr/>
          </p:nvSpPr>
          <p:spPr>
            <a:xfrm>
              <a:off x="4537018" y="4182773"/>
              <a:ext cx="2111646" cy="140865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53A99E-C912-0E4F-A586-F0B3B6497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81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890E21A-B66C-F44C-A8D7-06189D6F4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312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295608D-1FD8-EF4A-9D11-9DF56AB90DE2}"/>
              </a:ext>
            </a:extLst>
          </p:cNvPr>
          <p:cNvGrpSpPr/>
          <p:nvPr/>
        </p:nvGrpSpPr>
        <p:grpSpPr>
          <a:xfrm>
            <a:off x="4868208" y="3753203"/>
            <a:ext cx="2115997" cy="1408651"/>
            <a:chOff x="4532667" y="4182772"/>
            <a:chExt cx="2115997" cy="140865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3722B36-66E1-454F-A509-C48E8A475C57}"/>
                </a:ext>
              </a:extLst>
            </p:cNvPr>
            <p:cNvSpPr/>
            <p:nvPr/>
          </p:nvSpPr>
          <p:spPr>
            <a:xfrm>
              <a:off x="4532667" y="4182773"/>
              <a:ext cx="671717" cy="1408649"/>
            </a:xfrm>
            <a:prstGeom prst="rect">
              <a:avLst/>
            </a:prstGeom>
            <a:solidFill>
              <a:srgbClr val="34A8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3352BE5-E2B6-F14E-8431-06340BC4DA91}"/>
                </a:ext>
              </a:extLst>
            </p:cNvPr>
            <p:cNvSpPr/>
            <p:nvPr/>
          </p:nvSpPr>
          <p:spPr>
            <a:xfrm>
              <a:off x="5224281" y="4182772"/>
              <a:ext cx="702031" cy="1408650"/>
            </a:xfrm>
            <a:prstGeom prst="rect">
              <a:avLst/>
            </a:prstGeom>
            <a:solidFill>
              <a:srgbClr val="FABC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DB271C6-5B81-FD4C-BE0F-90241D31E9E6}"/>
                </a:ext>
              </a:extLst>
            </p:cNvPr>
            <p:cNvSpPr/>
            <p:nvPr/>
          </p:nvSpPr>
          <p:spPr>
            <a:xfrm>
              <a:off x="5962690" y="4182772"/>
              <a:ext cx="669857" cy="1408650"/>
            </a:xfrm>
            <a:prstGeom prst="rect">
              <a:avLst/>
            </a:prstGeom>
            <a:solidFill>
              <a:srgbClr val="EA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84988A-5373-7046-AF8E-52D55DF6880D}"/>
                </a:ext>
              </a:extLst>
            </p:cNvPr>
            <p:cNvSpPr/>
            <p:nvPr/>
          </p:nvSpPr>
          <p:spPr>
            <a:xfrm>
              <a:off x="4537018" y="4182773"/>
              <a:ext cx="2111646" cy="140865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9B00FC-4F34-D94B-A04B-79DDEC753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81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F48ECC-2085-4F42-B71E-F8BAF6289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312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37A948-C128-C445-9BF7-9675514F9B53}"/>
              </a:ext>
            </a:extLst>
          </p:cNvPr>
          <p:cNvGrpSpPr/>
          <p:nvPr/>
        </p:nvGrpSpPr>
        <p:grpSpPr>
          <a:xfrm>
            <a:off x="4198666" y="4278971"/>
            <a:ext cx="2115997" cy="1408651"/>
            <a:chOff x="4532667" y="4182772"/>
            <a:chExt cx="2115997" cy="140865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8E051D-1AB4-D649-936A-52382B0723EF}"/>
                </a:ext>
              </a:extLst>
            </p:cNvPr>
            <p:cNvSpPr/>
            <p:nvPr/>
          </p:nvSpPr>
          <p:spPr>
            <a:xfrm>
              <a:off x="4532667" y="4182773"/>
              <a:ext cx="671717" cy="1408649"/>
            </a:xfrm>
            <a:prstGeom prst="rect">
              <a:avLst/>
            </a:prstGeom>
            <a:solidFill>
              <a:srgbClr val="34A8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8AE117-EFD4-8446-A1A4-F0A8D5663E68}"/>
                </a:ext>
              </a:extLst>
            </p:cNvPr>
            <p:cNvSpPr/>
            <p:nvPr/>
          </p:nvSpPr>
          <p:spPr>
            <a:xfrm>
              <a:off x="5224281" y="4182772"/>
              <a:ext cx="702031" cy="1408650"/>
            </a:xfrm>
            <a:prstGeom prst="rect">
              <a:avLst/>
            </a:prstGeom>
            <a:solidFill>
              <a:srgbClr val="FABC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F64998-F27E-0944-91DE-600FB27C0741}"/>
                </a:ext>
              </a:extLst>
            </p:cNvPr>
            <p:cNvSpPr/>
            <p:nvPr/>
          </p:nvSpPr>
          <p:spPr>
            <a:xfrm>
              <a:off x="5958800" y="4182772"/>
              <a:ext cx="673747" cy="1408650"/>
            </a:xfrm>
            <a:prstGeom prst="rect">
              <a:avLst/>
            </a:prstGeom>
            <a:solidFill>
              <a:srgbClr val="EA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A4CB57-6CA2-9F4D-8AF3-DE11953D6C7A}"/>
                </a:ext>
              </a:extLst>
            </p:cNvPr>
            <p:cNvSpPr/>
            <p:nvPr/>
          </p:nvSpPr>
          <p:spPr>
            <a:xfrm>
              <a:off x="4537018" y="4182773"/>
              <a:ext cx="2111646" cy="140865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5C0F5E-7F29-C646-B202-98EC5F5F9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81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FADC63-8F39-2449-9A84-53247DC2E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312" y="4182772"/>
              <a:ext cx="0" cy="140865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2019-01-15T13:24:44Z</cp:lastPrinted>
  <dcterms:created xsi:type="dcterms:W3CDTF">2019-01-15T10:46:13Z</dcterms:created>
  <dcterms:modified xsi:type="dcterms:W3CDTF">2019-01-15T15:18:09Z</dcterms:modified>
</cp:coreProperties>
</file>