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05"/>
  </p:normalViewPr>
  <p:slideViewPr>
    <p:cSldViewPr snapToGrid="0" snapToObjects="1">
      <p:cViewPr varScale="1">
        <p:scale>
          <a:sx n="76" d="100"/>
          <a:sy n="76" d="100"/>
        </p:scale>
        <p:origin x="216" y="3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609B-68CF-2B40-A239-5B34D66F5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66CD-353F-474C-9ED6-B9BB3F70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C1557-9232-874D-8F41-378CE302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94F9-EBB9-B04C-8425-A6F2452B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3E95-52F9-A74C-B27D-9B5B8C4C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34C4-7284-6240-B6E9-EA0D8164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3E6EF-2F3F-4149-8FBD-42598109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0486-F430-E543-A386-B70CA372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9938-D51E-764C-B4D8-23C03111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B4AF-49C0-F842-A288-CCB97F8E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F4D6D-2604-F64D-867C-36632C40B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694F-8183-4D4B-8D0A-9D7299BCB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D22B-B782-1C4A-B735-1ABEAD96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3F1E2-B9E5-4340-810D-780C3112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F127-7085-044C-AEBE-DB81577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9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9599-224A-094E-8294-1D1E7DDE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7187-1739-2441-9455-B2F5EF96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9BD4-A700-8A4C-BE09-58FF04B0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C169-D25B-9841-8850-F51CED96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7281-C965-D64C-B6AC-836E99E6A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9D-8CBA-6440-B4E0-F8F6F9C9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0D11B-103C-1C45-891A-87273C9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5F8D-3713-5948-A321-C598E3F5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1CD71-3B69-674D-82CD-CAF7E1F7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E665-56CA-9D46-B7A6-EAA6D91E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6D6C-A10C-D446-84A5-33B453D2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C1F4-F13E-D348-8C49-5E20BE2D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94D3-CB2F-B349-88D6-E1948AFC5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77AC9-E7BB-5147-BABA-2B6FAC6C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D86F9-8791-F04B-AD4A-28F65144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E4118-F6DF-B345-A106-78F5B666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C17B-3269-574A-AF6D-4DAE46A8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D52F0-F1F2-A94E-9306-6A79B47AE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FE241-594C-DB41-87C8-E60093B4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5EEEA-3D1D-9A44-83F6-509532758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A920-0D0B-6545-957A-FC5C44FDB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25DEF-6390-3343-8EE4-58DD1287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F0D7E-49AC-214D-82BB-B377BB0F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3DB83-9E33-F047-AA37-D6DD1B79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61B2-3B73-AF41-8B5E-909C30F0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FA012-76FF-5A47-A0D4-E6C26E8D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349E7-059C-F641-9B59-7E7A9153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D3D4A-B598-4D4B-9B76-DFB6A7B4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9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6F500-283E-5245-BE4A-86016EBE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37455-E083-7544-862A-3FEFB871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C13AC-C58B-3641-B0A7-F93AF52B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D860-A468-7B4F-A5E9-E4BEAEFC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F92C-3C5C-7F49-99D0-7EE2DEB9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7B19F-C4E2-A14B-83FE-B29FCE915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31FE-EF23-5E42-8261-84B3133B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2C06C-97EB-3149-8DCF-7CAB821D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2F0E-CD90-CD4E-B96C-353EBEFE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DF16-0177-8248-A296-5F9A5245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3451B-2439-5342-A6F3-CB479A5C0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8BCE9-B023-0148-9D35-CFE53F55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7A83-048E-9E4E-9F0C-D3D4EAA4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B8BF-3500-3E43-ABC6-B15E9A0B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3BC2A-383D-B342-A868-D0362D91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0016-2F56-324C-A8B2-9BF3C259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1ED4-F80C-4846-B9B0-8270600A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266B-6B96-BA46-B332-B7794DF9F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01C8-3E0A-F747-8D3B-14CCEF36CFE5}" type="datetimeFigureOut">
              <a:rPr lang="en-US" smtClean="0"/>
              <a:t>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29BF-760D-CD43-ABBB-286471BC7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75DB-21E1-9149-BFB3-7BEBA426B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A22B1-F2EE-3D49-822F-ECB36A12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D389560-BBB1-5842-AD18-1174E25D8D57}"/>
              </a:ext>
            </a:extLst>
          </p:cNvPr>
          <p:cNvSpPr/>
          <p:nvPr/>
        </p:nvSpPr>
        <p:spPr>
          <a:xfrm>
            <a:off x="3727452" y="1696209"/>
            <a:ext cx="7331118" cy="225127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BD989D-9F03-234A-9083-55F14165DD71}"/>
              </a:ext>
            </a:extLst>
          </p:cNvPr>
          <p:cNvGrpSpPr/>
          <p:nvPr/>
        </p:nvGrpSpPr>
        <p:grpSpPr>
          <a:xfrm>
            <a:off x="4724174" y="1907435"/>
            <a:ext cx="4472092" cy="653900"/>
            <a:chOff x="352836" y="10556367"/>
            <a:chExt cx="1028994" cy="141727"/>
          </a:xfrm>
        </p:grpSpPr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8B873C6E-54D1-9A47-8449-2221A505C3E2}"/>
                </a:ext>
              </a:extLst>
            </p:cNvPr>
            <p:cNvSpPr/>
            <p:nvPr/>
          </p:nvSpPr>
          <p:spPr>
            <a:xfrm>
              <a:off x="352836" y="10556367"/>
              <a:ext cx="1028994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5E07A04-7738-724C-B755-E1DB97A9CB0A}"/>
                    </a:ext>
                  </a:extLst>
                </p:cNvPr>
                <p:cNvSpPr/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5E07A04-7738-724C-B755-E1DB97A9C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23EBBFD-2432-7647-AAF2-D2E1D4FFA61D}"/>
                    </a:ext>
                  </a:extLst>
                </p:cNvPr>
                <p:cNvSpPr/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23EBBFD-2432-7647-AAF2-D2E1D4FFA6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52FA98-DE99-0540-A8BF-A2187556063B}"/>
                    </a:ext>
                  </a:extLst>
                </p:cNvPr>
                <p:cNvSpPr/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52FA98-DE99-0540-A8BF-A21875560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2F5966-D7D3-0A4F-A8F6-88EB8CDFED3A}"/>
                    </a:ext>
                  </a:extLst>
                </p:cNvPr>
                <p:cNvSpPr/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2F5966-D7D3-0A4F-A8F6-88EB8CDFED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AAE4C8-B8D8-F849-BD1E-4211612956C4}"/>
              </a:ext>
            </a:extLst>
          </p:cNvPr>
          <p:cNvCxnSpPr>
            <a:cxnSpLocks/>
          </p:cNvCxnSpPr>
          <p:nvPr/>
        </p:nvCxnSpPr>
        <p:spPr>
          <a:xfrm>
            <a:off x="4865880" y="1385780"/>
            <a:ext cx="43303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77C83F-338F-FD47-95C2-3FFF644DF413}"/>
              </a:ext>
            </a:extLst>
          </p:cNvPr>
          <p:cNvSpPr txBox="1"/>
          <p:nvPr/>
        </p:nvSpPr>
        <p:spPr>
          <a:xfrm>
            <a:off x="5143001" y="796648"/>
            <a:ext cx="3717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blocks for sequential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593360-FD0C-F548-921D-F96FCD5F6D1A}"/>
                  </a:ext>
                </a:extLst>
              </p:cNvPr>
              <p:cNvSpPr txBox="1"/>
              <p:nvPr/>
            </p:nvSpPr>
            <p:spPr>
              <a:xfrm>
                <a:off x="3910873" y="2038115"/>
                <a:ext cx="729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593360-FD0C-F548-921D-F96FCD5F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873" y="2038115"/>
                <a:ext cx="729002" cy="52322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82D84A0-8E53-2D4A-8DF4-BDB69EAD1C3F}"/>
              </a:ext>
            </a:extLst>
          </p:cNvPr>
          <p:cNvSpPr txBox="1"/>
          <p:nvPr/>
        </p:nvSpPr>
        <p:spPr>
          <a:xfrm>
            <a:off x="9262900" y="1986609"/>
            <a:ext cx="194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send buffer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C73AC7-DD89-3C49-AB9D-23A772ADD7C7}"/>
              </a:ext>
            </a:extLst>
          </p:cNvPr>
          <p:cNvCxnSpPr>
            <a:cxnSpLocks/>
          </p:cNvCxnSpPr>
          <p:nvPr/>
        </p:nvCxnSpPr>
        <p:spPr>
          <a:xfrm flipV="1">
            <a:off x="3005949" y="2638202"/>
            <a:ext cx="2049427" cy="1797874"/>
          </a:xfrm>
          <a:prstGeom prst="straightConnector1">
            <a:avLst/>
          </a:prstGeom>
          <a:ln w="50800" cap="rnd">
            <a:solidFill>
              <a:schemeClr val="tx1">
                <a:alpha val="68000"/>
              </a:schemeClr>
            </a:solidFill>
            <a:prstDash val="sysDash"/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362396-A830-2B44-937F-B893C8A67711}"/>
              </a:ext>
            </a:extLst>
          </p:cNvPr>
          <p:cNvGrpSpPr/>
          <p:nvPr/>
        </p:nvGrpSpPr>
        <p:grpSpPr>
          <a:xfrm>
            <a:off x="4724174" y="3158883"/>
            <a:ext cx="2557161" cy="658010"/>
            <a:chOff x="352836" y="10556367"/>
            <a:chExt cx="526602" cy="141727"/>
          </a:xfrm>
        </p:grpSpPr>
        <p:sp>
          <p:nvSpPr>
            <p:cNvPr id="56" name="Frame 55">
              <a:extLst>
                <a:ext uri="{FF2B5EF4-FFF2-40B4-BE49-F238E27FC236}">
                  <a16:creationId xmlns:a16="http://schemas.microsoft.com/office/drawing/2014/main" id="{6597612C-F0E7-EA49-BDF3-294E4A788D80}"/>
                </a:ext>
              </a:extLst>
            </p:cNvPr>
            <p:cNvSpPr/>
            <p:nvPr/>
          </p:nvSpPr>
          <p:spPr>
            <a:xfrm>
              <a:off x="352836" y="10556367"/>
              <a:ext cx="526602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CE6E03-CAFE-EF41-A2C5-F2BDDD25EE77}"/>
                    </a:ext>
                  </a:extLst>
                </p:cNvPr>
                <p:cNvSpPr/>
                <p:nvPr/>
              </p:nvSpPr>
              <p:spPr>
                <a:xfrm>
                  <a:off x="373339" y="10578047"/>
                  <a:ext cx="222207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CE6E03-CAFE-EF41-A2C5-F2BDDD25E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9" y="10578047"/>
                  <a:ext cx="222207" cy="955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88EB726-7F58-A549-9A8B-337052EF0610}"/>
              </a:ext>
            </a:extLst>
          </p:cNvPr>
          <p:cNvSpPr txBox="1"/>
          <p:nvPr/>
        </p:nvSpPr>
        <p:spPr>
          <a:xfrm>
            <a:off x="7393011" y="3204253"/>
            <a:ext cx="194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receive buffer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22D964DE-46D8-1240-88AA-77715338679D}"/>
              </a:ext>
            </a:extLst>
          </p:cNvPr>
          <p:cNvSpPr/>
          <p:nvPr/>
        </p:nvSpPr>
        <p:spPr>
          <a:xfrm>
            <a:off x="5796935" y="2554115"/>
            <a:ext cx="1484399" cy="615369"/>
          </a:xfrm>
          <a:custGeom>
            <a:avLst/>
            <a:gdLst>
              <a:gd name="connsiteX0" fmla="*/ 0 w 1016000"/>
              <a:gd name="connsiteY0" fmla="*/ 0 h 406400"/>
              <a:gd name="connsiteX1" fmla="*/ 440266 w 1016000"/>
              <a:gd name="connsiteY1" fmla="*/ 220133 h 406400"/>
              <a:gd name="connsiteX2" fmla="*/ 1016000 w 10160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406400">
                <a:moveTo>
                  <a:pt x="0" y="0"/>
                </a:moveTo>
                <a:cubicBezTo>
                  <a:pt x="135466" y="76200"/>
                  <a:pt x="270933" y="152400"/>
                  <a:pt x="440266" y="220133"/>
                </a:cubicBezTo>
                <a:cubicBezTo>
                  <a:pt x="609599" y="287866"/>
                  <a:pt x="812799" y="347133"/>
                  <a:pt x="1016000" y="4064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EC41D5-D91A-194C-867A-8A6AA0F3C30D}"/>
              </a:ext>
            </a:extLst>
          </p:cNvPr>
          <p:cNvCxnSpPr>
            <a:cxnSpLocks/>
          </p:cNvCxnSpPr>
          <p:nvPr/>
        </p:nvCxnSpPr>
        <p:spPr>
          <a:xfrm>
            <a:off x="4741107" y="2576905"/>
            <a:ext cx="0" cy="627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7984D96-086A-B448-8661-34EA30239D62}"/>
                  </a:ext>
                </a:extLst>
              </p:cNvPr>
              <p:cNvSpPr/>
              <p:nvPr/>
            </p:nvSpPr>
            <p:spPr>
              <a:xfrm>
                <a:off x="6010401" y="3246349"/>
                <a:ext cx="1145833" cy="44497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7984D96-086A-B448-8661-34EA30239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01" y="3246349"/>
                <a:ext cx="1145833" cy="444970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5C9D226-5064-714B-9058-284073000FD2}"/>
              </a:ext>
            </a:extLst>
          </p:cNvPr>
          <p:cNvSpPr/>
          <p:nvPr/>
        </p:nvSpPr>
        <p:spPr>
          <a:xfrm>
            <a:off x="1158177" y="4273662"/>
            <a:ext cx="7331118" cy="22564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412EF33-3190-9E47-85A5-E76B3E6E39A5}"/>
              </a:ext>
            </a:extLst>
          </p:cNvPr>
          <p:cNvGrpSpPr/>
          <p:nvPr/>
        </p:nvGrpSpPr>
        <p:grpSpPr>
          <a:xfrm>
            <a:off x="2006066" y="4474067"/>
            <a:ext cx="4472092" cy="653900"/>
            <a:chOff x="352836" y="10556367"/>
            <a:chExt cx="1028994" cy="141727"/>
          </a:xfrm>
        </p:grpSpPr>
        <p:sp>
          <p:nvSpPr>
            <p:cNvPr id="111" name="Frame 110">
              <a:extLst>
                <a:ext uri="{FF2B5EF4-FFF2-40B4-BE49-F238E27FC236}">
                  <a16:creationId xmlns:a16="http://schemas.microsoft.com/office/drawing/2014/main" id="{815F7383-B956-0F49-842B-64502FADA18E}"/>
                </a:ext>
              </a:extLst>
            </p:cNvPr>
            <p:cNvSpPr/>
            <p:nvPr/>
          </p:nvSpPr>
          <p:spPr>
            <a:xfrm>
              <a:off x="352836" y="10556367"/>
              <a:ext cx="1028994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DED77F-E073-EF48-AEF2-22B5753FBA78}"/>
                    </a:ext>
                  </a:extLst>
                </p:cNvPr>
                <p:cNvSpPr/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7DED77F-E073-EF48-AEF2-22B5753FBA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4EB3AE4-F2FC-884F-A9E2-905378FC0967}"/>
                    </a:ext>
                  </a:extLst>
                </p:cNvPr>
                <p:cNvSpPr/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4EB3AE4-F2FC-884F-A9E2-905378FC09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blipFill>
                  <a:blip r:embed="rId10"/>
                  <a:stretch>
                    <a:fillRect b="-1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DC60370-93C6-194E-907F-7DCDC8972F14}"/>
                    </a:ext>
                  </a:extLst>
                </p:cNvPr>
                <p:cNvSpPr/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DC60370-93C6-194E-907F-7DCDC8972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blipFill>
                  <a:blip r:embed="rId11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003E296-777D-D149-9280-CB3856AFBA5B}"/>
                    </a:ext>
                  </a:extLst>
                </p:cNvPr>
                <p:cNvSpPr/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003E296-777D-D149-9280-CB3856AFB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blipFill>
                  <a:blip r:embed="rId12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8BC53C4-D1A7-B643-A428-36EB77E96A24}"/>
                  </a:ext>
                </a:extLst>
              </p:cNvPr>
              <p:cNvSpPr txBox="1"/>
              <p:nvPr/>
            </p:nvSpPr>
            <p:spPr>
              <a:xfrm>
                <a:off x="1192765" y="4604747"/>
                <a:ext cx="729002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8BC53C4-D1A7-B643-A428-36EB77E96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65" y="4604747"/>
                <a:ext cx="729002" cy="557910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D2D54566-88B1-214C-BF8A-FDFFF8B9EA0D}"/>
              </a:ext>
            </a:extLst>
          </p:cNvPr>
          <p:cNvSpPr txBox="1"/>
          <p:nvPr/>
        </p:nvSpPr>
        <p:spPr>
          <a:xfrm>
            <a:off x="6544792" y="4553241"/>
            <a:ext cx="194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send buffer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99E5854-369C-634A-9188-BEFF9F480D32}"/>
              </a:ext>
            </a:extLst>
          </p:cNvPr>
          <p:cNvGrpSpPr/>
          <p:nvPr/>
        </p:nvGrpSpPr>
        <p:grpSpPr>
          <a:xfrm>
            <a:off x="2006066" y="5725515"/>
            <a:ext cx="2557161" cy="658010"/>
            <a:chOff x="352836" y="10556367"/>
            <a:chExt cx="526602" cy="141727"/>
          </a:xfrm>
        </p:grpSpPr>
        <p:sp>
          <p:nvSpPr>
            <p:cNvPr id="120" name="Frame 119">
              <a:extLst>
                <a:ext uri="{FF2B5EF4-FFF2-40B4-BE49-F238E27FC236}">
                  <a16:creationId xmlns:a16="http://schemas.microsoft.com/office/drawing/2014/main" id="{287FE581-3680-8649-9007-624D6F301A51}"/>
                </a:ext>
              </a:extLst>
            </p:cNvPr>
            <p:cNvSpPr/>
            <p:nvPr/>
          </p:nvSpPr>
          <p:spPr>
            <a:xfrm>
              <a:off x="352836" y="10556367"/>
              <a:ext cx="526602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62D06C5C-A678-9C43-884E-1D6C5EABD5BE}"/>
                    </a:ext>
                  </a:extLst>
                </p:cNvPr>
                <p:cNvSpPr/>
                <p:nvPr/>
              </p:nvSpPr>
              <p:spPr>
                <a:xfrm>
                  <a:off x="373339" y="10578047"/>
                  <a:ext cx="222207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62D06C5C-A678-9C43-884E-1D6C5EABD5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9" y="10578047"/>
                  <a:ext cx="222207" cy="9553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FE00EEE2-4892-B44B-A7BA-CAE09B6D37C1}"/>
              </a:ext>
            </a:extLst>
          </p:cNvPr>
          <p:cNvSpPr txBox="1"/>
          <p:nvPr/>
        </p:nvSpPr>
        <p:spPr>
          <a:xfrm>
            <a:off x="4674903" y="5770885"/>
            <a:ext cx="194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receive buffer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EB9E8F04-B9C2-9E4C-92F1-B8EA6E82C3D8}"/>
              </a:ext>
            </a:extLst>
          </p:cNvPr>
          <p:cNvSpPr/>
          <p:nvPr/>
        </p:nvSpPr>
        <p:spPr>
          <a:xfrm>
            <a:off x="3078827" y="5120747"/>
            <a:ext cx="1484399" cy="615369"/>
          </a:xfrm>
          <a:custGeom>
            <a:avLst/>
            <a:gdLst>
              <a:gd name="connsiteX0" fmla="*/ 0 w 1016000"/>
              <a:gd name="connsiteY0" fmla="*/ 0 h 406400"/>
              <a:gd name="connsiteX1" fmla="*/ 440266 w 1016000"/>
              <a:gd name="connsiteY1" fmla="*/ 220133 h 406400"/>
              <a:gd name="connsiteX2" fmla="*/ 1016000 w 10160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406400">
                <a:moveTo>
                  <a:pt x="0" y="0"/>
                </a:moveTo>
                <a:cubicBezTo>
                  <a:pt x="135466" y="76200"/>
                  <a:pt x="270933" y="152400"/>
                  <a:pt x="440266" y="220133"/>
                </a:cubicBezTo>
                <a:cubicBezTo>
                  <a:pt x="609599" y="287866"/>
                  <a:pt x="812799" y="347133"/>
                  <a:pt x="1016000" y="4064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63ECC1-C5DA-1F4B-AF7D-8B9503DB3592}"/>
              </a:ext>
            </a:extLst>
          </p:cNvPr>
          <p:cNvCxnSpPr>
            <a:cxnSpLocks/>
          </p:cNvCxnSpPr>
          <p:nvPr/>
        </p:nvCxnSpPr>
        <p:spPr>
          <a:xfrm>
            <a:off x="2022999" y="5143537"/>
            <a:ext cx="0" cy="627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4A3B88A-C373-DC4F-AAF9-848F07A09169}"/>
                  </a:ext>
                </a:extLst>
              </p:cNvPr>
              <p:cNvSpPr/>
              <p:nvPr/>
            </p:nvSpPr>
            <p:spPr>
              <a:xfrm>
                <a:off x="3292293" y="5812981"/>
                <a:ext cx="1145833" cy="44497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4A3B88A-C373-DC4F-AAF9-848F07A09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93" y="5812981"/>
                <a:ext cx="1145833" cy="444970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AA45A4C-C003-4F4D-9CA0-C172FC4E8D43}"/>
                  </a:ext>
                </a:extLst>
              </p:cNvPr>
              <p:cNvSpPr txBox="1"/>
              <p:nvPr/>
            </p:nvSpPr>
            <p:spPr>
              <a:xfrm>
                <a:off x="971804" y="2687157"/>
                <a:ext cx="318989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1. subproblem</a:t>
                </a:r>
              </a:p>
              <a:p>
                <a:pPr algn="ctr"/>
                <a:r>
                  <a:rPr lang="en-US" sz="2400" dirty="0"/>
                  <a:t>communication: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AA45A4C-C003-4F4D-9CA0-C172FC4E8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04" y="2687157"/>
                <a:ext cx="3189894" cy="1200329"/>
              </a:xfrm>
              <a:prstGeom prst="rect">
                <a:avLst/>
              </a:prstGeom>
              <a:blipFill>
                <a:blip r:embed="rId15"/>
                <a:stretch>
                  <a:fillRect t="-4211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Freeform 129">
            <a:extLst>
              <a:ext uri="{FF2B5EF4-FFF2-40B4-BE49-F238E27FC236}">
                <a16:creationId xmlns:a16="http://schemas.microsoft.com/office/drawing/2014/main" id="{DF45B2F9-ADB6-0240-841E-9F5885806EC7}"/>
              </a:ext>
            </a:extLst>
          </p:cNvPr>
          <p:cNvSpPr/>
          <p:nvPr/>
        </p:nvSpPr>
        <p:spPr>
          <a:xfrm>
            <a:off x="5300133" y="1557867"/>
            <a:ext cx="1083734" cy="355600"/>
          </a:xfrm>
          <a:custGeom>
            <a:avLst/>
            <a:gdLst>
              <a:gd name="connsiteX0" fmla="*/ 0 w 1083734"/>
              <a:gd name="connsiteY0" fmla="*/ 355600 h 355600"/>
              <a:gd name="connsiteX1" fmla="*/ 558800 w 1083734"/>
              <a:gd name="connsiteY1" fmla="*/ 0 h 355600"/>
              <a:gd name="connsiteX2" fmla="*/ 1083734 w 1083734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4" h="355600">
                <a:moveTo>
                  <a:pt x="0" y="355600"/>
                </a:moveTo>
                <a:cubicBezTo>
                  <a:pt x="189089" y="177800"/>
                  <a:pt x="378178" y="0"/>
                  <a:pt x="558800" y="0"/>
                </a:cubicBezTo>
                <a:cubicBezTo>
                  <a:pt x="739422" y="0"/>
                  <a:pt x="911578" y="177800"/>
                  <a:pt x="1083734" y="35560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CB0F9619-70EF-1B46-812F-7FDBC531C8C3}"/>
              </a:ext>
            </a:extLst>
          </p:cNvPr>
          <p:cNvSpPr/>
          <p:nvPr/>
        </p:nvSpPr>
        <p:spPr>
          <a:xfrm>
            <a:off x="6423382" y="1540669"/>
            <a:ext cx="1083734" cy="355600"/>
          </a:xfrm>
          <a:custGeom>
            <a:avLst/>
            <a:gdLst>
              <a:gd name="connsiteX0" fmla="*/ 0 w 1083734"/>
              <a:gd name="connsiteY0" fmla="*/ 355600 h 355600"/>
              <a:gd name="connsiteX1" fmla="*/ 558800 w 1083734"/>
              <a:gd name="connsiteY1" fmla="*/ 0 h 355600"/>
              <a:gd name="connsiteX2" fmla="*/ 1083734 w 1083734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4" h="355600">
                <a:moveTo>
                  <a:pt x="0" y="355600"/>
                </a:moveTo>
                <a:cubicBezTo>
                  <a:pt x="189089" y="177800"/>
                  <a:pt x="378178" y="0"/>
                  <a:pt x="558800" y="0"/>
                </a:cubicBezTo>
                <a:cubicBezTo>
                  <a:pt x="739422" y="0"/>
                  <a:pt x="911578" y="177800"/>
                  <a:pt x="1083734" y="35560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E5675E6C-D0A6-494D-B0B8-D8F21BF28605}"/>
              </a:ext>
            </a:extLst>
          </p:cNvPr>
          <p:cNvSpPr/>
          <p:nvPr/>
        </p:nvSpPr>
        <p:spPr>
          <a:xfrm>
            <a:off x="7507116" y="1524123"/>
            <a:ext cx="1083734" cy="355600"/>
          </a:xfrm>
          <a:custGeom>
            <a:avLst/>
            <a:gdLst>
              <a:gd name="connsiteX0" fmla="*/ 0 w 1083734"/>
              <a:gd name="connsiteY0" fmla="*/ 355600 h 355600"/>
              <a:gd name="connsiteX1" fmla="*/ 558800 w 1083734"/>
              <a:gd name="connsiteY1" fmla="*/ 0 h 355600"/>
              <a:gd name="connsiteX2" fmla="*/ 1083734 w 1083734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4" h="355600">
                <a:moveTo>
                  <a:pt x="0" y="355600"/>
                </a:moveTo>
                <a:cubicBezTo>
                  <a:pt x="189089" y="177800"/>
                  <a:pt x="378178" y="0"/>
                  <a:pt x="558800" y="0"/>
                </a:cubicBezTo>
                <a:cubicBezTo>
                  <a:pt x="739422" y="0"/>
                  <a:pt x="911578" y="177800"/>
                  <a:pt x="1083734" y="35560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1BA90F8-4DD2-4047-BF8E-9353A04ECE25}"/>
              </a:ext>
            </a:extLst>
          </p:cNvPr>
          <p:cNvSpPr/>
          <p:nvPr/>
        </p:nvSpPr>
        <p:spPr>
          <a:xfrm>
            <a:off x="2661308" y="4131460"/>
            <a:ext cx="1083734" cy="355600"/>
          </a:xfrm>
          <a:custGeom>
            <a:avLst/>
            <a:gdLst>
              <a:gd name="connsiteX0" fmla="*/ 0 w 1083734"/>
              <a:gd name="connsiteY0" fmla="*/ 355600 h 355600"/>
              <a:gd name="connsiteX1" fmla="*/ 558800 w 1083734"/>
              <a:gd name="connsiteY1" fmla="*/ 0 h 355600"/>
              <a:gd name="connsiteX2" fmla="*/ 1083734 w 1083734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4" h="355600">
                <a:moveTo>
                  <a:pt x="0" y="355600"/>
                </a:moveTo>
                <a:cubicBezTo>
                  <a:pt x="189089" y="177800"/>
                  <a:pt x="378178" y="0"/>
                  <a:pt x="558800" y="0"/>
                </a:cubicBezTo>
                <a:cubicBezTo>
                  <a:pt x="739422" y="0"/>
                  <a:pt x="911578" y="177800"/>
                  <a:pt x="1083734" y="35560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E3F42285-C0D1-154D-A6B7-53F609FF6DD4}"/>
              </a:ext>
            </a:extLst>
          </p:cNvPr>
          <p:cNvSpPr/>
          <p:nvPr/>
        </p:nvSpPr>
        <p:spPr>
          <a:xfrm>
            <a:off x="3784557" y="4114262"/>
            <a:ext cx="1083734" cy="355600"/>
          </a:xfrm>
          <a:custGeom>
            <a:avLst/>
            <a:gdLst>
              <a:gd name="connsiteX0" fmla="*/ 0 w 1083734"/>
              <a:gd name="connsiteY0" fmla="*/ 355600 h 355600"/>
              <a:gd name="connsiteX1" fmla="*/ 558800 w 1083734"/>
              <a:gd name="connsiteY1" fmla="*/ 0 h 355600"/>
              <a:gd name="connsiteX2" fmla="*/ 1083734 w 1083734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4" h="355600">
                <a:moveTo>
                  <a:pt x="0" y="355600"/>
                </a:moveTo>
                <a:cubicBezTo>
                  <a:pt x="189089" y="177800"/>
                  <a:pt x="378178" y="0"/>
                  <a:pt x="558800" y="0"/>
                </a:cubicBezTo>
                <a:cubicBezTo>
                  <a:pt x="739422" y="0"/>
                  <a:pt x="911578" y="177800"/>
                  <a:pt x="1083734" y="35560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1577F939-7F08-3446-B7D8-B1E680067B78}"/>
              </a:ext>
            </a:extLst>
          </p:cNvPr>
          <p:cNvSpPr/>
          <p:nvPr/>
        </p:nvSpPr>
        <p:spPr>
          <a:xfrm>
            <a:off x="4868291" y="4097716"/>
            <a:ext cx="1083734" cy="355600"/>
          </a:xfrm>
          <a:custGeom>
            <a:avLst/>
            <a:gdLst>
              <a:gd name="connsiteX0" fmla="*/ 0 w 1083734"/>
              <a:gd name="connsiteY0" fmla="*/ 355600 h 355600"/>
              <a:gd name="connsiteX1" fmla="*/ 558800 w 1083734"/>
              <a:gd name="connsiteY1" fmla="*/ 0 h 355600"/>
              <a:gd name="connsiteX2" fmla="*/ 1083734 w 1083734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4" h="355600">
                <a:moveTo>
                  <a:pt x="0" y="355600"/>
                </a:moveTo>
                <a:cubicBezTo>
                  <a:pt x="189089" y="177800"/>
                  <a:pt x="378178" y="0"/>
                  <a:pt x="558800" y="0"/>
                </a:cubicBezTo>
                <a:cubicBezTo>
                  <a:pt x="739422" y="0"/>
                  <a:pt x="911578" y="177800"/>
                  <a:pt x="1083734" y="35560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D389560-BBB1-5842-AD18-1174E25D8D57}"/>
              </a:ext>
            </a:extLst>
          </p:cNvPr>
          <p:cNvSpPr/>
          <p:nvPr/>
        </p:nvSpPr>
        <p:spPr>
          <a:xfrm>
            <a:off x="1221321" y="1696209"/>
            <a:ext cx="8058146" cy="225127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BD989D-9F03-234A-9083-55F14165DD71}"/>
              </a:ext>
            </a:extLst>
          </p:cNvPr>
          <p:cNvGrpSpPr/>
          <p:nvPr/>
        </p:nvGrpSpPr>
        <p:grpSpPr>
          <a:xfrm>
            <a:off x="2218043" y="1907435"/>
            <a:ext cx="4472092" cy="653900"/>
            <a:chOff x="352836" y="10556367"/>
            <a:chExt cx="1028994" cy="141727"/>
          </a:xfrm>
        </p:grpSpPr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8B873C6E-54D1-9A47-8449-2221A505C3E2}"/>
                </a:ext>
              </a:extLst>
            </p:cNvPr>
            <p:cNvSpPr/>
            <p:nvPr/>
          </p:nvSpPr>
          <p:spPr>
            <a:xfrm>
              <a:off x="352836" y="10556367"/>
              <a:ext cx="1028994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5E07A04-7738-724C-B755-E1DB97A9CB0A}"/>
                    </a:ext>
                  </a:extLst>
                </p:cNvPr>
                <p:cNvSpPr/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5E07A04-7738-724C-B755-E1DB97A9C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23EBBFD-2432-7647-AAF2-D2E1D4FFA61D}"/>
                    </a:ext>
                  </a:extLst>
                </p:cNvPr>
                <p:cNvSpPr/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23EBBFD-2432-7647-AAF2-D2E1D4FFA6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52FA98-DE99-0540-A8BF-A2187556063B}"/>
                    </a:ext>
                  </a:extLst>
                </p:cNvPr>
                <p:cNvSpPr/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52FA98-DE99-0540-A8BF-A21875560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2F5966-D7D3-0A4F-A8F6-88EB8CDFED3A}"/>
                    </a:ext>
                  </a:extLst>
                </p:cNvPr>
                <p:cNvSpPr/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2F5966-D7D3-0A4F-A8F6-88EB8CDFED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AAE4C8-B8D8-F849-BD1E-4211612956C4}"/>
              </a:ext>
            </a:extLst>
          </p:cNvPr>
          <p:cNvCxnSpPr>
            <a:cxnSpLocks/>
          </p:cNvCxnSpPr>
          <p:nvPr/>
        </p:nvCxnSpPr>
        <p:spPr>
          <a:xfrm>
            <a:off x="2359749" y="1385780"/>
            <a:ext cx="433038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77C83F-338F-FD47-95C2-3FFF644DF413}"/>
              </a:ext>
            </a:extLst>
          </p:cNvPr>
          <p:cNvSpPr txBox="1"/>
          <p:nvPr/>
        </p:nvSpPr>
        <p:spPr>
          <a:xfrm>
            <a:off x="2636870" y="796648"/>
            <a:ext cx="3717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blocks for sequential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593360-FD0C-F548-921D-F96FCD5F6D1A}"/>
                  </a:ext>
                </a:extLst>
              </p:cNvPr>
              <p:cNvSpPr txBox="1"/>
              <p:nvPr/>
            </p:nvSpPr>
            <p:spPr>
              <a:xfrm>
                <a:off x="1404742" y="2038115"/>
                <a:ext cx="729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593360-FD0C-F548-921D-F96FCD5F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742" y="2038115"/>
                <a:ext cx="729002" cy="52322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82D84A0-8E53-2D4A-8DF4-BDB69EAD1C3F}"/>
              </a:ext>
            </a:extLst>
          </p:cNvPr>
          <p:cNvSpPr txBox="1"/>
          <p:nvPr/>
        </p:nvSpPr>
        <p:spPr>
          <a:xfrm>
            <a:off x="6756769" y="1986609"/>
            <a:ext cx="194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send buffer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362396-A830-2B44-937F-B893C8A67711}"/>
              </a:ext>
            </a:extLst>
          </p:cNvPr>
          <p:cNvGrpSpPr/>
          <p:nvPr/>
        </p:nvGrpSpPr>
        <p:grpSpPr>
          <a:xfrm>
            <a:off x="2218043" y="3158883"/>
            <a:ext cx="2557161" cy="658010"/>
            <a:chOff x="352836" y="10556367"/>
            <a:chExt cx="526602" cy="141727"/>
          </a:xfrm>
        </p:grpSpPr>
        <p:sp>
          <p:nvSpPr>
            <p:cNvPr id="56" name="Frame 55">
              <a:extLst>
                <a:ext uri="{FF2B5EF4-FFF2-40B4-BE49-F238E27FC236}">
                  <a16:creationId xmlns:a16="http://schemas.microsoft.com/office/drawing/2014/main" id="{6597612C-F0E7-EA49-BDF3-294E4A788D80}"/>
                </a:ext>
              </a:extLst>
            </p:cNvPr>
            <p:cNvSpPr/>
            <p:nvPr/>
          </p:nvSpPr>
          <p:spPr>
            <a:xfrm>
              <a:off x="352836" y="10556367"/>
              <a:ext cx="526602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CE6E03-CAFE-EF41-A2C5-F2BDDD25EE77}"/>
                    </a:ext>
                  </a:extLst>
                </p:cNvPr>
                <p:cNvSpPr/>
                <p:nvPr/>
              </p:nvSpPr>
              <p:spPr>
                <a:xfrm>
                  <a:off x="373339" y="10578047"/>
                  <a:ext cx="222207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CE6E03-CAFE-EF41-A2C5-F2BDDD25E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9" y="10578047"/>
                  <a:ext cx="222207" cy="955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22D964DE-46D8-1240-88AA-77715338679D}"/>
              </a:ext>
            </a:extLst>
          </p:cNvPr>
          <p:cNvSpPr/>
          <p:nvPr/>
        </p:nvSpPr>
        <p:spPr>
          <a:xfrm>
            <a:off x="3290804" y="2554115"/>
            <a:ext cx="1484399" cy="615369"/>
          </a:xfrm>
          <a:custGeom>
            <a:avLst/>
            <a:gdLst>
              <a:gd name="connsiteX0" fmla="*/ 0 w 1016000"/>
              <a:gd name="connsiteY0" fmla="*/ 0 h 406400"/>
              <a:gd name="connsiteX1" fmla="*/ 440266 w 1016000"/>
              <a:gd name="connsiteY1" fmla="*/ 220133 h 406400"/>
              <a:gd name="connsiteX2" fmla="*/ 1016000 w 10160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406400">
                <a:moveTo>
                  <a:pt x="0" y="0"/>
                </a:moveTo>
                <a:cubicBezTo>
                  <a:pt x="135466" y="76200"/>
                  <a:pt x="270933" y="152400"/>
                  <a:pt x="440266" y="220133"/>
                </a:cubicBezTo>
                <a:cubicBezTo>
                  <a:pt x="609599" y="287866"/>
                  <a:pt x="812799" y="347133"/>
                  <a:pt x="1016000" y="4064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EC41D5-D91A-194C-867A-8A6AA0F3C30D}"/>
              </a:ext>
            </a:extLst>
          </p:cNvPr>
          <p:cNvCxnSpPr>
            <a:cxnSpLocks/>
          </p:cNvCxnSpPr>
          <p:nvPr/>
        </p:nvCxnSpPr>
        <p:spPr>
          <a:xfrm>
            <a:off x="2234976" y="2576905"/>
            <a:ext cx="0" cy="627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7984D96-086A-B448-8661-34EA30239D62}"/>
                  </a:ext>
                </a:extLst>
              </p:cNvPr>
              <p:cNvSpPr/>
              <p:nvPr/>
            </p:nvSpPr>
            <p:spPr>
              <a:xfrm>
                <a:off x="3504270" y="3246349"/>
                <a:ext cx="1145833" cy="44497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7984D96-086A-B448-8661-34EA30239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70" y="3246349"/>
                <a:ext cx="1145833" cy="444970"/>
              </a:xfrm>
              <a:prstGeom prst="rect">
                <a:avLst/>
              </a:prstGeom>
              <a:blipFill>
                <a:blip r:embed="rId8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Freeform 129">
            <a:extLst>
              <a:ext uri="{FF2B5EF4-FFF2-40B4-BE49-F238E27FC236}">
                <a16:creationId xmlns:a16="http://schemas.microsoft.com/office/drawing/2014/main" id="{DF45B2F9-ADB6-0240-841E-9F5885806EC7}"/>
              </a:ext>
            </a:extLst>
          </p:cNvPr>
          <p:cNvSpPr/>
          <p:nvPr/>
        </p:nvSpPr>
        <p:spPr>
          <a:xfrm>
            <a:off x="2794002" y="1557867"/>
            <a:ext cx="1083734" cy="355600"/>
          </a:xfrm>
          <a:custGeom>
            <a:avLst/>
            <a:gdLst>
              <a:gd name="connsiteX0" fmla="*/ 0 w 1083734"/>
              <a:gd name="connsiteY0" fmla="*/ 355600 h 355600"/>
              <a:gd name="connsiteX1" fmla="*/ 558800 w 1083734"/>
              <a:gd name="connsiteY1" fmla="*/ 0 h 355600"/>
              <a:gd name="connsiteX2" fmla="*/ 1083734 w 1083734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4" h="355600">
                <a:moveTo>
                  <a:pt x="0" y="355600"/>
                </a:moveTo>
                <a:cubicBezTo>
                  <a:pt x="189089" y="177800"/>
                  <a:pt x="378178" y="0"/>
                  <a:pt x="558800" y="0"/>
                </a:cubicBezTo>
                <a:cubicBezTo>
                  <a:pt x="739422" y="0"/>
                  <a:pt x="911578" y="177800"/>
                  <a:pt x="1083734" y="35560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CB0F9619-70EF-1B46-812F-7FDBC531C8C3}"/>
              </a:ext>
            </a:extLst>
          </p:cNvPr>
          <p:cNvSpPr/>
          <p:nvPr/>
        </p:nvSpPr>
        <p:spPr>
          <a:xfrm>
            <a:off x="3917251" y="1540669"/>
            <a:ext cx="1083734" cy="355600"/>
          </a:xfrm>
          <a:custGeom>
            <a:avLst/>
            <a:gdLst>
              <a:gd name="connsiteX0" fmla="*/ 0 w 1083734"/>
              <a:gd name="connsiteY0" fmla="*/ 355600 h 355600"/>
              <a:gd name="connsiteX1" fmla="*/ 558800 w 1083734"/>
              <a:gd name="connsiteY1" fmla="*/ 0 h 355600"/>
              <a:gd name="connsiteX2" fmla="*/ 1083734 w 1083734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4" h="355600">
                <a:moveTo>
                  <a:pt x="0" y="355600"/>
                </a:moveTo>
                <a:cubicBezTo>
                  <a:pt x="189089" y="177800"/>
                  <a:pt x="378178" y="0"/>
                  <a:pt x="558800" y="0"/>
                </a:cubicBezTo>
                <a:cubicBezTo>
                  <a:pt x="739422" y="0"/>
                  <a:pt x="911578" y="177800"/>
                  <a:pt x="1083734" y="35560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E5675E6C-D0A6-494D-B0B8-D8F21BF28605}"/>
              </a:ext>
            </a:extLst>
          </p:cNvPr>
          <p:cNvSpPr/>
          <p:nvPr/>
        </p:nvSpPr>
        <p:spPr>
          <a:xfrm>
            <a:off x="5000985" y="1524123"/>
            <a:ext cx="1083734" cy="355600"/>
          </a:xfrm>
          <a:custGeom>
            <a:avLst/>
            <a:gdLst>
              <a:gd name="connsiteX0" fmla="*/ 0 w 1083734"/>
              <a:gd name="connsiteY0" fmla="*/ 355600 h 355600"/>
              <a:gd name="connsiteX1" fmla="*/ 558800 w 1083734"/>
              <a:gd name="connsiteY1" fmla="*/ 0 h 355600"/>
              <a:gd name="connsiteX2" fmla="*/ 1083734 w 1083734"/>
              <a:gd name="connsiteY2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3734" h="355600">
                <a:moveTo>
                  <a:pt x="0" y="355600"/>
                </a:moveTo>
                <a:cubicBezTo>
                  <a:pt x="189089" y="177800"/>
                  <a:pt x="378178" y="0"/>
                  <a:pt x="558800" y="0"/>
                </a:cubicBezTo>
                <a:cubicBezTo>
                  <a:pt x="739422" y="0"/>
                  <a:pt x="911578" y="177800"/>
                  <a:pt x="1083734" y="355600"/>
                </a:cubicBezTo>
              </a:path>
            </a:pathLst>
          </a:custGeom>
          <a:noFill/>
          <a:ln w="508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D00907-6CE6-114E-A055-F9871460D1DE}"/>
              </a:ext>
            </a:extLst>
          </p:cNvPr>
          <p:cNvCxnSpPr>
            <a:cxnSpLocks/>
          </p:cNvCxnSpPr>
          <p:nvPr/>
        </p:nvCxnSpPr>
        <p:spPr>
          <a:xfrm>
            <a:off x="5000985" y="3522133"/>
            <a:ext cx="79021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6568D3-683B-5442-84CA-ACCCB010EB72}"/>
              </a:ext>
            </a:extLst>
          </p:cNvPr>
          <p:cNvGrpSpPr/>
          <p:nvPr/>
        </p:nvGrpSpPr>
        <p:grpSpPr>
          <a:xfrm>
            <a:off x="5954848" y="3158883"/>
            <a:ext cx="2557161" cy="658010"/>
            <a:chOff x="352836" y="10556367"/>
            <a:chExt cx="526602" cy="141727"/>
          </a:xfrm>
        </p:grpSpPr>
        <p:sp>
          <p:nvSpPr>
            <p:cNvPr id="48" name="Frame 47">
              <a:extLst>
                <a:ext uri="{FF2B5EF4-FFF2-40B4-BE49-F238E27FC236}">
                  <a16:creationId xmlns:a16="http://schemas.microsoft.com/office/drawing/2014/main" id="{59894CE1-6E93-AB41-ACA9-8312C845DD43}"/>
                </a:ext>
              </a:extLst>
            </p:cNvPr>
            <p:cNvSpPr/>
            <p:nvPr/>
          </p:nvSpPr>
          <p:spPr>
            <a:xfrm>
              <a:off x="352836" y="10556367"/>
              <a:ext cx="526602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D84ACF6-6D59-3B44-8241-985C5E1D0321}"/>
                    </a:ext>
                  </a:extLst>
                </p:cNvPr>
                <p:cNvSpPr/>
                <p:nvPr/>
              </p:nvSpPr>
              <p:spPr>
                <a:xfrm>
                  <a:off x="373339" y="10578047"/>
                  <a:ext cx="479326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D84ACF6-6D59-3B44-8241-985C5E1D03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9" y="10578047"/>
                  <a:ext cx="479326" cy="955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48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D389560-BBB1-5842-AD18-1174E25D8D57}"/>
              </a:ext>
            </a:extLst>
          </p:cNvPr>
          <p:cNvSpPr/>
          <p:nvPr/>
        </p:nvSpPr>
        <p:spPr>
          <a:xfrm>
            <a:off x="560919" y="443143"/>
            <a:ext cx="11241614" cy="599152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BD989D-9F03-234A-9083-55F14165DD71}"/>
              </a:ext>
            </a:extLst>
          </p:cNvPr>
          <p:cNvGrpSpPr/>
          <p:nvPr/>
        </p:nvGrpSpPr>
        <p:grpSpPr>
          <a:xfrm>
            <a:off x="1557641" y="654369"/>
            <a:ext cx="4472092" cy="653900"/>
            <a:chOff x="352836" y="10556367"/>
            <a:chExt cx="1028994" cy="141727"/>
          </a:xfrm>
        </p:grpSpPr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8B873C6E-54D1-9A47-8449-2221A505C3E2}"/>
                </a:ext>
              </a:extLst>
            </p:cNvPr>
            <p:cNvSpPr/>
            <p:nvPr/>
          </p:nvSpPr>
          <p:spPr>
            <a:xfrm>
              <a:off x="352836" y="10556367"/>
              <a:ext cx="1028994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5E07A04-7738-724C-B755-E1DB97A9CB0A}"/>
                    </a:ext>
                  </a:extLst>
                </p:cNvPr>
                <p:cNvSpPr/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5E07A04-7738-724C-B755-E1DB97A9C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23EBBFD-2432-7647-AAF2-D2E1D4FFA61D}"/>
                    </a:ext>
                  </a:extLst>
                </p:cNvPr>
                <p:cNvSpPr/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23EBBFD-2432-7647-AAF2-D2E1D4FFA6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52FA98-DE99-0540-A8BF-A2187556063B}"/>
                    </a:ext>
                  </a:extLst>
                </p:cNvPr>
                <p:cNvSpPr/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52FA98-DE99-0540-A8BF-A21875560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2F5966-D7D3-0A4F-A8F6-88EB8CDFED3A}"/>
                    </a:ext>
                  </a:extLst>
                </p:cNvPr>
                <p:cNvSpPr/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2F5966-D7D3-0A4F-A8F6-88EB8CDFED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593360-FD0C-F548-921D-F96FCD5F6D1A}"/>
                  </a:ext>
                </a:extLst>
              </p:cNvPr>
              <p:cNvSpPr txBox="1"/>
              <p:nvPr/>
            </p:nvSpPr>
            <p:spPr>
              <a:xfrm>
                <a:off x="744340" y="785049"/>
                <a:ext cx="729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593360-FD0C-F548-921D-F96FCD5F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40" y="785049"/>
                <a:ext cx="729002" cy="52322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82D84A0-8E53-2D4A-8DF4-BDB69EAD1C3F}"/>
              </a:ext>
            </a:extLst>
          </p:cNvPr>
          <p:cNvSpPr txBox="1"/>
          <p:nvPr/>
        </p:nvSpPr>
        <p:spPr>
          <a:xfrm>
            <a:off x="6096367" y="733543"/>
            <a:ext cx="194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send buffer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362396-A830-2B44-937F-B893C8A67711}"/>
              </a:ext>
            </a:extLst>
          </p:cNvPr>
          <p:cNvGrpSpPr/>
          <p:nvPr/>
        </p:nvGrpSpPr>
        <p:grpSpPr>
          <a:xfrm>
            <a:off x="1557641" y="1905817"/>
            <a:ext cx="2557161" cy="658010"/>
            <a:chOff x="352836" y="10556367"/>
            <a:chExt cx="526602" cy="141727"/>
          </a:xfrm>
        </p:grpSpPr>
        <p:sp>
          <p:nvSpPr>
            <p:cNvPr id="56" name="Frame 55">
              <a:extLst>
                <a:ext uri="{FF2B5EF4-FFF2-40B4-BE49-F238E27FC236}">
                  <a16:creationId xmlns:a16="http://schemas.microsoft.com/office/drawing/2014/main" id="{6597612C-F0E7-EA49-BDF3-294E4A788D80}"/>
                </a:ext>
              </a:extLst>
            </p:cNvPr>
            <p:cNvSpPr/>
            <p:nvPr/>
          </p:nvSpPr>
          <p:spPr>
            <a:xfrm>
              <a:off x="352836" y="10556367"/>
              <a:ext cx="526602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CE6E03-CAFE-EF41-A2C5-F2BDDD25EE77}"/>
                    </a:ext>
                  </a:extLst>
                </p:cNvPr>
                <p:cNvSpPr/>
                <p:nvPr/>
              </p:nvSpPr>
              <p:spPr>
                <a:xfrm>
                  <a:off x="373339" y="10578047"/>
                  <a:ext cx="478836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CE6E03-CAFE-EF41-A2C5-F2BDDD25E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9" y="10578047"/>
                  <a:ext cx="478836" cy="955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88EB726-7F58-A549-9A8B-337052EF0610}"/>
              </a:ext>
            </a:extLst>
          </p:cNvPr>
          <p:cNvSpPr txBox="1"/>
          <p:nvPr/>
        </p:nvSpPr>
        <p:spPr>
          <a:xfrm>
            <a:off x="4226477" y="1951187"/>
            <a:ext cx="398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receive buffer/send buffer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22D964DE-46D8-1240-88AA-77715338679D}"/>
              </a:ext>
            </a:extLst>
          </p:cNvPr>
          <p:cNvSpPr/>
          <p:nvPr/>
        </p:nvSpPr>
        <p:spPr>
          <a:xfrm>
            <a:off x="2630402" y="1301049"/>
            <a:ext cx="1484399" cy="615369"/>
          </a:xfrm>
          <a:custGeom>
            <a:avLst/>
            <a:gdLst>
              <a:gd name="connsiteX0" fmla="*/ 0 w 1016000"/>
              <a:gd name="connsiteY0" fmla="*/ 0 h 406400"/>
              <a:gd name="connsiteX1" fmla="*/ 440266 w 1016000"/>
              <a:gd name="connsiteY1" fmla="*/ 220133 h 406400"/>
              <a:gd name="connsiteX2" fmla="*/ 1016000 w 10160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406400">
                <a:moveTo>
                  <a:pt x="0" y="0"/>
                </a:moveTo>
                <a:cubicBezTo>
                  <a:pt x="135466" y="76200"/>
                  <a:pt x="270933" y="152400"/>
                  <a:pt x="440266" y="220133"/>
                </a:cubicBezTo>
                <a:cubicBezTo>
                  <a:pt x="609599" y="287866"/>
                  <a:pt x="812799" y="347133"/>
                  <a:pt x="1016000" y="4064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EC41D5-D91A-194C-867A-8A6AA0F3C30D}"/>
              </a:ext>
            </a:extLst>
          </p:cNvPr>
          <p:cNvCxnSpPr>
            <a:cxnSpLocks/>
          </p:cNvCxnSpPr>
          <p:nvPr/>
        </p:nvCxnSpPr>
        <p:spPr>
          <a:xfrm>
            <a:off x="1574574" y="1323839"/>
            <a:ext cx="0" cy="627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23687A-C2B9-9F49-951C-07C0012168F1}"/>
              </a:ext>
            </a:extLst>
          </p:cNvPr>
          <p:cNvGrpSpPr/>
          <p:nvPr/>
        </p:nvGrpSpPr>
        <p:grpSpPr>
          <a:xfrm>
            <a:off x="1557640" y="3202647"/>
            <a:ext cx="5346102" cy="658010"/>
            <a:chOff x="352836" y="10556367"/>
            <a:chExt cx="526602" cy="141727"/>
          </a:xfrm>
        </p:grpSpPr>
        <p:sp>
          <p:nvSpPr>
            <p:cNvPr id="45" name="Frame 44">
              <a:extLst>
                <a:ext uri="{FF2B5EF4-FFF2-40B4-BE49-F238E27FC236}">
                  <a16:creationId xmlns:a16="http://schemas.microsoft.com/office/drawing/2014/main" id="{83BB7B8D-48E5-E843-82FE-9E71023C208C}"/>
                </a:ext>
              </a:extLst>
            </p:cNvPr>
            <p:cNvSpPr/>
            <p:nvPr/>
          </p:nvSpPr>
          <p:spPr>
            <a:xfrm>
              <a:off x="352836" y="10556367"/>
              <a:ext cx="526602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8100275-39CA-9F4C-96E5-ADD8306E7599}"/>
                    </a:ext>
                  </a:extLst>
                </p:cNvPr>
                <p:cNvSpPr/>
                <p:nvPr/>
              </p:nvSpPr>
              <p:spPr>
                <a:xfrm>
                  <a:off x="361726" y="10571755"/>
                  <a:ext cx="507993" cy="11188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8100275-39CA-9F4C-96E5-ADD8306E7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26" y="10571755"/>
                  <a:ext cx="507993" cy="1118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E49537-9FAC-C140-ACC6-7758489CF220}"/>
              </a:ext>
            </a:extLst>
          </p:cNvPr>
          <p:cNvCxnSpPr>
            <a:cxnSpLocks/>
          </p:cNvCxnSpPr>
          <p:nvPr/>
        </p:nvCxnSpPr>
        <p:spPr>
          <a:xfrm flipH="1">
            <a:off x="1574574" y="2563827"/>
            <a:ext cx="1" cy="7102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40DD60-91C3-7146-904B-8B369DCEDFB5}"/>
              </a:ext>
            </a:extLst>
          </p:cNvPr>
          <p:cNvSpPr txBox="1"/>
          <p:nvPr/>
        </p:nvSpPr>
        <p:spPr>
          <a:xfrm>
            <a:off x="1368518" y="5413735"/>
            <a:ext cx="1261884" cy="141910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7000" dirty="0"/>
              <a:t>…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8D219B-E222-064B-9218-B25002027FEF}"/>
              </a:ext>
            </a:extLst>
          </p:cNvPr>
          <p:cNvGrpSpPr/>
          <p:nvPr/>
        </p:nvGrpSpPr>
        <p:grpSpPr>
          <a:xfrm>
            <a:off x="1553427" y="4522687"/>
            <a:ext cx="9283901" cy="658010"/>
            <a:chOff x="352836" y="10556367"/>
            <a:chExt cx="519963" cy="141727"/>
          </a:xfrm>
        </p:grpSpPr>
        <p:sp>
          <p:nvSpPr>
            <p:cNvPr id="51" name="Frame 50">
              <a:extLst>
                <a:ext uri="{FF2B5EF4-FFF2-40B4-BE49-F238E27FC236}">
                  <a16:creationId xmlns:a16="http://schemas.microsoft.com/office/drawing/2014/main" id="{60787056-74C8-7945-B617-CDCC48A47E51}"/>
                </a:ext>
              </a:extLst>
            </p:cNvPr>
            <p:cNvSpPr/>
            <p:nvPr/>
          </p:nvSpPr>
          <p:spPr>
            <a:xfrm>
              <a:off x="352836" y="10556367"/>
              <a:ext cx="519963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63DEA2D-83F8-AA4B-9D04-3BC68781269F}"/>
                    </a:ext>
                  </a:extLst>
                </p:cNvPr>
                <p:cNvSpPr/>
                <p:nvPr/>
              </p:nvSpPr>
              <p:spPr>
                <a:xfrm>
                  <a:off x="357934" y="10571755"/>
                  <a:ext cx="507993" cy="11188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63DEA2D-83F8-AA4B-9D04-3BC6878126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934" y="10571755"/>
                  <a:ext cx="507993" cy="1118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84162743-7505-924D-95BD-A7906B58F282}"/>
              </a:ext>
            </a:extLst>
          </p:cNvPr>
          <p:cNvSpPr/>
          <p:nvPr/>
        </p:nvSpPr>
        <p:spPr>
          <a:xfrm>
            <a:off x="4131735" y="2553462"/>
            <a:ext cx="2772007" cy="649185"/>
          </a:xfrm>
          <a:custGeom>
            <a:avLst/>
            <a:gdLst>
              <a:gd name="connsiteX0" fmla="*/ 0 w 1016000"/>
              <a:gd name="connsiteY0" fmla="*/ 0 h 406400"/>
              <a:gd name="connsiteX1" fmla="*/ 440266 w 1016000"/>
              <a:gd name="connsiteY1" fmla="*/ 220133 h 406400"/>
              <a:gd name="connsiteX2" fmla="*/ 1016000 w 10160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406400">
                <a:moveTo>
                  <a:pt x="0" y="0"/>
                </a:moveTo>
                <a:cubicBezTo>
                  <a:pt x="135466" y="76200"/>
                  <a:pt x="270933" y="152400"/>
                  <a:pt x="440266" y="220133"/>
                </a:cubicBezTo>
                <a:cubicBezTo>
                  <a:pt x="609599" y="287866"/>
                  <a:pt x="812799" y="347133"/>
                  <a:pt x="1016000" y="4064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26D3B24-707C-BF48-9B32-CF6695AC35E2}"/>
              </a:ext>
            </a:extLst>
          </p:cNvPr>
          <p:cNvSpPr/>
          <p:nvPr/>
        </p:nvSpPr>
        <p:spPr>
          <a:xfrm>
            <a:off x="6903743" y="3860657"/>
            <a:ext cx="3933586" cy="662030"/>
          </a:xfrm>
          <a:custGeom>
            <a:avLst/>
            <a:gdLst>
              <a:gd name="connsiteX0" fmla="*/ 0 w 1016000"/>
              <a:gd name="connsiteY0" fmla="*/ 0 h 406400"/>
              <a:gd name="connsiteX1" fmla="*/ 440266 w 1016000"/>
              <a:gd name="connsiteY1" fmla="*/ 220133 h 406400"/>
              <a:gd name="connsiteX2" fmla="*/ 1016000 w 10160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406400">
                <a:moveTo>
                  <a:pt x="0" y="0"/>
                </a:moveTo>
                <a:cubicBezTo>
                  <a:pt x="135466" y="76200"/>
                  <a:pt x="270933" y="152400"/>
                  <a:pt x="440266" y="220133"/>
                </a:cubicBezTo>
                <a:cubicBezTo>
                  <a:pt x="609599" y="287866"/>
                  <a:pt x="812799" y="347133"/>
                  <a:pt x="1016000" y="4064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D1267A2-E13A-EF49-A2E7-79A9D7A0A089}"/>
              </a:ext>
            </a:extLst>
          </p:cNvPr>
          <p:cNvCxnSpPr>
            <a:cxnSpLocks/>
          </p:cNvCxnSpPr>
          <p:nvPr/>
        </p:nvCxnSpPr>
        <p:spPr>
          <a:xfrm flipH="1">
            <a:off x="1598855" y="3860657"/>
            <a:ext cx="1" cy="7102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9C10D4-4FA6-FF42-9757-217D7C8720BD}"/>
              </a:ext>
            </a:extLst>
          </p:cNvPr>
          <p:cNvSpPr txBox="1"/>
          <p:nvPr/>
        </p:nvSpPr>
        <p:spPr>
          <a:xfrm>
            <a:off x="7101830" y="3245700"/>
            <a:ext cx="398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receive buffer/send buffer</a:t>
            </a:r>
          </a:p>
        </p:txBody>
      </p:sp>
    </p:spTree>
    <p:extLst>
      <p:ext uri="{BB962C8B-B14F-4D97-AF65-F5344CB8AC3E}">
        <p14:creationId xmlns:p14="http://schemas.microsoft.com/office/powerpoint/2010/main" val="944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D389560-BBB1-5842-AD18-1174E25D8D57}"/>
              </a:ext>
            </a:extLst>
          </p:cNvPr>
          <p:cNvSpPr/>
          <p:nvPr/>
        </p:nvSpPr>
        <p:spPr>
          <a:xfrm>
            <a:off x="560919" y="443143"/>
            <a:ext cx="11241614" cy="433205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BD989D-9F03-234A-9083-55F14165DD71}"/>
              </a:ext>
            </a:extLst>
          </p:cNvPr>
          <p:cNvGrpSpPr/>
          <p:nvPr/>
        </p:nvGrpSpPr>
        <p:grpSpPr>
          <a:xfrm>
            <a:off x="1557641" y="654369"/>
            <a:ext cx="4472092" cy="653900"/>
            <a:chOff x="352836" y="10556367"/>
            <a:chExt cx="1028994" cy="141727"/>
          </a:xfrm>
        </p:grpSpPr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8B873C6E-54D1-9A47-8449-2221A505C3E2}"/>
                </a:ext>
              </a:extLst>
            </p:cNvPr>
            <p:cNvSpPr/>
            <p:nvPr/>
          </p:nvSpPr>
          <p:spPr>
            <a:xfrm>
              <a:off x="352836" y="10556367"/>
              <a:ext cx="1028994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5E07A04-7738-724C-B755-E1DB97A9CB0A}"/>
                    </a:ext>
                  </a:extLst>
                </p:cNvPr>
                <p:cNvSpPr/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5E07A04-7738-724C-B755-E1DB97A9CB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63" y="10578055"/>
                  <a:ext cx="222207" cy="955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23EBBFD-2432-7647-AAF2-D2E1D4FFA61D}"/>
                    </a:ext>
                  </a:extLst>
                </p:cNvPr>
                <p:cNvSpPr/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23EBBFD-2432-7647-AAF2-D2E1D4FFA6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22" y="10579898"/>
                  <a:ext cx="219668" cy="95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52FA98-DE99-0540-A8BF-A2187556063B}"/>
                    </a:ext>
                  </a:extLst>
                </p:cNvPr>
                <p:cNvSpPr/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852FA98-DE99-0540-A8BF-A21875560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50" y="10579307"/>
                  <a:ext cx="235964" cy="958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2F5966-D7D3-0A4F-A8F6-88EB8CDFED3A}"/>
                    </a:ext>
                  </a:extLst>
                </p:cNvPr>
                <p:cNvSpPr/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52F5966-D7D3-0A4F-A8F6-88EB8CDFED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375" y="10577951"/>
                  <a:ext cx="231959" cy="977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593360-FD0C-F548-921D-F96FCD5F6D1A}"/>
                  </a:ext>
                </a:extLst>
              </p:cNvPr>
              <p:cNvSpPr txBox="1"/>
              <p:nvPr/>
            </p:nvSpPr>
            <p:spPr>
              <a:xfrm>
                <a:off x="744340" y="785049"/>
                <a:ext cx="729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593360-FD0C-F548-921D-F96FCD5F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40" y="785049"/>
                <a:ext cx="729002" cy="523220"/>
              </a:xfrm>
              <a:prstGeom prst="rect">
                <a:avLst/>
              </a:prstGeom>
              <a:blipFill>
                <a:blip r:embed="rId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182D84A0-8E53-2D4A-8DF4-BDB69EAD1C3F}"/>
              </a:ext>
            </a:extLst>
          </p:cNvPr>
          <p:cNvSpPr txBox="1"/>
          <p:nvPr/>
        </p:nvSpPr>
        <p:spPr>
          <a:xfrm>
            <a:off x="6096367" y="733543"/>
            <a:ext cx="1947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send buffer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362396-A830-2B44-937F-B893C8A67711}"/>
              </a:ext>
            </a:extLst>
          </p:cNvPr>
          <p:cNvGrpSpPr/>
          <p:nvPr/>
        </p:nvGrpSpPr>
        <p:grpSpPr>
          <a:xfrm>
            <a:off x="1557641" y="1905817"/>
            <a:ext cx="9279686" cy="658010"/>
            <a:chOff x="352836" y="10556367"/>
            <a:chExt cx="1910987" cy="141727"/>
          </a:xfrm>
        </p:grpSpPr>
        <p:sp>
          <p:nvSpPr>
            <p:cNvPr id="56" name="Frame 55">
              <a:extLst>
                <a:ext uri="{FF2B5EF4-FFF2-40B4-BE49-F238E27FC236}">
                  <a16:creationId xmlns:a16="http://schemas.microsoft.com/office/drawing/2014/main" id="{6597612C-F0E7-EA49-BDF3-294E4A788D80}"/>
                </a:ext>
              </a:extLst>
            </p:cNvPr>
            <p:cNvSpPr/>
            <p:nvPr/>
          </p:nvSpPr>
          <p:spPr>
            <a:xfrm>
              <a:off x="352836" y="10556367"/>
              <a:ext cx="1910987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CE6E03-CAFE-EF41-A2C5-F2BDDD25EE77}"/>
                    </a:ext>
                  </a:extLst>
                </p:cNvPr>
                <p:cNvSpPr/>
                <p:nvPr/>
              </p:nvSpPr>
              <p:spPr>
                <a:xfrm>
                  <a:off x="373339" y="10578047"/>
                  <a:ext cx="478836" cy="95534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CE6E03-CAFE-EF41-A2C5-F2BDDD25E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9" y="10578047"/>
                  <a:ext cx="478836" cy="955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22D964DE-46D8-1240-88AA-77715338679D}"/>
              </a:ext>
            </a:extLst>
          </p:cNvPr>
          <p:cNvSpPr/>
          <p:nvPr/>
        </p:nvSpPr>
        <p:spPr>
          <a:xfrm>
            <a:off x="2630403" y="1301049"/>
            <a:ext cx="1352011" cy="638297"/>
          </a:xfrm>
          <a:custGeom>
            <a:avLst/>
            <a:gdLst>
              <a:gd name="connsiteX0" fmla="*/ 0 w 1016000"/>
              <a:gd name="connsiteY0" fmla="*/ 0 h 406400"/>
              <a:gd name="connsiteX1" fmla="*/ 440266 w 1016000"/>
              <a:gd name="connsiteY1" fmla="*/ 220133 h 406400"/>
              <a:gd name="connsiteX2" fmla="*/ 1016000 w 10160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406400">
                <a:moveTo>
                  <a:pt x="0" y="0"/>
                </a:moveTo>
                <a:cubicBezTo>
                  <a:pt x="135466" y="76200"/>
                  <a:pt x="270933" y="152400"/>
                  <a:pt x="440266" y="220133"/>
                </a:cubicBezTo>
                <a:cubicBezTo>
                  <a:pt x="609599" y="287866"/>
                  <a:pt x="812799" y="347133"/>
                  <a:pt x="1016000" y="4064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CEC41D5-D91A-194C-867A-8A6AA0F3C30D}"/>
              </a:ext>
            </a:extLst>
          </p:cNvPr>
          <p:cNvCxnSpPr>
            <a:cxnSpLocks/>
          </p:cNvCxnSpPr>
          <p:nvPr/>
        </p:nvCxnSpPr>
        <p:spPr>
          <a:xfrm>
            <a:off x="1574574" y="1323839"/>
            <a:ext cx="0" cy="6273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A23687A-C2B9-9F49-951C-07C0012168F1}"/>
              </a:ext>
            </a:extLst>
          </p:cNvPr>
          <p:cNvGrpSpPr/>
          <p:nvPr/>
        </p:nvGrpSpPr>
        <p:grpSpPr>
          <a:xfrm>
            <a:off x="1557640" y="3439710"/>
            <a:ext cx="9279685" cy="658010"/>
            <a:chOff x="352836" y="10556367"/>
            <a:chExt cx="914068" cy="141727"/>
          </a:xfrm>
        </p:grpSpPr>
        <p:sp>
          <p:nvSpPr>
            <p:cNvPr id="45" name="Frame 44">
              <a:extLst>
                <a:ext uri="{FF2B5EF4-FFF2-40B4-BE49-F238E27FC236}">
                  <a16:creationId xmlns:a16="http://schemas.microsoft.com/office/drawing/2014/main" id="{83BB7B8D-48E5-E843-82FE-9E71023C208C}"/>
                </a:ext>
              </a:extLst>
            </p:cNvPr>
            <p:cNvSpPr/>
            <p:nvPr/>
          </p:nvSpPr>
          <p:spPr>
            <a:xfrm>
              <a:off x="352836" y="10556367"/>
              <a:ext cx="914068" cy="141727"/>
            </a:xfrm>
            <a:prstGeom prst="frame">
              <a:avLst>
                <a:gd name="adj1" fmla="val 427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8100275-39CA-9F4C-96E5-ADD8306E7599}"/>
                    </a:ext>
                  </a:extLst>
                </p:cNvPr>
                <p:cNvSpPr/>
                <p:nvPr/>
              </p:nvSpPr>
              <p:spPr>
                <a:xfrm>
                  <a:off x="361726" y="10571755"/>
                  <a:ext cx="507993" cy="11188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8100275-39CA-9F4C-96E5-ADD8306E75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26" y="10571755"/>
                  <a:ext cx="507993" cy="1118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E49537-9FAC-C140-ACC6-7758489CF220}"/>
              </a:ext>
            </a:extLst>
          </p:cNvPr>
          <p:cNvCxnSpPr>
            <a:cxnSpLocks/>
          </p:cNvCxnSpPr>
          <p:nvPr/>
        </p:nvCxnSpPr>
        <p:spPr>
          <a:xfrm flipH="1">
            <a:off x="1574575" y="2563827"/>
            <a:ext cx="1" cy="8758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84162743-7505-924D-95BD-A7906B58F282}"/>
              </a:ext>
            </a:extLst>
          </p:cNvPr>
          <p:cNvSpPr/>
          <p:nvPr/>
        </p:nvSpPr>
        <p:spPr>
          <a:xfrm>
            <a:off x="4131735" y="2553462"/>
            <a:ext cx="2673339" cy="886248"/>
          </a:xfrm>
          <a:custGeom>
            <a:avLst/>
            <a:gdLst>
              <a:gd name="connsiteX0" fmla="*/ 0 w 1016000"/>
              <a:gd name="connsiteY0" fmla="*/ 0 h 406400"/>
              <a:gd name="connsiteX1" fmla="*/ 440266 w 1016000"/>
              <a:gd name="connsiteY1" fmla="*/ 220133 h 406400"/>
              <a:gd name="connsiteX2" fmla="*/ 1016000 w 10160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6000" h="406400">
                <a:moveTo>
                  <a:pt x="0" y="0"/>
                </a:moveTo>
                <a:cubicBezTo>
                  <a:pt x="135466" y="76200"/>
                  <a:pt x="270933" y="152400"/>
                  <a:pt x="440266" y="220133"/>
                </a:cubicBezTo>
                <a:cubicBezTo>
                  <a:pt x="609599" y="287866"/>
                  <a:pt x="812799" y="347133"/>
                  <a:pt x="1016000" y="4064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0002461A-CF30-434E-BD3F-FB84A77A756C}"/>
              </a:ext>
            </a:extLst>
          </p:cNvPr>
          <p:cNvSpPr/>
          <p:nvPr/>
        </p:nvSpPr>
        <p:spPr>
          <a:xfrm>
            <a:off x="7087335" y="2657882"/>
            <a:ext cx="321733" cy="67957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68AB5-C324-8148-815A-41DD5E2D48F0}"/>
              </a:ext>
            </a:extLst>
          </p:cNvPr>
          <p:cNvSpPr txBox="1"/>
          <p:nvPr/>
        </p:nvSpPr>
        <p:spPr>
          <a:xfrm>
            <a:off x="7533433" y="2624988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Keep swapping send and receive buffers for each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98251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92</Words>
  <Application>Microsoft Macintosh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2019-01-21T09:37:26Z</dcterms:created>
  <dcterms:modified xsi:type="dcterms:W3CDTF">2019-01-21T13:34:22Z</dcterms:modified>
</cp:coreProperties>
</file>