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94" r:id="rId3"/>
    <p:sldId id="296" r:id="rId4"/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19F9-0839-FE46-9B29-6A16FA2A6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10643-0AC1-074E-9449-BE7AA845B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621E-211B-684B-9D70-ACFD6134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B6CE-0821-0845-B68A-302EF0AE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1D80-F6AF-6447-AD7A-85277102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53AB-78B1-154C-878F-833DC88B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DC76-EA86-864C-9385-B2AFD32B7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56CE-0BA6-CF48-857E-F3DCB29E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0A6D-7993-D644-9B31-7F6F7C2A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CEB6-4361-1B4F-A2CD-C806751E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4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DE0C9-B809-C94D-BA3B-BFE3C3BBC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428A5-D8C4-4540-8ED3-F99C9124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E6C6-F519-4242-8DE8-7BD33898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96C8-3CB4-AE43-A3A5-3AB2D7D9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52A6-38BB-644C-AFD5-B8D3D582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7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57F2-A170-594F-B07B-55F34909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F1EA-AC9A-844E-8F92-8380ECB36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DF1F-B1DF-2247-BDF9-39E24551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4024F-E3FB-1546-B8B7-DEBA4E58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BB3EA-1C36-F542-87A4-DD411DF7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9513-4347-E847-A7F2-A5B43227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63C6E-89B5-9B4A-A0AE-F221220A9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539F-2011-F84F-93A9-748157CD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30A6B-B624-1B4F-8BA1-793AC460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5F95-FF80-3540-BE00-4B941895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3FD0-3FEE-EC45-980F-FEEE88E1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C7CA-2E7F-8941-875C-B3C5E8F0B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B110A-8CFC-0140-8823-ABA20CE2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40D6F-C245-7B44-89CB-1EBB7FDD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ECB94-2B07-CA47-B190-52B4AEC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959A9-A0E4-544F-8483-8E9CC513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4808-AAC5-1140-8C81-E6734F82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3206-5966-7647-A5AA-1382D32E9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D4855-2E35-974C-A9DE-BDB5BDD77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137F2-69BC-9A46-90DD-A52C0DC42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08EBA-7CEE-E246-BE27-1C7FF4411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3FB75-BE09-1646-81D0-2C83AF6A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8FB5C-670E-D747-9053-811E5ECE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06E0C-B780-7049-9546-81AAB410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84C9-450B-F040-AF72-04967447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A23C4-8B6C-7C43-BAA2-C2CE8DCE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A6159-585B-9547-AAA1-C9378B76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CFC4-926D-474E-AE78-9226519E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D11A9-647F-B043-9D1E-3E5B58ED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4E6BC-A12C-334A-B287-DB385C3C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A1A52-A480-D545-9F8D-10D15F91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7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6C4A-77CE-BF4D-B451-3EFD7F3F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2D39-4CB3-A144-9F21-4E57801CD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0E346-6949-0B45-A56B-FE9C1CBDF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55659-5EE2-614B-8173-150F4FB0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45934-7839-8148-8E6B-8A958232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6C95B-9F7A-3347-B884-B7E685EE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BCB5-2241-CB43-BA4B-7A9655F9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5A0F9-2213-1448-A293-0A3E3650C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09775-1EED-684E-B8C5-E5CBDB4C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EA56B-E1A5-FE47-835D-9EB25F05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B024B-5F96-1940-B75D-AB3D44CC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4EDE0-5AE9-8447-AF24-89C2A2E5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3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E14BE-99B2-2845-A82D-3527B411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71F6-A0C1-7B41-874F-189419F16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1E57-0024-F643-A487-2A9F4274A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D9DD-5FF3-6E4D-A51C-D1F2B3040BC2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2BD19-6BB9-1448-AA39-95327E3A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48A0-D1F4-5641-91E8-2E4414CA0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3832-1BD3-5346-860C-05AB276B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41A0A652-2482-3747-9EB3-A13BDA6C9BB3}"/>
              </a:ext>
            </a:extLst>
          </p:cNvPr>
          <p:cNvSpPr txBox="1">
            <a:spLocks/>
          </p:cNvSpPr>
          <p:nvPr/>
        </p:nvSpPr>
        <p:spPr>
          <a:xfrm>
            <a:off x="419920" y="116632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Changing the underlying data layout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095BBA-7698-8044-828B-C14AE16F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marko.kabic@cscs.ch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2465D-9C12-7746-AF1B-624B5FAC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4AE84-59C3-E14F-8D70-ED7233F11ECC}"/>
              </a:ext>
            </a:extLst>
          </p:cNvPr>
          <p:cNvSpPr txBox="1"/>
          <p:nvPr/>
        </p:nvSpPr>
        <p:spPr>
          <a:xfrm>
            <a:off x="431800" y="1268760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 (m, n, k, P) = (8, 8, 8, 8)</a:t>
            </a:r>
          </a:p>
          <a:p>
            <a:endParaRPr lang="en-US" b="1" dirty="0"/>
          </a:p>
          <a:p>
            <a:r>
              <a:rPr lang="en-US" b="1" dirty="0"/>
              <a:t>Steps: Parallel(m/2, n/2, k/2)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1BE41-309A-5D4E-BBA8-177C17C7C30F}"/>
              </a:ext>
            </a:extLst>
          </p:cNvPr>
          <p:cNvSpPr/>
          <p:nvPr/>
        </p:nvSpPr>
        <p:spPr>
          <a:xfrm>
            <a:off x="4895776" y="1517112"/>
            <a:ext cx="1848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4 4 6 6 5 5 7 7 </a:t>
            </a:r>
          </a:p>
          <a:p>
            <a:r>
              <a:rPr lang="en-US" dirty="0"/>
              <a:t>4 4 6 6 5 5 7 7 </a:t>
            </a:r>
          </a:p>
          <a:p>
            <a:r>
              <a:rPr lang="en-US" dirty="0"/>
              <a:t>4 4 6 6 5 5 7 7 </a:t>
            </a:r>
          </a:p>
          <a:p>
            <a:r>
              <a:rPr lang="en-US" dirty="0"/>
              <a:t>4 4 6 6 5 5 7 7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88C36-6246-0C4D-AF5D-483BE2049D00}"/>
              </a:ext>
            </a:extLst>
          </p:cNvPr>
          <p:cNvSpPr/>
          <p:nvPr/>
        </p:nvSpPr>
        <p:spPr>
          <a:xfrm>
            <a:off x="7464152" y="1517112"/>
            <a:ext cx="1872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0 0 4 4 2 2 6 6 </a:t>
            </a:r>
          </a:p>
          <a:p>
            <a:r>
              <a:rPr lang="en-US" dirty="0"/>
              <a:t>0 0 4 4 2 2 6 6 </a:t>
            </a:r>
          </a:p>
          <a:p>
            <a:r>
              <a:rPr lang="en-US" dirty="0"/>
              <a:t>0 0 4 4 2 2 6 6 </a:t>
            </a:r>
          </a:p>
          <a:p>
            <a:r>
              <a:rPr lang="en-US" dirty="0"/>
              <a:t>0 0 4 4 2 2 6 6 </a:t>
            </a:r>
          </a:p>
          <a:p>
            <a:r>
              <a:rPr lang="en-US" dirty="0"/>
              <a:t>1 1 5 5 3 3 7 7 </a:t>
            </a:r>
          </a:p>
          <a:p>
            <a:r>
              <a:rPr lang="en-US" dirty="0"/>
              <a:t>1 1 5 5 3 3 7 7 </a:t>
            </a:r>
          </a:p>
          <a:p>
            <a:r>
              <a:rPr lang="en-US" dirty="0"/>
              <a:t>1 1 5 5 3 3 7 7 </a:t>
            </a:r>
          </a:p>
          <a:p>
            <a:r>
              <a:rPr lang="en-US" dirty="0"/>
              <a:t>1 1 5 5 3 3 7 7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E1DCB-8F68-B741-A2CB-08032FA89C1C}"/>
              </a:ext>
            </a:extLst>
          </p:cNvPr>
          <p:cNvSpPr/>
          <p:nvPr/>
        </p:nvSpPr>
        <p:spPr>
          <a:xfrm>
            <a:off x="9744744" y="1520684"/>
            <a:ext cx="1967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4 4 5 5 6 6 7 7 </a:t>
            </a:r>
          </a:p>
          <a:p>
            <a:r>
              <a:rPr lang="en-US" dirty="0"/>
              <a:t>4 4 5 5 6 6 7 7 </a:t>
            </a:r>
          </a:p>
          <a:p>
            <a:r>
              <a:rPr lang="en-US" dirty="0"/>
              <a:t>4 4 5 5 6 6 7 7 </a:t>
            </a:r>
          </a:p>
          <a:p>
            <a:r>
              <a:rPr lang="en-US" dirty="0"/>
              <a:t>4 4 5 5 6 6 7 7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4214F-A577-864F-9C7C-E147316BC9BF}"/>
              </a:ext>
            </a:extLst>
          </p:cNvPr>
          <p:cNvSpPr txBox="1"/>
          <p:nvPr/>
        </p:nvSpPr>
        <p:spPr>
          <a:xfrm>
            <a:off x="5471501" y="11247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5317D-2F02-7C40-8892-7364CFF2536A}"/>
              </a:ext>
            </a:extLst>
          </p:cNvPr>
          <p:cNvSpPr txBox="1"/>
          <p:nvPr/>
        </p:nvSpPr>
        <p:spPr>
          <a:xfrm>
            <a:off x="8001198" y="1131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45606-4A76-8F42-BC38-745A2BDBF51E}"/>
              </a:ext>
            </a:extLst>
          </p:cNvPr>
          <p:cNvSpPr txBox="1"/>
          <p:nvPr/>
        </p:nvSpPr>
        <p:spPr>
          <a:xfrm>
            <a:off x="10296636" y="11247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5301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11BE41-309A-5D4E-BBA8-177C17C7C30F}"/>
              </a:ext>
            </a:extLst>
          </p:cNvPr>
          <p:cNvSpPr/>
          <p:nvPr/>
        </p:nvSpPr>
        <p:spPr>
          <a:xfrm>
            <a:off x="4244135" y="1086189"/>
            <a:ext cx="1848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4 4 6 6 5 5 7 7 </a:t>
            </a:r>
          </a:p>
          <a:p>
            <a:r>
              <a:rPr lang="en-US" dirty="0"/>
              <a:t>4 4 6 6 5 5 7 7 </a:t>
            </a:r>
          </a:p>
          <a:p>
            <a:r>
              <a:rPr lang="en-US" dirty="0"/>
              <a:t>4 4 6 6 5 5 7 7 </a:t>
            </a:r>
          </a:p>
          <a:p>
            <a:r>
              <a:rPr lang="en-US" dirty="0"/>
              <a:t>4 4 6 6 5 5 7 7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88C36-6246-0C4D-AF5D-483BE2049D00}"/>
              </a:ext>
            </a:extLst>
          </p:cNvPr>
          <p:cNvSpPr/>
          <p:nvPr/>
        </p:nvSpPr>
        <p:spPr>
          <a:xfrm>
            <a:off x="6812511" y="1086189"/>
            <a:ext cx="1872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0 0 4 4 2 2 6 6 </a:t>
            </a:r>
          </a:p>
          <a:p>
            <a:r>
              <a:rPr lang="en-US" dirty="0"/>
              <a:t>0 0 4 4 2 2 6 6 </a:t>
            </a:r>
          </a:p>
          <a:p>
            <a:r>
              <a:rPr lang="en-US" dirty="0"/>
              <a:t>0 0 4 4 2 2 6 6 </a:t>
            </a:r>
          </a:p>
          <a:p>
            <a:r>
              <a:rPr lang="en-US" dirty="0"/>
              <a:t>0 0 4 4 2 2 6 6 </a:t>
            </a:r>
          </a:p>
          <a:p>
            <a:r>
              <a:rPr lang="en-US" dirty="0"/>
              <a:t>1 1 5 5 3 3 7 7 </a:t>
            </a:r>
          </a:p>
          <a:p>
            <a:r>
              <a:rPr lang="en-US" dirty="0"/>
              <a:t>1 1 5 5 3 3 7 7 </a:t>
            </a:r>
          </a:p>
          <a:p>
            <a:r>
              <a:rPr lang="en-US" dirty="0"/>
              <a:t>1 1 5 5 3 3 7 7 </a:t>
            </a:r>
          </a:p>
          <a:p>
            <a:r>
              <a:rPr lang="en-US" dirty="0"/>
              <a:t>1 1 5 5 3 3 7 7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E1DCB-8F68-B741-A2CB-08032FA89C1C}"/>
              </a:ext>
            </a:extLst>
          </p:cNvPr>
          <p:cNvSpPr/>
          <p:nvPr/>
        </p:nvSpPr>
        <p:spPr>
          <a:xfrm>
            <a:off x="9093103" y="1089761"/>
            <a:ext cx="1967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4 4 5 5 6 6 7 7 </a:t>
            </a:r>
          </a:p>
          <a:p>
            <a:r>
              <a:rPr lang="en-US" dirty="0"/>
              <a:t>4 4 5 5 6 6 7 7 </a:t>
            </a:r>
          </a:p>
          <a:p>
            <a:r>
              <a:rPr lang="en-US" dirty="0"/>
              <a:t>4 4 5 5 6 6 7 7 </a:t>
            </a:r>
          </a:p>
          <a:p>
            <a:r>
              <a:rPr lang="en-US" dirty="0"/>
              <a:t>4 4 5 5 6 6 7 7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4214F-A577-864F-9C7C-E147316BC9BF}"/>
              </a:ext>
            </a:extLst>
          </p:cNvPr>
          <p:cNvSpPr txBox="1"/>
          <p:nvPr/>
        </p:nvSpPr>
        <p:spPr>
          <a:xfrm>
            <a:off x="4819860" y="6938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35317D-2F02-7C40-8892-7364CFF2536A}"/>
              </a:ext>
            </a:extLst>
          </p:cNvPr>
          <p:cNvSpPr txBox="1"/>
          <p:nvPr/>
        </p:nvSpPr>
        <p:spPr>
          <a:xfrm>
            <a:off x="7349557" y="70018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745606-4A76-8F42-BC38-745A2BDBF51E}"/>
              </a:ext>
            </a:extLst>
          </p:cNvPr>
          <p:cNvSpPr txBox="1"/>
          <p:nvPr/>
        </p:nvSpPr>
        <p:spPr>
          <a:xfrm>
            <a:off x="9644995" y="69382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57BC6B-D17D-3B48-AEC1-CECAC6E8169B}"/>
              </a:ext>
            </a:extLst>
          </p:cNvPr>
          <p:cNvCxnSpPr>
            <a:cxnSpLocks/>
          </p:cNvCxnSpPr>
          <p:nvPr/>
        </p:nvCxnSpPr>
        <p:spPr>
          <a:xfrm>
            <a:off x="3932191" y="2237519"/>
            <a:ext cx="22803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D8D183-9654-304E-A57F-4C7270C782CF}"/>
              </a:ext>
            </a:extLst>
          </p:cNvPr>
          <p:cNvCxnSpPr>
            <a:cxnSpLocks/>
          </p:cNvCxnSpPr>
          <p:nvPr/>
        </p:nvCxnSpPr>
        <p:spPr>
          <a:xfrm>
            <a:off x="8684719" y="2237519"/>
            <a:ext cx="22803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4BC3D2-F679-924B-87D4-FFB349C3D31E}"/>
              </a:ext>
            </a:extLst>
          </p:cNvPr>
          <p:cNvSpPr txBox="1"/>
          <p:nvPr/>
        </p:nvSpPr>
        <p:spPr>
          <a:xfrm>
            <a:off x="1321726" y="2834333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communication (B):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388244-34CF-B54D-BD77-2C5752D64095}"/>
                  </a:ext>
                </a:extLst>
              </p:cNvPr>
              <p:cNvSpPr txBox="1"/>
              <p:nvPr/>
            </p:nvSpPr>
            <p:spPr>
              <a:xfrm>
                <a:off x="1832328" y="3203665"/>
                <a:ext cx="8395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4</a:t>
                </a:r>
              </a:p>
              <a:p>
                <a:pPr algn="ctr"/>
                <a:r>
                  <a:rPr lang="en-US" dirty="0"/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 </m:t>
                    </m:r>
                  </m:oMath>
                </a14:m>
                <a:r>
                  <a:rPr lang="en-US" dirty="0"/>
                  <a:t>5</a:t>
                </a:r>
              </a:p>
              <a:p>
                <a:pPr algn="ctr"/>
                <a:r>
                  <a:rPr lang="en-US" dirty="0"/>
                  <a:t>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6</a:t>
                </a:r>
              </a:p>
              <a:p>
                <a:pPr algn="ctr"/>
                <a:r>
                  <a:rPr lang="en-US" dirty="0"/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 </m:t>
                    </m:r>
                  </m:oMath>
                </a14:m>
                <a:r>
                  <a:rPr lang="en-US" dirty="0"/>
                  <a:t>7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388244-34CF-B54D-BD77-2C5752D64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28" y="3203665"/>
                <a:ext cx="839514" cy="1200329"/>
              </a:xfrm>
              <a:prstGeom prst="rect">
                <a:avLst/>
              </a:prstGeom>
              <a:blipFill>
                <a:blip r:embed="rId2"/>
                <a:stretch>
                  <a:fillRect t="-2105" r="-606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>
            <a:extLst>
              <a:ext uri="{FF2B5EF4-FFF2-40B4-BE49-F238E27FC236}">
                <a16:creationId xmlns:a16="http://schemas.microsoft.com/office/drawing/2014/main" id="{EAAD8535-0AE0-F340-B087-8B35DF7F5575}"/>
              </a:ext>
            </a:extLst>
          </p:cNvPr>
          <p:cNvSpPr/>
          <p:nvPr/>
        </p:nvSpPr>
        <p:spPr>
          <a:xfrm>
            <a:off x="7468817" y="3521555"/>
            <a:ext cx="327050" cy="43204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55450C-6745-C541-ADC5-6676E4B7F5D1}"/>
              </a:ext>
            </a:extLst>
          </p:cNvPr>
          <p:cNvSpPr/>
          <p:nvPr/>
        </p:nvSpPr>
        <p:spPr>
          <a:xfrm>
            <a:off x="4244135" y="4103923"/>
            <a:ext cx="1848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C19462-04A8-BB4E-B990-2D5E8F673604}"/>
              </a:ext>
            </a:extLst>
          </p:cNvPr>
          <p:cNvSpPr/>
          <p:nvPr/>
        </p:nvSpPr>
        <p:spPr>
          <a:xfrm>
            <a:off x="6812511" y="4080645"/>
            <a:ext cx="1872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0 0 0 0 2 2 2 2 </a:t>
            </a:r>
          </a:p>
          <a:p>
            <a:r>
              <a:rPr lang="en-US" dirty="0"/>
              <a:t>0 0 0 0 2 2 2 2 </a:t>
            </a:r>
          </a:p>
          <a:p>
            <a:r>
              <a:rPr lang="en-US" dirty="0"/>
              <a:t>0 0 0 0 2 2 2 2 </a:t>
            </a:r>
          </a:p>
          <a:p>
            <a:r>
              <a:rPr lang="en-US" dirty="0"/>
              <a:t>0 0 0 0 2 2 2 2</a:t>
            </a:r>
          </a:p>
          <a:p>
            <a:r>
              <a:rPr lang="en-US" dirty="0"/>
              <a:t>1 1 1 1 3 3 3 3 </a:t>
            </a:r>
          </a:p>
          <a:p>
            <a:r>
              <a:rPr lang="en-US" dirty="0"/>
              <a:t>1 1 1 1 3 3 3 3 </a:t>
            </a:r>
          </a:p>
          <a:p>
            <a:r>
              <a:rPr lang="en-US" dirty="0"/>
              <a:t>1 1 1 1 3 3 3 3 </a:t>
            </a:r>
          </a:p>
          <a:p>
            <a:r>
              <a:rPr lang="en-US" dirty="0"/>
              <a:t>1 1 1 1 3 3 3 3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F07D35-338D-A44C-8203-6FF5CBEF4368}"/>
              </a:ext>
            </a:extLst>
          </p:cNvPr>
          <p:cNvSpPr/>
          <p:nvPr/>
        </p:nvSpPr>
        <p:spPr>
          <a:xfrm>
            <a:off x="9093103" y="4080645"/>
            <a:ext cx="1967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</p:txBody>
      </p:sp>
    </p:spTree>
    <p:extLst>
      <p:ext uri="{BB962C8B-B14F-4D97-AF65-F5344CB8AC3E}">
        <p14:creationId xmlns:p14="http://schemas.microsoft.com/office/powerpoint/2010/main" val="203198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4BC3D2-F679-924B-87D4-FFB349C3D31E}"/>
              </a:ext>
            </a:extLst>
          </p:cNvPr>
          <p:cNvSpPr txBox="1"/>
          <p:nvPr/>
        </p:nvSpPr>
        <p:spPr>
          <a:xfrm>
            <a:off x="1665271" y="323523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communication (A):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88244-34CF-B54D-BD77-2C5752D64095}"/>
              </a:ext>
            </a:extLst>
          </p:cNvPr>
          <p:cNvSpPr txBox="1"/>
          <p:nvPr/>
        </p:nvSpPr>
        <p:spPr>
          <a:xfrm>
            <a:off x="2319619" y="3615248"/>
            <a:ext cx="83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2</a:t>
            </a:r>
          </a:p>
          <a:p>
            <a:r>
              <a:rPr lang="en-US" dirty="0"/>
              <a:t>1 – 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1DEAEA-808E-9C42-A940-551F5433A227}"/>
              </a:ext>
            </a:extLst>
          </p:cNvPr>
          <p:cNvSpPr/>
          <p:nvPr/>
        </p:nvSpPr>
        <p:spPr>
          <a:xfrm>
            <a:off x="4212606" y="1243845"/>
            <a:ext cx="1848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  <a:p>
            <a:r>
              <a:rPr lang="en-US" dirty="0"/>
              <a:t>0 0 2 2 1 1 3 3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7BA28D-95E2-DB41-8CF9-83587533D504}"/>
              </a:ext>
            </a:extLst>
          </p:cNvPr>
          <p:cNvSpPr/>
          <p:nvPr/>
        </p:nvSpPr>
        <p:spPr>
          <a:xfrm>
            <a:off x="6780982" y="1243845"/>
            <a:ext cx="1872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0 0 0 0 2 2 2 2 </a:t>
            </a:r>
          </a:p>
          <a:p>
            <a:r>
              <a:rPr lang="en-US" dirty="0"/>
              <a:t>0 0 0 0 2 2 2 2 </a:t>
            </a:r>
          </a:p>
          <a:p>
            <a:r>
              <a:rPr lang="en-US" dirty="0"/>
              <a:t>0 0 0 0 2 2 2 2 </a:t>
            </a:r>
          </a:p>
          <a:p>
            <a:r>
              <a:rPr lang="en-US" dirty="0"/>
              <a:t>0 0 0 0 2 2 2 2 </a:t>
            </a:r>
          </a:p>
          <a:p>
            <a:r>
              <a:rPr lang="en-US" dirty="0"/>
              <a:t>1 1 1 1 3 3 3 3 </a:t>
            </a:r>
          </a:p>
          <a:p>
            <a:r>
              <a:rPr lang="en-US" dirty="0"/>
              <a:t>1 1 1 1 3 3 3 3 </a:t>
            </a:r>
          </a:p>
          <a:p>
            <a:r>
              <a:rPr lang="en-US" dirty="0"/>
              <a:t>1 1 1 1 3 3 3 3 </a:t>
            </a:r>
          </a:p>
          <a:p>
            <a:r>
              <a:rPr lang="en-US" dirty="0"/>
              <a:t>1 1 1 1 3 3 3 3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641799-620C-D541-A721-86F6243ED9BC}"/>
              </a:ext>
            </a:extLst>
          </p:cNvPr>
          <p:cNvSpPr/>
          <p:nvPr/>
        </p:nvSpPr>
        <p:spPr>
          <a:xfrm>
            <a:off x="9061574" y="1247417"/>
            <a:ext cx="1967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  <a:p>
            <a:r>
              <a:rPr lang="en-US" dirty="0"/>
              <a:t>0 0 1 1 2 2 3 3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025481-FE5B-334C-9AD4-D83833A263A5}"/>
              </a:ext>
            </a:extLst>
          </p:cNvPr>
          <p:cNvSpPr txBox="1"/>
          <p:nvPr/>
        </p:nvSpPr>
        <p:spPr>
          <a:xfrm>
            <a:off x="4788331" y="8514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311F09-C635-3B4D-9818-E6BE7D24A7BC}"/>
              </a:ext>
            </a:extLst>
          </p:cNvPr>
          <p:cNvSpPr txBox="1"/>
          <p:nvPr/>
        </p:nvSpPr>
        <p:spPr>
          <a:xfrm>
            <a:off x="7318028" y="85783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403A83-2B1F-7C4D-87E6-CAC4D429D049}"/>
              </a:ext>
            </a:extLst>
          </p:cNvPr>
          <p:cNvSpPr txBox="1"/>
          <p:nvPr/>
        </p:nvSpPr>
        <p:spPr>
          <a:xfrm>
            <a:off x="9613466" y="8514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04AC9F6-26B6-EB46-A12F-7ADFD4E2BF16}"/>
              </a:ext>
            </a:extLst>
          </p:cNvPr>
          <p:cNvSpPr/>
          <p:nvPr/>
        </p:nvSpPr>
        <p:spPr>
          <a:xfrm>
            <a:off x="7353208" y="3679211"/>
            <a:ext cx="327050" cy="43204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1E1DA7-0952-7E46-B77D-4A35D804FC10}"/>
              </a:ext>
            </a:extLst>
          </p:cNvPr>
          <p:cNvSpPr/>
          <p:nvPr/>
        </p:nvSpPr>
        <p:spPr>
          <a:xfrm>
            <a:off x="4212606" y="4261579"/>
            <a:ext cx="1848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0 0 0 0 1 1 1 1</a:t>
            </a:r>
          </a:p>
          <a:p>
            <a:r>
              <a:rPr lang="en-US" dirty="0"/>
              <a:t>0 0 0 0 1 1 1 1 </a:t>
            </a:r>
          </a:p>
          <a:p>
            <a:r>
              <a:rPr lang="en-US" dirty="0"/>
              <a:t>0 0 0 0 1 1 1 1 </a:t>
            </a:r>
          </a:p>
          <a:p>
            <a:r>
              <a:rPr lang="en-US" dirty="0"/>
              <a:t>0 0 0 0 1 1 1 1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AE1CB6-7DC2-F74C-9949-C0EDFBC23469}"/>
              </a:ext>
            </a:extLst>
          </p:cNvPr>
          <p:cNvSpPr/>
          <p:nvPr/>
        </p:nvSpPr>
        <p:spPr>
          <a:xfrm>
            <a:off x="6780982" y="4238301"/>
            <a:ext cx="1872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  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1 1 1 1</a:t>
            </a:r>
          </a:p>
          <a:p>
            <a:r>
              <a:rPr lang="en-US" dirty="0"/>
              <a:t>1 1 1 1</a:t>
            </a:r>
          </a:p>
          <a:p>
            <a:r>
              <a:rPr lang="en-US" dirty="0"/>
              <a:t>1 1 1 1</a:t>
            </a:r>
          </a:p>
          <a:p>
            <a:r>
              <a:rPr lang="en-US" dirty="0"/>
              <a:t>1 1 1 1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823F29-7353-9246-ADFE-529D1F7DBF9F}"/>
              </a:ext>
            </a:extLst>
          </p:cNvPr>
          <p:cNvSpPr/>
          <p:nvPr/>
        </p:nvSpPr>
        <p:spPr>
          <a:xfrm>
            <a:off x="9061574" y="4238301"/>
            <a:ext cx="1967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0 0 1 1</a:t>
            </a:r>
          </a:p>
          <a:p>
            <a:r>
              <a:rPr lang="en-US" dirty="0"/>
              <a:t>0 0 1 1</a:t>
            </a:r>
          </a:p>
          <a:p>
            <a:r>
              <a:rPr lang="en-US" dirty="0"/>
              <a:t>0 0 1 1</a:t>
            </a:r>
          </a:p>
          <a:p>
            <a:r>
              <a:rPr lang="en-US" dirty="0"/>
              <a:t>0 0 1 1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2A94AA-EE57-1945-896C-782ADA23053D}"/>
              </a:ext>
            </a:extLst>
          </p:cNvPr>
          <p:cNvCxnSpPr/>
          <p:nvPr/>
        </p:nvCxnSpPr>
        <p:spPr>
          <a:xfrm>
            <a:off x="7510010" y="1270466"/>
            <a:ext cx="0" cy="22322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253964-43D2-B040-8BEF-7681F77115EC}"/>
              </a:ext>
            </a:extLst>
          </p:cNvPr>
          <p:cNvCxnSpPr/>
          <p:nvPr/>
        </p:nvCxnSpPr>
        <p:spPr>
          <a:xfrm>
            <a:off x="9793246" y="1259956"/>
            <a:ext cx="0" cy="123719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E4BC3D2-F679-924B-87D4-FFB349C3D31E}"/>
              </a:ext>
            </a:extLst>
          </p:cNvPr>
          <p:cNvSpPr txBox="1"/>
          <p:nvPr/>
        </p:nvSpPr>
        <p:spPr>
          <a:xfrm>
            <a:off x="1933255" y="343492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communication (C):</a:t>
            </a:r>
          </a:p>
          <a:p>
            <a:r>
              <a:rPr lang="en-US" b="1" dirty="0"/>
              <a:t>with reduction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88244-34CF-B54D-BD77-2C5752D64095}"/>
              </a:ext>
            </a:extLst>
          </p:cNvPr>
          <p:cNvSpPr txBox="1"/>
          <p:nvPr/>
        </p:nvSpPr>
        <p:spPr>
          <a:xfrm>
            <a:off x="2641973" y="4091943"/>
            <a:ext cx="83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1DEAEA-808E-9C42-A940-551F5433A227}"/>
              </a:ext>
            </a:extLst>
          </p:cNvPr>
          <p:cNvSpPr/>
          <p:nvPr/>
        </p:nvSpPr>
        <p:spPr>
          <a:xfrm>
            <a:off x="4286179" y="1443541"/>
            <a:ext cx="1848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0 0 0 0 1 1 1 1</a:t>
            </a:r>
          </a:p>
          <a:p>
            <a:r>
              <a:rPr lang="en-US" dirty="0"/>
              <a:t>0 0 0 0 1 1 1 1 </a:t>
            </a:r>
          </a:p>
          <a:p>
            <a:r>
              <a:rPr lang="en-US" dirty="0"/>
              <a:t>0 0 0 0 1 1 1 1 </a:t>
            </a:r>
          </a:p>
          <a:p>
            <a:r>
              <a:rPr lang="en-US" dirty="0"/>
              <a:t>0 0 0 0 1 1 1 1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7BA28D-95E2-DB41-8CF9-83587533D504}"/>
              </a:ext>
            </a:extLst>
          </p:cNvPr>
          <p:cNvSpPr/>
          <p:nvPr/>
        </p:nvSpPr>
        <p:spPr>
          <a:xfrm>
            <a:off x="6854555" y="1443541"/>
            <a:ext cx="1872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1 1 1 1</a:t>
            </a:r>
          </a:p>
          <a:p>
            <a:r>
              <a:rPr lang="en-US" dirty="0"/>
              <a:t>1 1 1 1</a:t>
            </a:r>
          </a:p>
          <a:p>
            <a:r>
              <a:rPr lang="en-US" dirty="0"/>
              <a:t>1 1 1 1</a:t>
            </a:r>
          </a:p>
          <a:p>
            <a:r>
              <a:rPr lang="en-US" dirty="0"/>
              <a:t>1 1 1 1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641799-620C-D541-A721-86F6243ED9BC}"/>
              </a:ext>
            </a:extLst>
          </p:cNvPr>
          <p:cNvSpPr/>
          <p:nvPr/>
        </p:nvSpPr>
        <p:spPr>
          <a:xfrm>
            <a:off x="9135147" y="1447113"/>
            <a:ext cx="1967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0 0 1 1</a:t>
            </a:r>
          </a:p>
          <a:p>
            <a:r>
              <a:rPr lang="en-US" dirty="0"/>
              <a:t>0 0 1 1</a:t>
            </a:r>
          </a:p>
          <a:p>
            <a:r>
              <a:rPr lang="en-US" dirty="0"/>
              <a:t>0 0 1 1</a:t>
            </a:r>
          </a:p>
          <a:p>
            <a:r>
              <a:rPr lang="en-US" dirty="0"/>
              <a:t>0 0 1 1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025481-FE5B-334C-9AD4-D83833A263A5}"/>
              </a:ext>
            </a:extLst>
          </p:cNvPr>
          <p:cNvSpPr txBox="1"/>
          <p:nvPr/>
        </p:nvSpPr>
        <p:spPr>
          <a:xfrm>
            <a:off x="4861904" y="105117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311F09-C635-3B4D-9818-E6BE7D24A7BC}"/>
              </a:ext>
            </a:extLst>
          </p:cNvPr>
          <p:cNvSpPr txBox="1"/>
          <p:nvPr/>
        </p:nvSpPr>
        <p:spPr>
          <a:xfrm>
            <a:off x="7391601" y="105753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403A83-2B1F-7C4D-87E6-CAC4D429D049}"/>
              </a:ext>
            </a:extLst>
          </p:cNvPr>
          <p:cNvSpPr txBox="1"/>
          <p:nvPr/>
        </p:nvSpPr>
        <p:spPr>
          <a:xfrm>
            <a:off x="9687039" y="105117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04AC9F6-26B6-EB46-A12F-7ADFD4E2BF16}"/>
              </a:ext>
            </a:extLst>
          </p:cNvPr>
          <p:cNvSpPr/>
          <p:nvPr/>
        </p:nvSpPr>
        <p:spPr>
          <a:xfrm>
            <a:off x="7510861" y="3878907"/>
            <a:ext cx="327050" cy="432048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1E1DA7-0952-7E46-B77D-4A35D804FC10}"/>
              </a:ext>
            </a:extLst>
          </p:cNvPr>
          <p:cNvSpPr/>
          <p:nvPr/>
        </p:nvSpPr>
        <p:spPr>
          <a:xfrm>
            <a:off x="4286179" y="4461275"/>
            <a:ext cx="1848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 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AE1CB6-7DC2-F74C-9949-C0EDFBC23469}"/>
              </a:ext>
            </a:extLst>
          </p:cNvPr>
          <p:cNvSpPr/>
          <p:nvPr/>
        </p:nvSpPr>
        <p:spPr>
          <a:xfrm>
            <a:off x="6854555" y="4437997"/>
            <a:ext cx="1872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  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823F29-7353-9246-ADFE-529D1F7DBF9F}"/>
              </a:ext>
            </a:extLst>
          </p:cNvPr>
          <p:cNvSpPr/>
          <p:nvPr/>
        </p:nvSpPr>
        <p:spPr>
          <a:xfrm>
            <a:off x="9191934" y="4437997"/>
            <a:ext cx="983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  <a:p>
            <a:r>
              <a:rPr lang="en-US" dirty="0"/>
              <a:t>0 0 0 0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B7B6B-6290-8C47-B49D-0D331A26F3B5}"/>
              </a:ext>
            </a:extLst>
          </p:cNvPr>
          <p:cNvSpPr/>
          <p:nvPr/>
        </p:nvSpPr>
        <p:spPr>
          <a:xfrm>
            <a:off x="9950899" y="4075509"/>
            <a:ext cx="983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1 1 1 1</a:t>
            </a:r>
          </a:p>
          <a:p>
            <a:r>
              <a:rPr lang="en-US" dirty="0"/>
              <a:t>1 1 1 1</a:t>
            </a:r>
          </a:p>
          <a:p>
            <a:r>
              <a:rPr lang="en-US" dirty="0"/>
              <a:t>1 1 1 1</a:t>
            </a:r>
          </a:p>
          <a:p>
            <a:r>
              <a:rPr lang="en-US" dirty="0"/>
              <a:t>1 1 1 1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1B4795-B3ED-F845-852B-E83FE4CA3BAB}"/>
              </a:ext>
            </a:extLst>
          </p:cNvPr>
          <p:cNvCxnSpPr>
            <a:cxnSpLocks/>
          </p:cNvCxnSpPr>
          <p:nvPr/>
        </p:nvCxnSpPr>
        <p:spPr>
          <a:xfrm flipH="1">
            <a:off x="8798771" y="4675673"/>
            <a:ext cx="1584176" cy="767988"/>
          </a:xfrm>
          <a:prstGeom prst="straightConnector1">
            <a:avLst/>
          </a:prstGeom>
          <a:ln w="19050">
            <a:solidFill>
              <a:schemeClr val="tx1">
                <a:alpha val="53000"/>
              </a:schemeClr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72E8220-C53D-754D-99B5-4E2F8A79C5F2}"/>
              </a:ext>
            </a:extLst>
          </p:cNvPr>
          <p:cNvSpPr/>
          <p:nvPr/>
        </p:nvSpPr>
        <p:spPr>
          <a:xfrm>
            <a:off x="8427776" y="4811895"/>
            <a:ext cx="109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0 0 1 1</a:t>
            </a:r>
          </a:p>
          <a:p>
            <a:r>
              <a:rPr lang="en-US" dirty="0"/>
              <a:t>0 0 1 1</a:t>
            </a:r>
          </a:p>
          <a:p>
            <a:r>
              <a:rPr lang="en-US" dirty="0"/>
              <a:t>0 0 1 1</a:t>
            </a:r>
          </a:p>
          <a:p>
            <a:r>
              <a:rPr lang="en-US" dirty="0"/>
              <a:t>0 0 1 1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452DD-2B23-534B-8D2F-0ABC601E3A3A}"/>
              </a:ext>
            </a:extLst>
          </p:cNvPr>
          <p:cNvSpPr txBox="1"/>
          <p:nvPr/>
        </p:nvSpPr>
        <p:spPr>
          <a:xfrm>
            <a:off x="9359839" y="5691336"/>
            <a:ext cx="17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reduce-scatter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09FCD-737D-9349-9123-D87862ECF61C}"/>
              </a:ext>
            </a:extLst>
          </p:cNvPr>
          <p:cNvCxnSpPr>
            <a:cxnSpLocks/>
          </p:cNvCxnSpPr>
          <p:nvPr/>
        </p:nvCxnSpPr>
        <p:spPr>
          <a:xfrm flipH="1">
            <a:off x="5036319" y="1420505"/>
            <a:ext cx="1" cy="13019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D16F92-64E6-4747-945C-917F2AB59783}"/>
              </a:ext>
            </a:extLst>
          </p:cNvPr>
          <p:cNvCxnSpPr>
            <a:cxnSpLocks/>
          </p:cNvCxnSpPr>
          <p:nvPr/>
        </p:nvCxnSpPr>
        <p:spPr>
          <a:xfrm flipV="1">
            <a:off x="6638531" y="2587193"/>
            <a:ext cx="1199380" cy="54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7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978</Words>
  <Application>Microsoft Macintosh PowerPoint</Application>
  <PresentationFormat>Widescreen</PresentationFormat>
  <Paragraphs>162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2019-01-17T16:49:08Z</cp:lastPrinted>
  <dcterms:created xsi:type="dcterms:W3CDTF">2019-01-17T16:31:57Z</dcterms:created>
  <dcterms:modified xsi:type="dcterms:W3CDTF">2019-01-17T17:00:40Z</dcterms:modified>
</cp:coreProperties>
</file>