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643"/>
  </p:normalViewPr>
  <p:slideViewPr>
    <p:cSldViewPr snapToGrid="0" snapToObjects="1">
      <p:cViewPr varScale="1">
        <p:scale>
          <a:sx n="93" d="100"/>
          <a:sy n="93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B4BA-A39E-1346-B343-939FB62A0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BA246-16F0-3D4A-9E89-383C7D7D6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2C17E-F4C6-8C4A-80CE-CDEB682A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F33C-4E7B-464F-A7CC-8BE208F7477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7467-ABD0-9A40-AF91-09A16369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2A04-6AFD-A94A-8AB6-0270E01D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1574-250D-8A4A-A004-56A7B8F5E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8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573D-7FF0-8244-96E0-A3F2A1F1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1DBA5-1678-0A47-ADDE-78919C8EA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DAE2-6D3C-204B-959B-2C34F835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F33C-4E7B-464F-A7CC-8BE208F7477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A8EB3-645D-C044-BB18-AD420C70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857B2-0B41-9C4D-9A7A-137E0C6B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1574-250D-8A4A-A004-56A7B8F5E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2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7D8FA-0FF2-7943-9681-1C3BA27F9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33069-F747-D344-B9D7-1EA95D2E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AC01B-2E28-5D4D-BF2E-0A3B9534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F33C-4E7B-464F-A7CC-8BE208F7477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16DB5-029F-424B-B979-7161EB9E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AD79-D22F-EB4C-8EB0-E93D5836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1574-250D-8A4A-A004-56A7B8F5E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F5D9-67D6-E64F-93A1-5DADD577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C4A56-789C-D346-82A8-C7E2221D7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F105-22A3-9C4A-A8E5-231B8EB0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F33C-4E7B-464F-A7CC-8BE208F7477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5CADB-92C8-6349-A6BD-CD99639E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7372-2991-1741-B261-7B09130D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1574-250D-8A4A-A004-56A7B8F5E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6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1FAA-A380-E54F-BB29-CAFC6A4C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437DF-3587-8647-A9DD-40376724D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E4E11-8C3B-EB4B-8F00-2F0E2F732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F33C-4E7B-464F-A7CC-8BE208F7477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F491-FC45-3147-8CF3-C428E9B8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BA997-B114-784B-BF77-D8CBC315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1574-250D-8A4A-A004-56A7B8F5E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6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7EFA-B550-0F4C-AE09-C40D3ECA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BEF61-D666-024A-9318-862F50649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1DF7B-ACA2-D347-AB6D-898883E58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D1259-BA89-1E4A-A86F-CF3A43D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F33C-4E7B-464F-A7CC-8BE208F7477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68750-9502-EF46-9766-1D2FB024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061A6-5388-134F-BC1A-FAB09944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1574-250D-8A4A-A004-56A7B8F5E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6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91A0-A773-1C40-8785-0C9E5592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C427E-2A30-6D47-9084-AA76BE0F4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B3ADD-66D1-AE4E-B31D-624FB524A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43BF3-4602-524F-8D9E-D1038707C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804FB-68D3-CE47-B13A-261BC5847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61B44-4BF6-F84A-AE5E-614ED16D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F33C-4E7B-464F-A7CC-8BE208F7477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2A11B-B355-0F45-BB9E-718832A6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FC474-E086-C04F-95F9-7DD371048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1574-250D-8A4A-A004-56A7B8F5E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2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B8CD-688C-7A4B-9EE1-F05DBC5A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90CFF3-9431-1D4B-8D49-ABC7FAEE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F33C-4E7B-464F-A7CC-8BE208F7477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2A9C7-1491-7341-85E4-1B4B1C86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867C9-72AD-214F-B72B-D301C693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1574-250D-8A4A-A004-56A7B8F5E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E77E5F-DF66-C647-BA2D-BC14FA17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F33C-4E7B-464F-A7CC-8BE208F7477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8B450-FACA-5349-B1A9-2CF904D3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337A8-9281-D247-AC5E-3FD40C59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1574-250D-8A4A-A004-56A7B8F5E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3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7718-F398-DB4F-8489-9EB9FEC5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F423-DFD6-EA4D-BB47-9A50BD41D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78E28-F116-A74D-AED1-ECB44D2F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BCBE3-B739-214B-B120-377F2B5A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F33C-4E7B-464F-A7CC-8BE208F7477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3EF3B-66B7-274D-8138-BAA38F88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63EC0-4745-4549-AF6F-A31EA6EA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1574-250D-8A4A-A004-56A7B8F5E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4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0797-2775-6441-AB28-276BD10A5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DD2DB-AA59-1640-A31D-F400FEEB9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F9B61-0030-8941-96EB-4885E75D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A29C3-E8E6-A442-B9CF-7AEE918C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F33C-4E7B-464F-A7CC-8BE208F7477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683DB-3BBC-B94F-853D-097DBD54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06186-B3E1-644F-BA4D-1EA264C6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1574-250D-8A4A-A004-56A7B8F5E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9D8B5-8AEB-C440-9301-BC4AC5BD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925C4-FCCC-5E44-95C5-F59DEE669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4273-8378-8242-A9C3-AF3BF8947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5F33C-4E7B-464F-A7CC-8BE208F7477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B19E-DFB7-5E43-9A49-0346B02B5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ABFCA-A36D-7A4C-8CF7-24E831890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91574-250D-8A4A-A004-56A7B8F5E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8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A9728D-DCFC-4543-ACCB-CC99A4C0A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14560"/>
              </p:ext>
            </p:extLst>
          </p:nvPr>
        </p:nvGraphicFramePr>
        <p:xfrm>
          <a:off x="2479964" y="1176866"/>
          <a:ext cx="4680654" cy="1483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080654">
                  <a:extLst>
                    <a:ext uri="{9D8B030D-6E8A-4147-A177-3AD203B41FA5}">
                      <a16:colId xmlns:a16="http://schemas.microsoft.com/office/drawing/2014/main" val="307616806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707231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2360767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993591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468926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ring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ring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ring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ring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38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group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6060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group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3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group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68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632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2019-01-15T13:30:24Z</dcterms:created>
  <dcterms:modified xsi:type="dcterms:W3CDTF">2019-01-15T14:11:10Z</dcterms:modified>
</cp:coreProperties>
</file>