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60" r:id="rId2"/>
    <p:sldId id="285" r:id="rId3"/>
    <p:sldId id="361" r:id="rId4"/>
    <p:sldId id="362" r:id="rId5"/>
    <p:sldId id="363" r:id="rId6"/>
    <p:sldId id="3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40"/>
    <p:restoredTop sz="94643"/>
  </p:normalViewPr>
  <p:slideViewPr>
    <p:cSldViewPr snapToGrid="0" snapToObjects="1">
      <p:cViewPr>
        <p:scale>
          <a:sx n="200" d="100"/>
          <a:sy n="200" d="100"/>
        </p:scale>
        <p:origin x="-2224" y="-1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CopertinaAR20113stesa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018" b="4165"/>
          <a:stretch/>
        </p:blipFill>
        <p:spPr>
          <a:xfrm>
            <a:off x="0" y="1236663"/>
            <a:ext cx="12192000" cy="21923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0" y="3429000"/>
            <a:ext cx="11328400" cy="1079500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0" y="4508500"/>
            <a:ext cx="11328400" cy="2160588"/>
          </a:xfrm>
        </p:spPr>
        <p:txBody>
          <a:bodyPr lIns="0" tIns="180000" rIns="0" bIns="0" anchor="t" anchorCtr="0">
            <a:norm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cxnSp>
        <p:nvCxnSpPr>
          <p:cNvPr id="22" name="Gerade Verbindung 10"/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28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7" descr="CSCS_RGB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3" y="319926"/>
            <a:ext cx="2521228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9" descr="eth_logo_kurz_pos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22" y="462174"/>
            <a:ext cx="948151" cy="15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057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156" b="7446"/>
          <a:stretch/>
        </p:blipFill>
        <p:spPr>
          <a:xfrm>
            <a:off x="0" y="1231900"/>
            <a:ext cx="12192000" cy="2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31800" y="3429000"/>
            <a:ext cx="11328400" cy="1079500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Thank you for your attention.</a:t>
            </a:r>
          </a:p>
        </p:txBody>
      </p:sp>
      <p:cxnSp>
        <p:nvCxnSpPr>
          <p:cNvPr id="22" name="Gerade Verbindung 10"/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28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CSCS_RGB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3" y="319926"/>
            <a:ext cx="2521228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9" descr="eth_logo_kurz_pos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22" y="462174"/>
            <a:ext cx="948151" cy="15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572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1444-7B28-C349-B65B-3A4B8024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D3EB5-70BB-1B48-9D12-07ADB867E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56A9B-F821-4C47-BBB5-DC3B2C28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5FA41-13D3-7F4D-99E4-6014770E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marko.kabic@cscs.ch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60209-BC94-C448-B232-B857AF3C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44C5-7DAB-824D-91C8-422599277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5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3" b="20363"/>
          <a:stretch/>
        </p:blipFill>
        <p:spPr bwMode="auto">
          <a:xfrm>
            <a:off x="0" y="1236663"/>
            <a:ext cx="12192000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0" y="3429000"/>
            <a:ext cx="11328400" cy="1079500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0" y="4508500"/>
            <a:ext cx="11328400" cy="2160588"/>
          </a:xfrm>
        </p:spPr>
        <p:txBody>
          <a:bodyPr lIns="0" tIns="180000" rIns="0" bIns="0" anchor="t" anchorCtr="0">
            <a:norm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cxnSp>
        <p:nvCxnSpPr>
          <p:cNvPr id="22" name="Gerade Verbindung 10"/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28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SCS_RGB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3" y="319926"/>
            <a:ext cx="2521228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9" descr="eth_logo_kurz_pos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22" y="462174"/>
            <a:ext cx="948151" cy="15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375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11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4" b="17065"/>
          <a:stretch/>
        </p:blipFill>
        <p:spPr>
          <a:xfrm>
            <a:off x="0" y="1236663"/>
            <a:ext cx="12192000" cy="21923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0" y="3429000"/>
            <a:ext cx="11328400" cy="1079500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0" y="4508500"/>
            <a:ext cx="11328400" cy="2160588"/>
          </a:xfrm>
        </p:spPr>
        <p:txBody>
          <a:bodyPr lIns="0" tIns="180000" rIns="0" bIns="0" anchor="t" anchorCtr="0">
            <a:norm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cxnSp>
        <p:nvCxnSpPr>
          <p:cNvPr id="22" name="Gerade Verbindung 10"/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28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7" descr="CSCS_RGB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3" y="319926"/>
            <a:ext cx="2521228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9" descr="eth_logo_kurz_pos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22" y="462174"/>
            <a:ext cx="948151" cy="15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442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46039"/>
            <a:ext cx="11328400" cy="862012"/>
          </a:xfrm>
        </p:spPr>
        <p:txBody>
          <a:bodyPr wrap="none" tIns="0" anchor="b" anchorCtr="0">
            <a:noAutofit/>
          </a:bodyPr>
          <a:lstStyle>
            <a:lvl1pPr>
              <a:defRPr sz="2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1800" y="1087439"/>
            <a:ext cx="11328400" cy="5140325"/>
          </a:xfrm>
          <a:solidFill>
            <a:schemeClr val="bg1">
              <a:lumMod val="95000"/>
            </a:schemeClr>
          </a:solidFill>
        </p:spPr>
        <p:txBody>
          <a:bodyPr tIns="57600"/>
          <a:lstStyle>
            <a:lvl1pPr marL="627063" indent="-541338">
              <a:buFont typeface="+mj-lt"/>
              <a:buAutoNum type="arabicPeriod"/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67541" y="6456392"/>
            <a:ext cx="4116579" cy="144016"/>
          </a:xfrm>
          <a:prstGeom prst="rect">
            <a:avLst/>
          </a:prstGeom>
        </p:spPr>
        <p:txBody>
          <a:bodyPr vert="horz" lIns="0" tIns="0" rIns="72000" bIns="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noProof="0"/>
              <a:t>marko.kabic@cscs.ch</a:t>
            </a:r>
            <a:endParaRPr lang="en-US" noProof="0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96000" y="6456393"/>
            <a:ext cx="384043" cy="144016"/>
          </a:xfrm>
          <a:prstGeom prst="rect">
            <a:avLst/>
          </a:prstGeom>
        </p:spPr>
        <p:txBody>
          <a:bodyPr vert="horz" lIns="72000" tIns="0" rIns="0" bIns="0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C859BB-BF0B-4BDC-BBD4-42B4A100F88B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885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0" y="2349500"/>
            <a:ext cx="11328400" cy="1079500"/>
          </a:xfrm>
        </p:spPr>
        <p:txBody>
          <a:bodyPr lIns="0" tIns="0" rIns="0" bIns="72000" anchor="b" anchorCtr="0"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2" name="Gerade Verbindung 10"/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28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7" descr="CSCS_RGB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3" y="319926"/>
            <a:ext cx="2521228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9" descr="eth_logo_kurz_pos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22" y="462174"/>
            <a:ext cx="948151" cy="15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691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46039"/>
            <a:ext cx="11328400" cy="862012"/>
          </a:xfrm>
        </p:spPr>
        <p:txBody>
          <a:bodyPr wrap="none" tIns="0" anchor="b" anchorCtr="0">
            <a:noAutofit/>
          </a:bodyPr>
          <a:lstStyle>
            <a:lvl1pPr>
              <a:defRPr sz="2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87439"/>
            <a:ext cx="11328400" cy="5140325"/>
          </a:xfrm>
        </p:spPr>
        <p:txBody>
          <a:bodyPr tIns="57600"/>
          <a:lstStyle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67541" y="6456392"/>
            <a:ext cx="4116579" cy="144016"/>
          </a:xfrm>
          <a:prstGeom prst="rect">
            <a:avLst/>
          </a:prstGeom>
        </p:spPr>
        <p:txBody>
          <a:bodyPr vert="horz" lIns="0" tIns="0" rIns="72000" bIns="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noProof="0"/>
              <a:t>marko.kabic@cscs.ch</a:t>
            </a:r>
            <a:endParaRPr lang="en-US" noProof="0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96000" y="6456393"/>
            <a:ext cx="384043" cy="144016"/>
          </a:xfrm>
          <a:prstGeom prst="rect">
            <a:avLst/>
          </a:prstGeom>
        </p:spPr>
        <p:txBody>
          <a:bodyPr vert="horz" lIns="72000" tIns="0" rIns="0" bIns="0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C859BB-BF0B-4BDC-BBD4-42B4A100F88B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2986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800" y="1087438"/>
            <a:ext cx="5471584" cy="5140325"/>
          </a:xfrm>
        </p:spPr>
        <p:txBody>
          <a:bodyPr tIns="72000">
            <a:normAutofit/>
          </a:bodyPr>
          <a:lstStyle>
            <a:lvl1pPr>
              <a:defRPr sz="2000"/>
            </a:lvl1pPr>
            <a:lvl2pPr>
              <a:spcBef>
                <a:spcPts val="0"/>
              </a:spcBef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88617" y="1087438"/>
            <a:ext cx="5471583" cy="5140325"/>
          </a:xfrm>
        </p:spPr>
        <p:txBody>
          <a:bodyPr tIns="72000">
            <a:normAutofit/>
          </a:bodyPr>
          <a:lstStyle>
            <a:lvl1pPr>
              <a:defRPr sz="2000"/>
            </a:lvl1pPr>
            <a:lvl2pPr>
              <a:spcBef>
                <a:spcPts val="0"/>
              </a:spcBef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67541" y="6456392"/>
            <a:ext cx="4116579" cy="144016"/>
          </a:xfrm>
          <a:prstGeom prst="rect">
            <a:avLst/>
          </a:prstGeom>
        </p:spPr>
        <p:txBody>
          <a:bodyPr vert="horz" lIns="0" tIns="0" rIns="72000" bIns="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noProof="0"/>
              <a:t>marko.kabic@cscs.ch</a:t>
            </a:r>
            <a:endParaRPr lang="en-US" noProof="0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96000" y="6456393"/>
            <a:ext cx="384043" cy="144016"/>
          </a:xfrm>
          <a:prstGeom prst="rect">
            <a:avLst/>
          </a:prstGeom>
        </p:spPr>
        <p:txBody>
          <a:bodyPr vert="horz" lIns="72000" tIns="0" rIns="0" bIns="0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C859BB-BF0B-4BDC-BBD4-42B4A100F88B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31800" y="46039"/>
            <a:ext cx="11328400" cy="862012"/>
          </a:xfrm>
        </p:spPr>
        <p:txBody>
          <a:bodyPr wrap="none" tIns="0" anchor="b" anchorCtr="0">
            <a:no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375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marko.kabic@cscs.ch</a:t>
            </a:r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t>‹#›</a:t>
            </a:fld>
            <a:endParaRPr lang="de-CH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31800" y="46039"/>
            <a:ext cx="11328400" cy="862012"/>
          </a:xfrm>
        </p:spPr>
        <p:txBody>
          <a:bodyPr wrap="none" tIns="0" anchor="b" anchorCtr="0">
            <a:no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760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marko.kabic@cscs.ch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548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0" y="46039"/>
            <a:ext cx="11328400" cy="862012"/>
          </a:xfrm>
          <a:prstGeom prst="rect">
            <a:avLst/>
          </a:prstGeom>
        </p:spPr>
        <p:txBody>
          <a:bodyPr vert="horz" lIns="0" tIns="45720" rIns="0" bIns="72000" rtlCol="0" anchor="b" anchorCtr="0">
            <a:norm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800" y="1087439"/>
            <a:ext cx="11328400" cy="50058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67541" y="6456392"/>
            <a:ext cx="4116579" cy="144016"/>
          </a:xfrm>
          <a:prstGeom prst="rect">
            <a:avLst/>
          </a:prstGeom>
        </p:spPr>
        <p:txBody>
          <a:bodyPr vert="horz" lIns="0" tIns="0" rIns="72000" bIns="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noProof="0"/>
              <a:t>marko.kabic@cscs.ch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96000" y="6456393"/>
            <a:ext cx="384043" cy="144016"/>
          </a:xfrm>
          <a:prstGeom prst="rect">
            <a:avLst/>
          </a:prstGeom>
        </p:spPr>
        <p:txBody>
          <a:bodyPr vert="horz" lIns="72000" tIns="0" rIns="0" bIns="0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C859BB-BF0B-4BDC-BBD4-42B4A100F88B}" type="slidenum">
              <a:rPr lang="de-CH" smtClean="0"/>
              <a:pPr/>
              <a:t>‹#›</a:t>
            </a:fld>
            <a:endParaRPr lang="de-CH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6096000" y="6456392"/>
            <a:ext cx="0" cy="14401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4" descr="eth_logo_kurz_pos.eps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48213" y="6458507"/>
            <a:ext cx="815851" cy="1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6" descr="CSCS_2_RGB.eps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483" y="6302962"/>
            <a:ext cx="1081257" cy="43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741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spcAft>
          <a:spcPts val="600"/>
        </a:spcAft>
        <a:buClr>
          <a:srgbClr val="A60B16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0"/>
        </a:spcBef>
        <a:buClr>
          <a:srgbClr val="A60B16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A60B16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A60B16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A60B16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ight Arrow 14">
            <a:extLst>
              <a:ext uri="{FF2B5EF4-FFF2-40B4-BE49-F238E27FC236}">
                <a16:creationId xmlns:a16="http://schemas.microsoft.com/office/drawing/2014/main" id="{E6417066-1D1E-754E-B94F-ACAB824D3AB9}"/>
              </a:ext>
            </a:extLst>
          </p:cNvPr>
          <p:cNvSpPr/>
          <p:nvPr/>
        </p:nvSpPr>
        <p:spPr>
          <a:xfrm>
            <a:off x="5834826" y="3786320"/>
            <a:ext cx="693222" cy="273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BBF579-AB20-9E41-ABFF-F583F0FBD298}"/>
              </a:ext>
            </a:extLst>
          </p:cNvPr>
          <p:cNvSpPr txBox="1"/>
          <p:nvPr/>
        </p:nvSpPr>
        <p:spPr>
          <a:xfrm>
            <a:off x="5736113" y="3411487"/>
            <a:ext cx="89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SPLIT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F2A3CA-70B5-1C48-AD82-842B5E6CA687}"/>
              </a:ext>
            </a:extLst>
          </p:cNvPr>
          <p:cNvCxnSpPr>
            <a:cxnSpLocks/>
          </p:cNvCxnSpPr>
          <p:nvPr/>
        </p:nvCxnSpPr>
        <p:spPr>
          <a:xfrm>
            <a:off x="431800" y="1087439"/>
            <a:ext cx="113284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Titel 1">
            <a:extLst>
              <a:ext uri="{FF2B5EF4-FFF2-40B4-BE49-F238E27FC236}">
                <a16:creationId xmlns:a16="http://schemas.microsoft.com/office/drawing/2014/main" id="{41A0A652-2482-3747-9EB3-A13BDA6C9BB3}"/>
              </a:ext>
            </a:extLst>
          </p:cNvPr>
          <p:cNvSpPr txBox="1">
            <a:spLocks/>
          </p:cNvSpPr>
          <p:nvPr/>
        </p:nvSpPr>
        <p:spPr>
          <a:xfrm>
            <a:off x="419920" y="116632"/>
            <a:ext cx="11328400" cy="862012"/>
          </a:xfrm>
          <a:prstGeom prst="rect">
            <a:avLst/>
          </a:prstGeom>
        </p:spPr>
        <p:txBody>
          <a:bodyPr vert="horz" lIns="0" tIns="45720" rIns="0" bIns="7200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Parallel Step: Closer Look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6E2415-4F27-6244-8050-60234D92CE64}"/>
              </a:ext>
            </a:extLst>
          </p:cNvPr>
          <p:cNvSpPr/>
          <p:nvPr/>
        </p:nvSpPr>
        <p:spPr>
          <a:xfrm>
            <a:off x="6904004" y="1484784"/>
            <a:ext cx="831275" cy="1501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D56B3C4-5E30-2746-8ADC-9286266AEEB8}"/>
              </a:ext>
            </a:extLst>
          </p:cNvPr>
          <p:cNvSpPr/>
          <p:nvPr/>
        </p:nvSpPr>
        <p:spPr>
          <a:xfrm>
            <a:off x="8448490" y="1902393"/>
            <a:ext cx="1084501" cy="662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E9A65DC-14C8-2B4D-856F-683021DEE05D}"/>
              </a:ext>
            </a:extLst>
          </p:cNvPr>
          <p:cNvSpPr/>
          <p:nvPr/>
        </p:nvSpPr>
        <p:spPr>
          <a:xfrm>
            <a:off x="10418437" y="1484784"/>
            <a:ext cx="1309128" cy="1497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76770D-E681-4A4B-9C5F-7636488E7AD1}"/>
              </a:ext>
            </a:extLst>
          </p:cNvPr>
          <p:cNvCxnSpPr>
            <a:cxnSpLocks/>
          </p:cNvCxnSpPr>
          <p:nvPr/>
        </p:nvCxnSpPr>
        <p:spPr>
          <a:xfrm>
            <a:off x="6923301" y="2244150"/>
            <a:ext cx="79268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1A3DDFE-9974-2042-9D15-A66CD3266EC2}"/>
              </a:ext>
            </a:extLst>
          </p:cNvPr>
          <p:cNvCxnSpPr>
            <a:cxnSpLocks/>
          </p:cNvCxnSpPr>
          <p:nvPr/>
        </p:nvCxnSpPr>
        <p:spPr>
          <a:xfrm>
            <a:off x="10418437" y="2256099"/>
            <a:ext cx="13091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E4B35690-AE53-DE4B-BA9F-EB061761E3A0}"/>
              </a:ext>
            </a:extLst>
          </p:cNvPr>
          <p:cNvSpPr/>
          <p:nvPr/>
        </p:nvSpPr>
        <p:spPr>
          <a:xfrm>
            <a:off x="6902047" y="4735747"/>
            <a:ext cx="831275" cy="1501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DCDA587-9AFE-3D47-8529-231389A66163}"/>
              </a:ext>
            </a:extLst>
          </p:cNvPr>
          <p:cNvSpPr/>
          <p:nvPr/>
        </p:nvSpPr>
        <p:spPr>
          <a:xfrm>
            <a:off x="8472264" y="5157192"/>
            <a:ext cx="1084501" cy="662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AD9FCDE-1F92-8B4E-A96A-77943E677566}"/>
              </a:ext>
            </a:extLst>
          </p:cNvPr>
          <p:cNvSpPr/>
          <p:nvPr/>
        </p:nvSpPr>
        <p:spPr>
          <a:xfrm>
            <a:off x="10416480" y="4735747"/>
            <a:ext cx="1309128" cy="1497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C5663A5-5AB9-B644-98D8-3E435798450E}"/>
              </a:ext>
            </a:extLst>
          </p:cNvPr>
          <p:cNvCxnSpPr>
            <a:cxnSpLocks/>
          </p:cNvCxnSpPr>
          <p:nvPr/>
        </p:nvCxnSpPr>
        <p:spPr>
          <a:xfrm>
            <a:off x="6921344" y="5495113"/>
            <a:ext cx="79268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04FBFE-5BD6-3B4A-A434-114B179F0921}"/>
              </a:ext>
            </a:extLst>
          </p:cNvPr>
          <p:cNvCxnSpPr>
            <a:cxnSpLocks/>
          </p:cNvCxnSpPr>
          <p:nvPr/>
        </p:nvCxnSpPr>
        <p:spPr>
          <a:xfrm>
            <a:off x="10416480" y="5507062"/>
            <a:ext cx="13091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465B4E71-3F79-1E46-83EF-06C2F8A12325}"/>
              </a:ext>
            </a:extLst>
          </p:cNvPr>
          <p:cNvSpPr/>
          <p:nvPr/>
        </p:nvSpPr>
        <p:spPr>
          <a:xfrm>
            <a:off x="6911695" y="2249708"/>
            <a:ext cx="811978" cy="72605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FB575E-85EC-A148-94B5-DE40595F7A6D}"/>
              </a:ext>
            </a:extLst>
          </p:cNvPr>
          <p:cNvSpPr/>
          <p:nvPr/>
        </p:nvSpPr>
        <p:spPr>
          <a:xfrm>
            <a:off x="6911695" y="4752401"/>
            <a:ext cx="811978" cy="72605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8533B3F-EC00-534A-ADE4-C61843252610}"/>
              </a:ext>
            </a:extLst>
          </p:cNvPr>
          <p:cNvSpPr/>
          <p:nvPr/>
        </p:nvSpPr>
        <p:spPr>
          <a:xfrm>
            <a:off x="10424951" y="2249708"/>
            <a:ext cx="1292186" cy="72605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0E481E0-6E41-5845-8467-E67B0E762ED3}"/>
              </a:ext>
            </a:extLst>
          </p:cNvPr>
          <p:cNvSpPr/>
          <p:nvPr/>
        </p:nvSpPr>
        <p:spPr>
          <a:xfrm>
            <a:off x="10424951" y="4752401"/>
            <a:ext cx="1292186" cy="72605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C452D3C-824B-E14B-B4B9-631F38D53CE8}"/>
              </a:ext>
            </a:extLst>
          </p:cNvPr>
          <p:cNvCxnSpPr>
            <a:cxnSpLocks/>
          </p:cNvCxnSpPr>
          <p:nvPr/>
        </p:nvCxnSpPr>
        <p:spPr>
          <a:xfrm>
            <a:off x="10424951" y="2242564"/>
            <a:ext cx="13091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6548CD8-AB72-6647-A427-BC6BEE3B6292}"/>
              </a:ext>
            </a:extLst>
          </p:cNvPr>
          <p:cNvSpPr txBox="1"/>
          <p:nvPr/>
        </p:nvSpPr>
        <p:spPr>
          <a:xfrm>
            <a:off x="7959737" y="2841159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0,    1  … P/2-1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AF7007B-E437-1B47-B949-00E99BE88C18}"/>
              </a:ext>
            </a:extLst>
          </p:cNvPr>
          <p:cNvSpPr txBox="1"/>
          <p:nvPr/>
        </p:nvSpPr>
        <p:spPr>
          <a:xfrm>
            <a:off x="7898475" y="452573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P/2, P/2+1…P-1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E28D691-74C6-1342-804C-DABC6ED7233B}"/>
              </a:ext>
            </a:extLst>
          </p:cNvPr>
          <p:cNvCxnSpPr/>
          <p:nvPr/>
        </p:nvCxnSpPr>
        <p:spPr>
          <a:xfrm>
            <a:off x="8410326" y="3353599"/>
            <a:ext cx="0" cy="95689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6CD27F9-BE7E-AB43-8506-A4696F67D06B}"/>
              </a:ext>
            </a:extLst>
          </p:cNvPr>
          <p:cNvCxnSpPr/>
          <p:nvPr/>
        </p:nvCxnSpPr>
        <p:spPr>
          <a:xfrm>
            <a:off x="8893673" y="3347299"/>
            <a:ext cx="0" cy="95689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5C3A8F6-6B03-3E4D-8A6E-0344A93045D3}"/>
              </a:ext>
            </a:extLst>
          </p:cNvPr>
          <p:cNvCxnSpPr/>
          <p:nvPr/>
        </p:nvCxnSpPr>
        <p:spPr>
          <a:xfrm>
            <a:off x="9696400" y="3347299"/>
            <a:ext cx="0" cy="95689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DE3FCF4-D33F-F240-BE6D-EEF49F4F838F}"/>
              </a:ext>
            </a:extLst>
          </p:cNvPr>
          <p:cNvSpPr txBox="1"/>
          <p:nvPr/>
        </p:nvSpPr>
        <p:spPr>
          <a:xfrm>
            <a:off x="8207066" y="6384158"/>
            <a:ext cx="1686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communication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98F21E8-38B5-2B4D-BD86-4301E7BD591F}"/>
              </a:ext>
            </a:extLst>
          </p:cNvPr>
          <p:cNvSpPr txBox="1"/>
          <p:nvPr/>
        </p:nvSpPr>
        <p:spPr>
          <a:xfrm>
            <a:off x="6816080" y="1675245"/>
            <a:ext cx="100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[0..P/2)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F65F77-701C-1343-8C3A-A8A51F41CE2D}"/>
              </a:ext>
            </a:extLst>
          </p:cNvPr>
          <p:cNvSpPr txBox="1"/>
          <p:nvPr/>
        </p:nvSpPr>
        <p:spPr>
          <a:xfrm>
            <a:off x="8505616" y="2022293"/>
            <a:ext cx="1003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[0..P/2)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F2CBDF9-A477-094D-8B9E-BB7F523CAC7F}"/>
              </a:ext>
            </a:extLst>
          </p:cNvPr>
          <p:cNvSpPr txBox="1"/>
          <p:nvPr/>
        </p:nvSpPr>
        <p:spPr>
          <a:xfrm>
            <a:off x="10577911" y="1665822"/>
            <a:ext cx="1003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[0..P/2)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866A2B5-86B3-474C-A481-1C29AFB56D76}"/>
              </a:ext>
            </a:extLst>
          </p:cNvPr>
          <p:cNvSpPr txBox="1"/>
          <p:nvPr/>
        </p:nvSpPr>
        <p:spPr>
          <a:xfrm>
            <a:off x="6816080" y="5650769"/>
            <a:ext cx="100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[P/2..P)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8145DB4-B474-B34E-89F9-FA7D6D5486A0}"/>
              </a:ext>
            </a:extLst>
          </p:cNvPr>
          <p:cNvSpPr txBox="1"/>
          <p:nvPr/>
        </p:nvSpPr>
        <p:spPr>
          <a:xfrm>
            <a:off x="8491985" y="5278404"/>
            <a:ext cx="1045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[P/2..P)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B523353-1051-E142-9E9F-7126E20ACBA9}"/>
              </a:ext>
            </a:extLst>
          </p:cNvPr>
          <p:cNvSpPr txBox="1"/>
          <p:nvPr/>
        </p:nvSpPr>
        <p:spPr>
          <a:xfrm>
            <a:off x="10547609" y="5655578"/>
            <a:ext cx="1063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[P/2..P)</a:t>
            </a:r>
          </a:p>
        </p:txBody>
      </p:sp>
      <p:sp>
        <p:nvSpPr>
          <p:cNvPr id="96" name="Frame 95">
            <a:extLst>
              <a:ext uri="{FF2B5EF4-FFF2-40B4-BE49-F238E27FC236}">
                <a16:creationId xmlns:a16="http://schemas.microsoft.com/office/drawing/2014/main" id="{C8F23664-46F4-FF43-ABD9-1038B05AB036}"/>
              </a:ext>
            </a:extLst>
          </p:cNvPr>
          <p:cNvSpPr/>
          <p:nvPr/>
        </p:nvSpPr>
        <p:spPr>
          <a:xfrm>
            <a:off x="7979734" y="1484784"/>
            <a:ext cx="2140713" cy="4824536"/>
          </a:xfrm>
          <a:prstGeom prst="frame">
            <a:avLst>
              <a:gd name="adj1" fmla="val 182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D2465D-9C12-7746-AF1B-624B5FAC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44C5-7DAB-824D-91C8-42259927765F}" type="slidenum">
              <a:rPr lang="en-US" smtClean="0"/>
              <a:t>1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735E606-400B-D240-BF84-48D3DDFE4478}"/>
              </a:ext>
            </a:extLst>
          </p:cNvPr>
          <p:cNvSpPr/>
          <p:nvPr/>
        </p:nvSpPr>
        <p:spPr>
          <a:xfrm>
            <a:off x="1087677" y="3151571"/>
            <a:ext cx="898679" cy="1501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CC695FF-E23B-8E49-B3D4-0E3113EE5C79}"/>
              </a:ext>
            </a:extLst>
          </p:cNvPr>
          <p:cNvSpPr/>
          <p:nvPr/>
        </p:nvSpPr>
        <p:spPr>
          <a:xfrm>
            <a:off x="2463555" y="3579860"/>
            <a:ext cx="1084501" cy="662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4F178B-F0EF-C14B-B139-27F727177B6C}"/>
              </a:ext>
            </a:extLst>
          </p:cNvPr>
          <p:cNvSpPr/>
          <p:nvPr/>
        </p:nvSpPr>
        <p:spPr>
          <a:xfrm>
            <a:off x="4092468" y="3151571"/>
            <a:ext cx="1309128" cy="1497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0" name="Multiply 69">
            <a:extLst>
              <a:ext uri="{FF2B5EF4-FFF2-40B4-BE49-F238E27FC236}">
                <a16:creationId xmlns:a16="http://schemas.microsoft.com/office/drawing/2014/main" id="{33307C25-B367-BF44-8E47-A094E0543F02}"/>
              </a:ext>
            </a:extLst>
          </p:cNvPr>
          <p:cNvSpPr/>
          <p:nvPr/>
        </p:nvSpPr>
        <p:spPr>
          <a:xfrm>
            <a:off x="2133222" y="3809254"/>
            <a:ext cx="254602" cy="20336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9" name="Equal 78">
            <a:extLst>
              <a:ext uri="{FF2B5EF4-FFF2-40B4-BE49-F238E27FC236}">
                <a16:creationId xmlns:a16="http://schemas.microsoft.com/office/drawing/2014/main" id="{D125E8F2-338F-214C-BE3F-55DFE8C587DD}"/>
              </a:ext>
            </a:extLst>
          </p:cNvPr>
          <p:cNvSpPr/>
          <p:nvPr/>
        </p:nvSpPr>
        <p:spPr>
          <a:xfrm>
            <a:off x="3699853" y="3809254"/>
            <a:ext cx="257760" cy="20336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68CCBC2-7882-5646-B806-13A2A33D5CD0}"/>
              </a:ext>
            </a:extLst>
          </p:cNvPr>
          <p:cNvCxnSpPr>
            <a:cxnSpLocks/>
            <a:stCxn id="54" idx="1"/>
            <a:endCxn id="54" idx="3"/>
          </p:cNvCxnSpPr>
          <p:nvPr/>
        </p:nvCxnSpPr>
        <p:spPr>
          <a:xfrm>
            <a:off x="1087677" y="3902354"/>
            <a:ext cx="89867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37D2A37-A0BA-754D-A121-9DFEECF5DC2D}"/>
              </a:ext>
            </a:extLst>
          </p:cNvPr>
          <p:cNvCxnSpPr>
            <a:cxnSpLocks/>
          </p:cNvCxnSpPr>
          <p:nvPr/>
        </p:nvCxnSpPr>
        <p:spPr>
          <a:xfrm>
            <a:off x="4092468" y="3922886"/>
            <a:ext cx="13091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4934CF3-C810-8642-BE58-3BC6091954E1}"/>
              </a:ext>
            </a:extLst>
          </p:cNvPr>
          <p:cNvSpPr txBox="1"/>
          <p:nvPr/>
        </p:nvSpPr>
        <p:spPr>
          <a:xfrm>
            <a:off x="2438399" y="3692053"/>
            <a:ext cx="1174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[0…P)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CBF96BB-36C2-6C40-A30D-0D1B43C9D3E4}"/>
              </a:ext>
            </a:extLst>
          </p:cNvPr>
          <p:cNvSpPr txBox="1"/>
          <p:nvPr/>
        </p:nvSpPr>
        <p:spPr>
          <a:xfrm>
            <a:off x="1044930" y="3333351"/>
            <a:ext cx="1003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[0..P/2)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2D79E3-4B90-5B45-989B-9722F7896AB6}"/>
              </a:ext>
            </a:extLst>
          </p:cNvPr>
          <p:cNvSpPr txBox="1"/>
          <p:nvPr/>
        </p:nvSpPr>
        <p:spPr>
          <a:xfrm>
            <a:off x="1002890" y="4078237"/>
            <a:ext cx="10882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[P/2..P)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B7C8B20-4749-F749-9015-6C3D4B886645}"/>
              </a:ext>
            </a:extLst>
          </p:cNvPr>
          <p:cNvSpPr txBox="1"/>
          <p:nvPr/>
        </p:nvSpPr>
        <p:spPr>
          <a:xfrm>
            <a:off x="4179171" y="3340657"/>
            <a:ext cx="1153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[0..P/2)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62C3CCE-CE12-E04F-AF04-375B07A2FE4F}"/>
              </a:ext>
            </a:extLst>
          </p:cNvPr>
          <p:cNvSpPr txBox="1"/>
          <p:nvPr/>
        </p:nvSpPr>
        <p:spPr>
          <a:xfrm>
            <a:off x="4182921" y="4064168"/>
            <a:ext cx="1156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[P/2..P)</a:t>
            </a:r>
          </a:p>
        </p:txBody>
      </p:sp>
      <p:sp>
        <p:nvSpPr>
          <p:cNvPr id="100" name="Down Arrow 99">
            <a:extLst>
              <a:ext uri="{FF2B5EF4-FFF2-40B4-BE49-F238E27FC236}">
                <a16:creationId xmlns:a16="http://schemas.microsoft.com/office/drawing/2014/main" id="{ECBC1DEE-3CEA-124D-94E3-2BF293EC2940}"/>
              </a:ext>
            </a:extLst>
          </p:cNvPr>
          <p:cNvSpPr/>
          <p:nvPr/>
        </p:nvSpPr>
        <p:spPr>
          <a:xfrm>
            <a:off x="1429004" y="2436579"/>
            <a:ext cx="216024" cy="432048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1" name="Down Arrow 100">
            <a:extLst>
              <a:ext uri="{FF2B5EF4-FFF2-40B4-BE49-F238E27FC236}">
                <a16:creationId xmlns:a16="http://schemas.microsoft.com/office/drawing/2014/main" id="{82BFB691-6F96-B14A-AF41-116274419565}"/>
              </a:ext>
            </a:extLst>
          </p:cNvPr>
          <p:cNvSpPr/>
          <p:nvPr/>
        </p:nvSpPr>
        <p:spPr>
          <a:xfrm>
            <a:off x="4639020" y="2436579"/>
            <a:ext cx="216024" cy="432048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B7B7508-6BEB-774B-9BB3-A2EBA583AF39}"/>
                  </a:ext>
                </a:extLst>
              </p:cNvPr>
              <p:cNvSpPr txBox="1"/>
              <p:nvPr/>
            </p:nvSpPr>
            <p:spPr>
              <a:xfrm>
                <a:off x="1271464" y="1614242"/>
                <a:ext cx="38884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split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⟹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not communicated (data should initially be split like this)</a:t>
                </a: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B7B7508-6BEB-774B-9BB3-A2EBA583A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464" y="1614242"/>
                <a:ext cx="3888432" cy="646331"/>
              </a:xfrm>
              <a:prstGeom prst="rect">
                <a:avLst/>
              </a:prstGeom>
              <a:blipFill>
                <a:blip r:embed="rId2"/>
                <a:stretch>
                  <a:fillRect t="-3846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Up Arrow 102">
            <a:extLst>
              <a:ext uri="{FF2B5EF4-FFF2-40B4-BE49-F238E27FC236}">
                <a16:creationId xmlns:a16="http://schemas.microsoft.com/office/drawing/2014/main" id="{A0FA166D-2EB8-5E49-A9DE-78CB46409164}"/>
              </a:ext>
            </a:extLst>
          </p:cNvPr>
          <p:cNvSpPr/>
          <p:nvPr/>
        </p:nvSpPr>
        <p:spPr>
          <a:xfrm>
            <a:off x="2820992" y="4644806"/>
            <a:ext cx="360040" cy="709477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43C71AE-33E2-7941-8624-834FBA045489}"/>
                  </a:ext>
                </a:extLst>
              </p:cNvPr>
              <p:cNvSpPr txBox="1"/>
              <p:nvPr/>
            </p:nvSpPr>
            <p:spPr>
              <a:xfrm>
                <a:off x="1290376" y="5545669"/>
                <a:ext cx="38884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not split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⟹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communicated</a:t>
                </a: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43C71AE-33E2-7941-8624-834FBA045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376" y="5545669"/>
                <a:ext cx="3888432" cy="369332"/>
              </a:xfrm>
              <a:prstGeom prst="rect">
                <a:avLst/>
              </a:prstGeom>
              <a:blipFill>
                <a:blip r:embed="rId3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65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4D8A6FE7-E0B8-D24F-B235-D62B2004BD23}"/>
              </a:ext>
            </a:extLst>
          </p:cNvPr>
          <p:cNvGrpSpPr/>
          <p:nvPr/>
        </p:nvGrpSpPr>
        <p:grpSpPr>
          <a:xfrm>
            <a:off x="7392144" y="2564904"/>
            <a:ext cx="2016224" cy="2232248"/>
            <a:chOff x="9624392" y="4012620"/>
            <a:chExt cx="2016224" cy="223224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8704533-DA7E-7D46-AC30-5109B3480C36}"/>
                </a:ext>
              </a:extLst>
            </p:cNvPr>
            <p:cNvGrpSpPr/>
            <p:nvPr/>
          </p:nvGrpSpPr>
          <p:grpSpPr>
            <a:xfrm>
              <a:off x="9624392" y="4012620"/>
              <a:ext cx="2016224" cy="2232248"/>
              <a:chOff x="9349012" y="2896496"/>
              <a:chExt cx="2016224" cy="223224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09779DE-1DB3-124C-BBBC-1146A61EEAC7}"/>
                  </a:ext>
                </a:extLst>
              </p:cNvPr>
              <p:cNvSpPr/>
              <p:nvPr/>
            </p:nvSpPr>
            <p:spPr>
              <a:xfrm>
                <a:off x="9349012" y="2896496"/>
                <a:ext cx="2016224" cy="2232248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3A4F0FA-0FF5-FC4D-9442-BDEDCCA31161}"/>
                  </a:ext>
                </a:extLst>
              </p:cNvPr>
              <p:cNvCxnSpPr/>
              <p:nvPr/>
            </p:nvCxnSpPr>
            <p:spPr>
              <a:xfrm>
                <a:off x="9349012" y="4012620"/>
                <a:ext cx="20162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A5F6D13-3667-9747-BA61-0E24FBD72870}"/>
                </a:ext>
              </a:extLst>
            </p:cNvPr>
            <p:cNvCxnSpPr>
              <a:cxnSpLocks/>
            </p:cNvCxnSpPr>
            <p:nvPr/>
          </p:nvCxnSpPr>
          <p:spPr>
            <a:xfrm>
              <a:off x="10632504" y="4012620"/>
              <a:ext cx="0" cy="223224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98F076F-D8FA-AF4F-94DA-6A442CD07492}"/>
              </a:ext>
            </a:extLst>
          </p:cNvPr>
          <p:cNvSpPr/>
          <p:nvPr/>
        </p:nvSpPr>
        <p:spPr>
          <a:xfrm>
            <a:off x="1087677" y="3151571"/>
            <a:ext cx="898679" cy="1501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2E77B-FCE4-C647-BB07-E98FC86F439A}"/>
              </a:ext>
            </a:extLst>
          </p:cNvPr>
          <p:cNvSpPr/>
          <p:nvPr/>
        </p:nvSpPr>
        <p:spPr>
          <a:xfrm>
            <a:off x="2463555" y="3579860"/>
            <a:ext cx="1084501" cy="662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68A618-84BE-F547-87DC-6D16DA6997B6}"/>
              </a:ext>
            </a:extLst>
          </p:cNvPr>
          <p:cNvSpPr/>
          <p:nvPr/>
        </p:nvSpPr>
        <p:spPr>
          <a:xfrm>
            <a:off x="4092468" y="3151571"/>
            <a:ext cx="1309128" cy="1497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Multiply 6">
            <a:extLst>
              <a:ext uri="{FF2B5EF4-FFF2-40B4-BE49-F238E27FC236}">
                <a16:creationId xmlns:a16="http://schemas.microsoft.com/office/drawing/2014/main" id="{09832741-EB67-DF4A-AC01-C22F52579C1B}"/>
              </a:ext>
            </a:extLst>
          </p:cNvPr>
          <p:cNvSpPr/>
          <p:nvPr/>
        </p:nvSpPr>
        <p:spPr>
          <a:xfrm>
            <a:off x="2133222" y="3809254"/>
            <a:ext cx="254602" cy="20336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Equal 7">
            <a:extLst>
              <a:ext uri="{FF2B5EF4-FFF2-40B4-BE49-F238E27FC236}">
                <a16:creationId xmlns:a16="http://schemas.microsoft.com/office/drawing/2014/main" id="{106103A2-BCEB-DD47-9940-CF4D99382D0F}"/>
              </a:ext>
            </a:extLst>
          </p:cNvPr>
          <p:cNvSpPr/>
          <p:nvPr/>
        </p:nvSpPr>
        <p:spPr>
          <a:xfrm>
            <a:off x="3699853" y="3809254"/>
            <a:ext cx="257760" cy="20336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9DB557-82C8-184C-8E61-5A6B83AF5D59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1087677" y="3902354"/>
            <a:ext cx="89867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42D507-6EC7-9343-B147-BA2F8064E691}"/>
              </a:ext>
            </a:extLst>
          </p:cNvPr>
          <p:cNvCxnSpPr>
            <a:cxnSpLocks/>
          </p:cNvCxnSpPr>
          <p:nvPr/>
        </p:nvCxnSpPr>
        <p:spPr>
          <a:xfrm>
            <a:off x="4092468" y="3922886"/>
            <a:ext cx="13091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F2A3CA-70B5-1C48-AD82-842B5E6CA687}"/>
              </a:ext>
            </a:extLst>
          </p:cNvPr>
          <p:cNvCxnSpPr>
            <a:cxnSpLocks/>
          </p:cNvCxnSpPr>
          <p:nvPr/>
        </p:nvCxnSpPr>
        <p:spPr>
          <a:xfrm>
            <a:off x="431800" y="1087439"/>
            <a:ext cx="113284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Titel 1">
            <a:extLst>
              <a:ext uri="{FF2B5EF4-FFF2-40B4-BE49-F238E27FC236}">
                <a16:creationId xmlns:a16="http://schemas.microsoft.com/office/drawing/2014/main" id="{41A0A652-2482-3747-9EB3-A13BDA6C9BB3}"/>
              </a:ext>
            </a:extLst>
          </p:cNvPr>
          <p:cNvSpPr txBox="1">
            <a:spLocks/>
          </p:cNvSpPr>
          <p:nvPr/>
        </p:nvSpPr>
        <p:spPr>
          <a:xfrm>
            <a:off x="419920" y="116632"/>
            <a:ext cx="11328400" cy="862012"/>
          </a:xfrm>
          <a:prstGeom prst="rect">
            <a:avLst/>
          </a:prstGeom>
        </p:spPr>
        <p:txBody>
          <a:bodyPr vert="horz" lIns="0" tIns="45720" rIns="0" bIns="7200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Data Layout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624F185-ED58-9A4B-AB04-99EF410CE60E}"/>
              </a:ext>
            </a:extLst>
          </p:cNvPr>
          <p:cNvSpPr txBox="1"/>
          <p:nvPr/>
        </p:nvSpPr>
        <p:spPr>
          <a:xfrm>
            <a:off x="2438399" y="3692053"/>
            <a:ext cx="1174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[0…P)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2E6BF70-A2CE-6A4F-A88E-841BBC2EE9F7}"/>
              </a:ext>
            </a:extLst>
          </p:cNvPr>
          <p:cNvSpPr txBox="1"/>
          <p:nvPr/>
        </p:nvSpPr>
        <p:spPr>
          <a:xfrm>
            <a:off x="1044930" y="3333351"/>
            <a:ext cx="1003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[0..P/2)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2710A34-F237-E048-9B77-E89388F0D69D}"/>
              </a:ext>
            </a:extLst>
          </p:cNvPr>
          <p:cNvSpPr txBox="1"/>
          <p:nvPr/>
        </p:nvSpPr>
        <p:spPr>
          <a:xfrm>
            <a:off x="1002890" y="4078237"/>
            <a:ext cx="1088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[P/2..P)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2873DB-BB1F-A44F-B472-2F333EAAC366}"/>
              </a:ext>
            </a:extLst>
          </p:cNvPr>
          <p:cNvSpPr txBox="1"/>
          <p:nvPr/>
        </p:nvSpPr>
        <p:spPr>
          <a:xfrm>
            <a:off x="4179171" y="3340657"/>
            <a:ext cx="1153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[0..P/2)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4F7093B-09E9-3C44-8363-06D7D68230E6}"/>
              </a:ext>
            </a:extLst>
          </p:cNvPr>
          <p:cNvSpPr txBox="1"/>
          <p:nvPr/>
        </p:nvSpPr>
        <p:spPr>
          <a:xfrm>
            <a:off x="4182921" y="4064168"/>
            <a:ext cx="1156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[P/2..P)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095BBA-7698-8044-828B-C14AE16F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marko.kabic@cscs.ch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D2465D-9C12-7746-AF1B-624B5FAC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5344C5-7DAB-824D-91C8-42259927765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4D5BF0D-9023-884D-AA50-3B6713D99A19}"/>
              </a:ext>
            </a:extLst>
          </p:cNvPr>
          <p:cNvSpPr/>
          <p:nvPr/>
        </p:nvSpPr>
        <p:spPr>
          <a:xfrm>
            <a:off x="1429004" y="2436579"/>
            <a:ext cx="216024" cy="432048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E085E912-B34A-0244-8A95-4D886088DF1F}"/>
              </a:ext>
            </a:extLst>
          </p:cNvPr>
          <p:cNvSpPr/>
          <p:nvPr/>
        </p:nvSpPr>
        <p:spPr>
          <a:xfrm>
            <a:off x="4639020" y="2436579"/>
            <a:ext cx="216024" cy="432048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3A2EB8E-6258-4742-B272-3887A0EBE738}"/>
                  </a:ext>
                </a:extLst>
              </p:cNvPr>
              <p:cNvSpPr txBox="1"/>
              <p:nvPr/>
            </p:nvSpPr>
            <p:spPr>
              <a:xfrm>
                <a:off x="1271464" y="1614242"/>
                <a:ext cx="38884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split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⟹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not communicated (data should initially be split like this)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3A2EB8E-6258-4742-B272-3887A0EBE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464" y="1614242"/>
                <a:ext cx="3888432" cy="646331"/>
              </a:xfrm>
              <a:prstGeom prst="rect">
                <a:avLst/>
              </a:prstGeom>
              <a:blipFill>
                <a:blip r:embed="rId2"/>
                <a:stretch>
                  <a:fillRect t="-3846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Up Arrow 60">
            <a:extLst>
              <a:ext uri="{FF2B5EF4-FFF2-40B4-BE49-F238E27FC236}">
                <a16:creationId xmlns:a16="http://schemas.microsoft.com/office/drawing/2014/main" id="{90F6638C-A27A-F047-8505-580EE9ED0D45}"/>
              </a:ext>
            </a:extLst>
          </p:cNvPr>
          <p:cNvSpPr/>
          <p:nvPr/>
        </p:nvSpPr>
        <p:spPr>
          <a:xfrm>
            <a:off x="2820992" y="4644806"/>
            <a:ext cx="360040" cy="709477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CC225A-9301-DB42-B896-B8A0A554ED0F}"/>
                  </a:ext>
                </a:extLst>
              </p:cNvPr>
              <p:cNvSpPr txBox="1"/>
              <p:nvPr/>
            </p:nvSpPr>
            <p:spPr>
              <a:xfrm>
                <a:off x="1290376" y="5545669"/>
                <a:ext cx="38884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not split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⟹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communicated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CC225A-9301-DB42-B896-B8A0A554E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376" y="5545669"/>
                <a:ext cx="3888432" cy="369332"/>
              </a:xfrm>
              <a:prstGeom prst="rect">
                <a:avLst/>
              </a:prstGeom>
              <a:blipFill>
                <a:blip r:embed="rId3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588AC266-C872-6C47-B970-A4F598DB4D1D}"/>
              </a:ext>
            </a:extLst>
          </p:cNvPr>
          <p:cNvSpPr/>
          <p:nvPr/>
        </p:nvSpPr>
        <p:spPr>
          <a:xfrm>
            <a:off x="7071327" y="2806761"/>
            <a:ext cx="2016224" cy="223224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D4005E-2331-EA42-9C20-54AA278C21D6}"/>
              </a:ext>
            </a:extLst>
          </p:cNvPr>
          <p:cNvSpPr txBox="1"/>
          <p:nvPr/>
        </p:nvSpPr>
        <p:spPr>
          <a:xfrm>
            <a:off x="7719399" y="211328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5A3B27F-FE66-5B47-AFFC-3923062C073A}"/>
              </a:ext>
            </a:extLst>
          </p:cNvPr>
          <p:cNvSpPr txBox="1"/>
          <p:nvPr/>
        </p:nvSpPr>
        <p:spPr>
          <a:xfrm>
            <a:off x="6312024" y="372650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0E4B1B-A66F-7E46-99B6-6412B9546200}"/>
              </a:ext>
            </a:extLst>
          </p:cNvPr>
          <p:cNvCxnSpPr/>
          <p:nvPr/>
        </p:nvCxnSpPr>
        <p:spPr>
          <a:xfrm>
            <a:off x="5991433" y="1340768"/>
            <a:ext cx="0" cy="468052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C7D5199-EA3B-5247-B5B1-EE982E72EB32}"/>
              </a:ext>
            </a:extLst>
          </p:cNvPr>
          <p:cNvSpPr txBox="1"/>
          <p:nvPr/>
        </p:nvSpPr>
        <p:spPr>
          <a:xfrm>
            <a:off x="9709052" y="2283271"/>
            <a:ext cx="20755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Parallel (m/2)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Parallel (n/2)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Sequential(k/2)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4. Base case: any load-balanced layout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0FFDAB-C64D-1942-A030-C00EB8067C57}"/>
              </a:ext>
            </a:extLst>
          </p:cNvPr>
          <p:cNvCxnSpPr>
            <a:stCxn id="12" idx="1"/>
            <a:endCxn id="12" idx="3"/>
          </p:cNvCxnSpPr>
          <p:nvPr/>
        </p:nvCxnSpPr>
        <p:spPr>
          <a:xfrm>
            <a:off x="7071327" y="3922885"/>
            <a:ext cx="201622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D4228D9-5D87-5449-AE17-7627237101BE}"/>
              </a:ext>
            </a:extLst>
          </p:cNvPr>
          <p:cNvSpPr txBox="1"/>
          <p:nvPr/>
        </p:nvSpPr>
        <p:spPr>
          <a:xfrm>
            <a:off x="7033096" y="3149380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1..P/2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097F834-1381-954D-BD9A-46EFEBC881A6}"/>
              </a:ext>
            </a:extLst>
          </p:cNvPr>
          <p:cNvSpPr txBox="1"/>
          <p:nvPr/>
        </p:nvSpPr>
        <p:spPr>
          <a:xfrm>
            <a:off x="7076231" y="4271732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P/2..P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7C6EF5-E2A6-0048-AE80-F761B2EE7269}"/>
              </a:ext>
            </a:extLst>
          </p:cNvPr>
          <p:cNvCxnSpPr>
            <a:cxnSpLocks/>
            <a:stCxn id="12" idx="0"/>
            <a:endCxn id="12" idx="2"/>
          </p:cNvCxnSpPr>
          <p:nvPr/>
        </p:nvCxnSpPr>
        <p:spPr>
          <a:xfrm>
            <a:off x="8079439" y="2806761"/>
            <a:ext cx="0" cy="223224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A0404D9-32A9-2049-9ACF-B6ED383F07BC}"/>
              </a:ext>
            </a:extLst>
          </p:cNvPr>
          <p:cNvSpPr txBox="1"/>
          <p:nvPr/>
        </p:nvSpPr>
        <p:spPr>
          <a:xfrm>
            <a:off x="8023259" y="3155608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1..P/2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7DF15C-6148-6B4B-931B-4C0569F65FA4}"/>
              </a:ext>
            </a:extLst>
          </p:cNvPr>
          <p:cNvSpPr txBox="1"/>
          <p:nvPr/>
        </p:nvSpPr>
        <p:spPr>
          <a:xfrm>
            <a:off x="8049393" y="4265504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P/2..P</a:t>
            </a:r>
          </a:p>
        </p:txBody>
      </p:sp>
    </p:spTree>
    <p:extLst>
      <p:ext uri="{BB962C8B-B14F-4D97-AF65-F5344CB8AC3E}">
        <p14:creationId xmlns:p14="http://schemas.microsoft.com/office/powerpoint/2010/main" val="184819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7C3B4C-3426-624D-AF74-96E9235D2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marko.kabic@cscs.ch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7EF83-58EE-774F-8EDE-927D9346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44C5-7DAB-824D-91C8-42259927765F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9AF06F-3217-CF47-AE3C-C5DCF3C704DE}"/>
              </a:ext>
            </a:extLst>
          </p:cNvPr>
          <p:cNvSpPr/>
          <p:nvPr/>
        </p:nvSpPr>
        <p:spPr>
          <a:xfrm>
            <a:off x="3322722" y="2248150"/>
            <a:ext cx="1084501" cy="662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B79CDB-491E-6B45-8917-0BC2AFB69009}"/>
              </a:ext>
            </a:extLst>
          </p:cNvPr>
          <p:cNvCxnSpPr>
            <a:cxnSpLocks/>
          </p:cNvCxnSpPr>
          <p:nvPr/>
        </p:nvCxnSpPr>
        <p:spPr>
          <a:xfrm>
            <a:off x="3545022" y="2239973"/>
            <a:ext cx="0" cy="670331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1756D4-9203-9A49-8B2A-0CDCBA8964E0}"/>
              </a:ext>
            </a:extLst>
          </p:cNvPr>
          <p:cNvCxnSpPr>
            <a:cxnSpLocks/>
          </p:cNvCxnSpPr>
          <p:nvPr/>
        </p:nvCxnSpPr>
        <p:spPr>
          <a:xfrm>
            <a:off x="3781226" y="2239972"/>
            <a:ext cx="0" cy="670331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80DDC0-2459-1246-97F7-55804EBAC337}"/>
              </a:ext>
            </a:extLst>
          </p:cNvPr>
          <p:cNvSpPr txBox="1"/>
          <p:nvPr/>
        </p:nvSpPr>
        <p:spPr>
          <a:xfrm>
            <a:off x="3771000" y="2316546"/>
            <a:ext cx="39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E70098-C2D2-0C4B-BD80-D26A4CA4B176}"/>
              </a:ext>
            </a:extLst>
          </p:cNvPr>
          <p:cNvCxnSpPr>
            <a:cxnSpLocks/>
          </p:cNvCxnSpPr>
          <p:nvPr/>
        </p:nvCxnSpPr>
        <p:spPr>
          <a:xfrm>
            <a:off x="4164782" y="2242013"/>
            <a:ext cx="0" cy="670331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427F04-1C30-7B47-BEA6-42032F07C07F}"/>
                  </a:ext>
                </a:extLst>
              </p:cNvPr>
              <p:cNvSpPr txBox="1"/>
              <p:nvPr/>
            </p:nvSpPr>
            <p:spPr>
              <a:xfrm>
                <a:off x="2783874" y="3362960"/>
                <a:ext cx="22943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{0, 1,…,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,…,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427F04-1C30-7B47-BEA6-42032F07C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874" y="3362960"/>
                <a:ext cx="2294342" cy="338554"/>
              </a:xfrm>
              <a:prstGeom prst="rect">
                <a:avLst/>
              </a:prstGeom>
              <a:blipFill>
                <a:blip r:embed="rId2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D48457-171C-0B4B-AD7A-84806FA9868B}"/>
              </a:ext>
            </a:extLst>
          </p:cNvPr>
          <p:cNvCxnSpPr>
            <a:cxnSpLocks/>
          </p:cNvCxnSpPr>
          <p:nvPr/>
        </p:nvCxnSpPr>
        <p:spPr>
          <a:xfrm flipH="1">
            <a:off x="3245912" y="2910303"/>
            <a:ext cx="167848" cy="45265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B78F57-EA83-EC44-81DE-476BAD82CEDD}"/>
              </a:ext>
            </a:extLst>
          </p:cNvPr>
          <p:cNvCxnSpPr>
            <a:cxnSpLocks/>
          </p:cNvCxnSpPr>
          <p:nvPr/>
        </p:nvCxnSpPr>
        <p:spPr>
          <a:xfrm flipH="1">
            <a:off x="3477584" y="2910303"/>
            <a:ext cx="180018" cy="45265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BEC7F4-06D6-5048-9B85-FEF64755EC1B}"/>
              </a:ext>
            </a:extLst>
          </p:cNvPr>
          <p:cNvCxnSpPr>
            <a:cxnSpLocks/>
          </p:cNvCxnSpPr>
          <p:nvPr/>
        </p:nvCxnSpPr>
        <p:spPr>
          <a:xfrm>
            <a:off x="4287520" y="2910303"/>
            <a:ext cx="126230" cy="45265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264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7C3B4C-3426-624D-AF74-96E9235D2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marko.kabic@cscs.ch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7EF83-58EE-774F-8EDE-927D9346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44C5-7DAB-824D-91C8-42259927765F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9AF06F-3217-CF47-AE3C-C5DCF3C704DE}"/>
              </a:ext>
            </a:extLst>
          </p:cNvPr>
          <p:cNvSpPr/>
          <p:nvPr/>
        </p:nvSpPr>
        <p:spPr>
          <a:xfrm>
            <a:off x="3322722" y="2248150"/>
            <a:ext cx="1084501" cy="662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B79CDB-491E-6B45-8917-0BC2AFB69009}"/>
              </a:ext>
            </a:extLst>
          </p:cNvPr>
          <p:cNvCxnSpPr>
            <a:cxnSpLocks/>
          </p:cNvCxnSpPr>
          <p:nvPr/>
        </p:nvCxnSpPr>
        <p:spPr>
          <a:xfrm>
            <a:off x="3545022" y="2239973"/>
            <a:ext cx="0" cy="670331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1756D4-9203-9A49-8B2A-0CDCBA8964E0}"/>
              </a:ext>
            </a:extLst>
          </p:cNvPr>
          <p:cNvCxnSpPr>
            <a:cxnSpLocks/>
          </p:cNvCxnSpPr>
          <p:nvPr/>
        </p:nvCxnSpPr>
        <p:spPr>
          <a:xfrm>
            <a:off x="3781226" y="2239972"/>
            <a:ext cx="0" cy="670331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80DDC0-2459-1246-97F7-55804EBAC337}"/>
              </a:ext>
            </a:extLst>
          </p:cNvPr>
          <p:cNvSpPr txBox="1"/>
          <p:nvPr/>
        </p:nvSpPr>
        <p:spPr>
          <a:xfrm>
            <a:off x="3771000" y="2316546"/>
            <a:ext cx="39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E70098-C2D2-0C4B-BD80-D26A4CA4B176}"/>
              </a:ext>
            </a:extLst>
          </p:cNvPr>
          <p:cNvCxnSpPr>
            <a:cxnSpLocks/>
          </p:cNvCxnSpPr>
          <p:nvPr/>
        </p:nvCxnSpPr>
        <p:spPr>
          <a:xfrm>
            <a:off x="4164782" y="2242013"/>
            <a:ext cx="0" cy="670331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427F04-1C30-7B47-BEA6-42032F07C07F}"/>
                  </a:ext>
                </a:extLst>
              </p:cNvPr>
              <p:cNvSpPr txBox="1"/>
              <p:nvPr/>
            </p:nvSpPr>
            <p:spPr>
              <a:xfrm>
                <a:off x="2159780" y="3520440"/>
                <a:ext cx="3621337" cy="551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{0,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1,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+1, …,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,…,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427F04-1C30-7B47-BEA6-42032F07C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780" y="3520440"/>
                <a:ext cx="3621337" cy="5517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D48457-171C-0B4B-AD7A-84806FA9868B}"/>
              </a:ext>
            </a:extLst>
          </p:cNvPr>
          <p:cNvCxnSpPr>
            <a:cxnSpLocks/>
          </p:cNvCxnSpPr>
          <p:nvPr/>
        </p:nvCxnSpPr>
        <p:spPr>
          <a:xfrm flipH="1">
            <a:off x="2620537" y="2910303"/>
            <a:ext cx="793223" cy="6101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B78F57-EA83-EC44-81DE-476BAD82CEDD}"/>
              </a:ext>
            </a:extLst>
          </p:cNvPr>
          <p:cNvCxnSpPr>
            <a:cxnSpLocks/>
          </p:cNvCxnSpPr>
          <p:nvPr/>
        </p:nvCxnSpPr>
        <p:spPr>
          <a:xfrm flipH="1">
            <a:off x="2943922" y="2910303"/>
            <a:ext cx="713678" cy="6101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BEC7F4-06D6-5048-9B85-FEF64755EC1B}"/>
              </a:ext>
            </a:extLst>
          </p:cNvPr>
          <p:cNvCxnSpPr>
            <a:cxnSpLocks/>
          </p:cNvCxnSpPr>
          <p:nvPr/>
        </p:nvCxnSpPr>
        <p:spPr>
          <a:xfrm>
            <a:off x="4287520" y="2910303"/>
            <a:ext cx="691500" cy="6101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78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7C3B4C-3426-624D-AF74-96E9235D2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marko.kabic@cscs.ch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7EF83-58EE-774F-8EDE-927D9346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44C5-7DAB-824D-91C8-42259927765F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9AF06F-3217-CF47-AE3C-C5DCF3C704DE}"/>
              </a:ext>
            </a:extLst>
          </p:cNvPr>
          <p:cNvSpPr/>
          <p:nvPr/>
        </p:nvSpPr>
        <p:spPr>
          <a:xfrm>
            <a:off x="5335672" y="2248150"/>
            <a:ext cx="1084501" cy="662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B79CDB-491E-6B45-8917-0BC2AFB69009}"/>
              </a:ext>
            </a:extLst>
          </p:cNvPr>
          <p:cNvCxnSpPr>
            <a:cxnSpLocks/>
          </p:cNvCxnSpPr>
          <p:nvPr/>
        </p:nvCxnSpPr>
        <p:spPr>
          <a:xfrm>
            <a:off x="5602422" y="2239973"/>
            <a:ext cx="0" cy="670331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1756D4-9203-9A49-8B2A-0CDCBA8964E0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>
            <a:off x="5877923" y="2248150"/>
            <a:ext cx="0" cy="662154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E70098-C2D2-0C4B-BD80-D26A4CA4B176}"/>
              </a:ext>
            </a:extLst>
          </p:cNvPr>
          <p:cNvCxnSpPr>
            <a:cxnSpLocks/>
          </p:cNvCxnSpPr>
          <p:nvPr/>
        </p:nvCxnSpPr>
        <p:spPr>
          <a:xfrm>
            <a:off x="6152332" y="2242013"/>
            <a:ext cx="0" cy="670331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AABF3D-EEF0-B342-937C-71B516891B9A}"/>
              </a:ext>
            </a:extLst>
          </p:cNvPr>
          <p:cNvSpPr txBox="1"/>
          <p:nvPr/>
        </p:nvSpPr>
        <p:spPr>
          <a:xfrm>
            <a:off x="5360236" y="2405861"/>
            <a:ext cx="211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796FC0-D1E8-7D4E-85F0-FA1788FB9BC0}"/>
              </a:ext>
            </a:extLst>
          </p:cNvPr>
          <p:cNvSpPr txBox="1"/>
          <p:nvPr/>
        </p:nvSpPr>
        <p:spPr>
          <a:xfrm>
            <a:off x="5640816" y="2403493"/>
            <a:ext cx="211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8E77A4-1A5E-184C-9BEA-C18087E5813C}"/>
              </a:ext>
            </a:extLst>
          </p:cNvPr>
          <p:cNvSpPr txBox="1"/>
          <p:nvPr/>
        </p:nvSpPr>
        <p:spPr>
          <a:xfrm>
            <a:off x="5922666" y="2403493"/>
            <a:ext cx="211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107358-47A1-F049-A940-01B8137393F5}"/>
              </a:ext>
            </a:extLst>
          </p:cNvPr>
          <p:cNvSpPr txBox="1"/>
          <p:nvPr/>
        </p:nvSpPr>
        <p:spPr>
          <a:xfrm>
            <a:off x="6197074" y="2403493"/>
            <a:ext cx="211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470E47-E772-FF48-9E47-DABF47EC5942}"/>
              </a:ext>
            </a:extLst>
          </p:cNvPr>
          <p:cNvSpPr/>
          <p:nvPr/>
        </p:nvSpPr>
        <p:spPr>
          <a:xfrm>
            <a:off x="4503822" y="3721350"/>
            <a:ext cx="1084501" cy="662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D40D960-A74B-8B42-8955-3C50D5A52091}"/>
              </a:ext>
            </a:extLst>
          </p:cNvPr>
          <p:cNvCxnSpPr>
            <a:cxnSpLocks/>
          </p:cNvCxnSpPr>
          <p:nvPr/>
        </p:nvCxnSpPr>
        <p:spPr>
          <a:xfrm>
            <a:off x="4770572" y="3713173"/>
            <a:ext cx="0" cy="670331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8A9A40-3E50-474A-8BC1-C7DA0C596BED}"/>
              </a:ext>
            </a:extLst>
          </p:cNvPr>
          <p:cNvCxnSpPr>
            <a:cxnSpLocks/>
            <a:stCxn id="21" idx="0"/>
            <a:endCxn id="21" idx="2"/>
          </p:cNvCxnSpPr>
          <p:nvPr/>
        </p:nvCxnSpPr>
        <p:spPr>
          <a:xfrm>
            <a:off x="5046073" y="3721350"/>
            <a:ext cx="0" cy="662154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79298E-0AB2-224D-9818-8EC2896619D1}"/>
              </a:ext>
            </a:extLst>
          </p:cNvPr>
          <p:cNvCxnSpPr>
            <a:cxnSpLocks/>
          </p:cNvCxnSpPr>
          <p:nvPr/>
        </p:nvCxnSpPr>
        <p:spPr>
          <a:xfrm>
            <a:off x="5320482" y="3715213"/>
            <a:ext cx="0" cy="670331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D2DAD58-7AF6-0A4D-8C2E-322DDA8A7B84}"/>
              </a:ext>
            </a:extLst>
          </p:cNvPr>
          <p:cNvSpPr txBox="1"/>
          <p:nvPr/>
        </p:nvSpPr>
        <p:spPr>
          <a:xfrm>
            <a:off x="4528386" y="3879061"/>
            <a:ext cx="211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A8E8E0-8CC8-E04D-B03C-782878120F87}"/>
              </a:ext>
            </a:extLst>
          </p:cNvPr>
          <p:cNvSpPr txBox="1"/>
          <p:nvPr/>
        </p:nvSpPr>
        <p:spPr>
          <a:xfrm>
            <a:off x="4808966" y="3876693"/>
            <a:ext cx="211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6FF6F5-0F42-1444-89F5-0D77C5123E56}"/>
              </a:ext>
            </a:extLst>
          </p:cNvPr>
          <p:cNvSpPr txBox="1"/>
          <p:nvPr/>
        </p:nvSpPr>
        <p:spPr>
          <a:xfrm>
            <a:off x="5090816" y="3876693"/>
            <a:ext cx="211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0169FD-6325-3A4A-95FA-8964BCCC65C6}"/>
              </a:ext>
            </a:extLst>
          </p:cNvPr>
          <p:cNvSpPr txBox="1"/>
          <p:nvPr/>
        </p:nvSpPr>
        <p:spPr>
          <a:xfrm>
            <a:off x="5365224" y="3876693"/>
            <a:ext cx="211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4BB799-47E6-A94E-A3B7-B36C925495D8}"/>
              </a:ext>
            </a:extLst>
          </p:cNvPr>
          <p:cNvSpPr/>
          <p:nvPr/>
        </p:nvSpPr>
        <p:spPr>
          <a:xfrm>
            <a:off x="6203424" y="3721350"/>
            <a:ext cx="1084501" cy="662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09D253-78FF-C146-8BFF-C9B01FBC59CE}"/>
              </a:ext>
            </a:extLst>
          </p:cNvPr>
          <p:cNvCxnSpPr>
            <a:cxnSpLocks/>
          </p:cNvCxnSpPr>
          <p:nvPr/>
        </p:nvCxnSpPr>
        <p:spPr>
          <a:xfrm>
            <a:off x="6470174" y="3713173"/>
            <a:ext cx="0" cy="670331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066D130-EEA0-D24C-B7F1-220E83B22F04}"/>
              </a:ext>
            </a:extLst>
          </p:cNvPr>
          <p:cNvCxnSpPr>
            <a:cxnSpLocks/>
            <a:stCxn id="29" idx="0"/>
            <a:endCxn id="29" idx="2"/>
          </p:cNvCxnSpPr>
          <p:nvPr/>
        </p:nvCxnSpPr>
        <p:spPr>
          <a:xfrm>
            <a:off x="6745675" y="3721350"/>
            <a:ext cx="0" cy="662154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E875A3-A62A-C044-9539-2A013570043E}"/>
              </a:ext>
            </a:extLst>
          </p:cNvPr>
          <p:cNvCxnSpPr>
            <a:cxnSpLocks/>
          </p:cNvCxnSpPr>
          <p:nvPr/>
        </p:nvCxnSpPr>
        <p:spPr>
          <a:xfrm>
            <a:off x="7020084" y="3715213"/>
            <a:ext cx="0" cy="670331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DE9841-016C-0948-B44F-3FC43A898E38}"/>
              </a:ext>
            </a:extLst>
          </p:cNvPr>
          <p:cNvSpPr txBox="1"/>
          <p:nvPr/>
        </p:nvSpPr>
        <p:spPr>
          <a:xfrm>
            <a:off x="6227988" y="3879061"/>
            <a:ext cx="211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9C4DE1-F3EF-804B-A1CD-C93BE80B3388}"/>
              </a:ext>
            </a:extLst>
          </p:cNvPr>
          <p:cNvSpPr txBox="1"/>
          <p:nvPr/>
        </p:nvSpPr>
        <p:spPr>
          <a:xfrm>
            <a:off x="6508568" y="3876693"/>
            <a:ext cx="211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3C75EE-4283-864F-9968-D8CE0B951623}"/>
              </a:ext>
            </a:extLst>
          </p:cNvPr>
          <p:cNvSpPr txBox="1"/>
          <p:nvPr/>
        </p:nvSpPr>
        <p:spPr>
          <a:xfrm>
            <a:off x="6790418" y="3876693"/>
            <a:ext cx="211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E407AF-63CB-5C47-8E1B-0D8D18AB2BFB}"/>
              </a:ext>
            </a:extLst>
          </p:cNvPr>
          <p:cNvSpPr txBox="1"/>
          <p:nvPr/>
        </p:nvSpPr>
        <p:spPr>
          <a:xfrm>
            <a:off x="7064826" y="3876693"/>
            <a:ext cx="211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CBFBB26-3D12-6A44-9644-C43159065161}"/>
              </a:ext>
            </a:extLst>
          </p:cNvPr>
          <p:cNvCxnSpPr>
            <a:cxnSpLocks/>
          </p:cNvCxnSpPr>
          <p:nvPr/>
        </p:nvCxnSpPr>
        <p:spPr>
          <a:xfrm>
            <a:off x="2514600" y="3295650"/>
            <a:ext cx="490855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CF997B1-9A46-9842-AB34-30C790678DA6}"/>
              </a:ext>
            </a:extLst>
          </p:cNvPr>
          <p:cNvSpPr txBox="1"/>
          <p:nvPr/>
        </p:nvSpPr>
        <p:spPr>
          <a:xfrm>
            <a:off x="2436042" y="2395833"/>
            <a:ext cx="163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BEFORE COMMUNICATION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D64354-DA1F-4F41-854C-A95834C64DDA}"/>
              </a:ext>
            </a:extLst>
          </p:cNvPr>
          <p:cNvSpPr txBox="1"/>
          <p:nvPr/>
        </p:nvSpPr>
        <p:spPr>
          <a:xfrm>
            <a:off x="2436042" y="3859587"/>
            <a:ext cx="163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AFTER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550952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7C3B4C-3426-624D-AF74-96E9235D2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marko.kabic@cscs.ch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7EF83-58EE-774F-8EDE-927D9346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44C5-7DAB-824D-91C8-42259927765F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9AF06F-3217-CF47-AE3C-C5DCF3C704DE}"/>
              </a:ext>
            </a:extLst>
          </p:cNvPr>
          <p:cNvSpPr/>
          <p:nvPr/>
        </p:nvSpPr>
        <p:spPr>
          <a:xfrm>
            <a:off x="5335672" y="2248150"/>
            <a:ext cx="1084501" cy="662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B79CDB-491E-6B45-8917-0BC2AFB69009}"/>
              </a:ext>
            </a:extLst>
          </p:cNvPr>
          <p:cNvCxnSpPr>
            <a:cxnSpLocks/>
          </p:cNvCxnSpPr>
          <p:nvPr/>
        </p:nvCxnSpPr>
        <p:spPr>
          <a:xfrm>
            <a:off x="5602422" y="2239973"/>
            <a:ext cx="0" cy="670331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1756D4-9203-9A49-8B2A-0CDCBA8964E0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>
            <a:off x="5877923" y="2248150"/>
            <a:ext cx="0" cy="662154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E70098-C2D2-0C4B-BD80-D26A4CA4B176}"/>
              </a:ext>
            </a:extLst>
          </p:cNvPr>
          <p:cNvCxnSpPr>
            <a:cxnSpLocks/>
          </p:cNvCxnSpPr>
          <p:nvPr/>
        </p:nvCxnSpPr>
        <p:spPr>
          <a:xfrm>
            <a:off x="6152332" y="2242013"/>
            <a:ext cx="0" cy="670331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AABF3D-EEF0-B342-937C-71B516891B9A}"/>
              </a:ext>
            </a:extLst>
          </p:cNvPr>
          <p:cNvSpPr txBox="1"/>
          <p:nvPr/>
        </p:nvSpPr>
        <p:spPr>
          <a:xfrm>
            <a:off x="5360236" y="2405861"/>
            <a:ext cx="211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796FC0-D1E8-7D4E-85F0-FA1788FB9BC0}"/>
              </a:ext>
            </a:extLst>
          </p:cNvPr>
          <p:cNvSpPr txBox="1"/>
          <p:nvPr/>
        </p:nvSpPr>
        <p:spPr>
          <a:xfrm>
            <a:off x="5640816" y="2403493"/>
            <a:ext cx="211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8E77A4-1A5E-184C-9BEA-C18087E5813C}"/>
              </a:ext>
            </a:extLst>
          </p:cNvPr>
          <p:cNvSpPr txBox="1"/>
          <p:nvPr/>
        </p:nvSpPr>
        <p:spPr>
          <a:xfrm>
            <a:off x="5922666" y="2403493"/>
            <a:ext cx="211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107358-47A1-F049-A940-01B8137393F5}"/>
              </a:ext>
            </a:extLst>
          </p:cNvPr>
          <p:cNvSpPr txBox="1"/>
          <p:nvPr/>
        </p:nvSpPr>
        <p:spPr>
          <a:xfrm>
            <a:off x="6197074" y="2403493"/>
            <a:ext cx="211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470E47-E772-FF48-9E47-DABF47EC5942}"/>
              </a:ext>
            </a:extLst>
          </p:cNvPr>
          <p:cNvSpPr/>
          <p:nvPr/>
        </p:nvSpPr>
        <p:spPr>
          <a:xfrm>
            <a:off x="4503822" y="3721350"/>
            <a:ext cx="1084501" cy="662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D40D960-A74B-8B42-8955-3C50D5A52091}"/>
              </a:ext>
            </a:extLst>
          </p:cNvPr>
          <p:cNvCxnSpPr>
            <a:cxnSpLocks/>
          </p:cNvCxnSpPr>
          <p:nvPr/>
        </p:nvCxnSpPr>
        <p:spPr>
          <a:xfrm>
            <a:off x="4770572" y="3713173"/>
            <a:ext cx="0" cy="670331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8A9A40-3E50-474A-8BC1-C7DA0C596BED}"/>
              </a:ext>
            </a:extLst>
          </p:cNvPr>
          <p:cNvCxnSpPr>
            <a:cxnSpLocks/>
            <a:stCxn id="21" idx="0"/>
            <a:endCxn id="21" idx="2"/>
          </p:cNvCxnSpPr>
          <p:nvPr/>
        </p:nvCxnSpPr>
        <p:spPr>
          <a:xfrm>
            <a:off x="5046073" y="3721350"/>
            <a:ext cx="0" cy="662154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79298E-0AB2-224D-9818-8EC2896619D1}"/>
              </a:ext>
            </a:extLst>
          </p:cNvPr>
          <p:cNvCxnSpPr>
            <a:cxnSpLocks/>
          </p:cNvCxnSpPr>
          <p:nvPr/>
        </p:nvCxnSpPr>
        <p:spPr>
          <a:xfrm>
            <a:off x="5320482" y="3715213"/>
            <a:ext cx="0" cy="670331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D2DAD58-7AF6-0A4D-8C2E-322DDA8A7B84}"/>
              </a:ext>
            </a:extLst>
          </p:cNvPr>
          <p:cNvSpPr txBox="1"/>
          <p:nvPr/>
        </p:nvSpPr>
        <p:spPr>
          <a:xfrm>
            <a:off x="4528386" y="3879061"/>
            <a:ext cx="211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A8E8E0-8CC8-E04D-B03C-782878120F87}"/>
              </a:ext>
            </a:extLst>
          </p:cNvPr>
          <p:cNvSpPr txBox="1"/>
          <p:nvPr/>
        </p:nvSpPr>
        <p:spPr>
          <a:xfrm>
            <a:off x="4808966" y="3876693"/>
            <a:ext cx="211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6FF6F5-0F42-1444-89F5-0D77C5123E56}"/>
              </a:ext>
            </a:extLst>
          </p:cNvPr>
          <p:cNvSpPr txBox="1"/>
          <p:nvPr/>
        </p:nvSpPr>
        <p:spPr>
          <a:xfrm>
            <a:off x="5090816" y="3876693"/>
            <a:ext cx="211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0169FD-6325-3A4A-95FA-8964BCCC65C6}"/>
              </a:ext>
            </a:extLst>
          </p:cNvPr>
          <p:cNvSpPr txBox="1"/>
          <p:nvPr/>
        </p:nvSpPr>
        <p:spPr>
          <a:xfrm>
            <a:off x="5365224" y="3876693"/>
            <a:ext cx="211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4BB799-47E6-A94E-A3B7-B36C925495D8}"/>
              </a:ext>
            </a:extLst>
          </p:cNvPr>
          <p:cNvSpPr/>
          <p:nvPr/>
        </p:nvSpPr>
        <p:spPr>
          <a:xfrm>
            <a:off x="6203424" y="3721350"/>
            <a:ext cx="1084501" cy="662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09D253-78FF-C146-8BFF-C9B01FBC59CE}"/>
              </a:ext>
            </a:extLst>
          </p:cNvPr>
          <p:cNvCxnSpPr>
            <a:cxnSpLocks/>
          </p:cNvCxnSpPr>
          <p:nvPr/>
        </p:nvCxnSpPr>
        <p:spPr>
          <a:xfrm>
            <a:off x="6470174" y="3713173"/>
            <a:ext cx="0" cy="670331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066D130-EEA0-D24C-B7F1-220E83B22F04}"/>
              </a:ext>
            </a:extLst>
          </p:cNvPr>
          <p:cNvCxnSpPr>
            <a:cxnSpLocks/>
            <a:stCxn id="29" idx="0"/>
            <a:endCxn id="29" idx="2"/>
          </p:cNvCxnSpPr>
          <p:nvPr/>
        </p:nvCxnSpPr>
        <p:spPr>
          <a:xfrm>
            <a:off x="6745675" y="3721350"/>
            <a:ext cx="0" cy="662154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E875A3-A62A-C044-9539-2A013570043E}"/>
              </a:ext>
            </a:extLst>
          </p:cNvPr>
          <p:cNvCxnSpPr>
            <a:cxnSpLocks/>
          </p:cNvCxnSpPr>
          <p:nvPr/>
        </p:nvCxnSpPr>
        <p:spPr>
          <a:xfrm>
            <a:off x="7020084" y="3715213"/>
            <a:ext cx="0" cy="670331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DE9841-016C-0948-B44F-3FC43A898E38}"/>
              </a:ext>
            </a:extLst>
          </p:cNvPr>
          <p:cNvSpPr txBox="1"/>
          <p:nvPr/>
        </p:nvSpPr>
        <p:spPr>
          <a:xfrm>
            <a:off x="6227988" y="3879061"/>
            <a:ext cx="211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9C4DE1-F3EF-804B-A1CD-C93BE80B3388}"/>
              </a:ext>
            </a:extLst>
          </p:cNvPr>
          <p:cNvSpPr txBox="1"/>
          <p:nvPr/>
        </p:nvSpPr>
        <p:spPr>
          <a:xfrm>
            <a:off x="6508568" y="3876693"/>
            <a:ext cx="211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3C75EE-4283-864F-9968-D8CE0B951623}"/>
              </a:ext>
            </a:extLst>
          </p:cNvPr>
          <p:cNvSpPr txBox="1"/>
          <p:nvPr/>
        </p:nvSpPr>
        <p:spPr>
          <a:xfrm>
            <a:off x="6790418" y="3876693"/>
            <a:ext cx="211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E407AF-63CB-5C47-8E1B-0D8D18AB2BFB}"/>
              </a:ext>
            </a:extLst>
          </p:cNvPr>
          <p:cNvSpPr txBox="1"/>
          <p:nvPr/>
        </p:nvSpPr>
        <p:spPr>
          <a:xfrm>
            <a:off x="7064826" y="3876693"/>
            <a:ext cx="211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CBFBB26-3D12-6A44-9644-C43159065161}"/>
              </a:ext>
            </a:extLst>
          </p:cNvPr>
          <p:cNvCxnSpPr>
            <a:cxnSpLocks/>
          </p:cNvCxnSpPr>
          <p:nvPr/>
        </p:nvCxnSpPr>
        <p:spPr>
          <a:xfrm>
            <a:off x="2514600" y="3295650"/>
            <a:ext cx="490855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CF997B1-9A46-9842-AB34-30C790678DA6}"/>
              </a:ext>
            </a:extLst>
          </p:cNvPr>
          <p:cNvSpPr txBox="1"/>
          <p:nvPr/>
        </p:nvSpPr>
        <p:spPr>
          <a:xfrm>
            <a:off x="2436042" y="2395833"/>
            <a:ext cx="163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BEFORE COMMUNICATION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D64354-DA1F-4F41-854C-A95834C64DDA}"/>
              </a:ext>
            </a:extLst>
          </p:cNvPr>
          <p:cNvSpPr txBox="1"/>
          <p:nvPr/>
        </p:nvSpPr>
        <p:spPr>
          <a:xfrm>
            <a:off x="2436042" y="3859587"/>
            <a:ext cx="163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AFTER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096368092"/>
      </p:ext>
    </p:extLst>
  </p:cSld>
  <p:clrMapOvr>
    <a:masterClrMapping/>
  </p:clrMapOvr>
</p:sld>
</file>

<file path=ppt/theme/theme1.xml><?xml version="1.0" encoding="utf-8"?>
<a:theme xmlns:a="http://schemas.openxmlformats.org/drawingml/2006/main" name="PPT Template CSCS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SC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CS PowerPoint Template 16to9 2016.potx" id="{6067074B-F877-4B69-9C81-C187D8F7ECF8}" vid="{394EFFA6-587B-410F-94C5-9B01B230B62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323</Words>
  <Application>Microsoft Macintosh PowerPoint</Application>
  <PresentationFormat>Widescreen</PresentationFormat>
  <Paragraphs>82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Cambria Math</vt:lpstr>
      <vt:lpstr>Tahoma</vt:lpstr>
      <vt:lpstr>Wingdings</vt:lpstr>
      <vt:lpstr>PPT Template CSCS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cp:lastPrinted>2019-01-16T18:06:28Z</cp:lastPrinted>
  <dcterms:created xsi:type="dcterms:W3CDTF">2019-01-16T14:34:27Z</dcterms:created>
  <dcterms:modified xsi:type="dcterms:W3CDTF">2019-01-17T10:08:10Z</dcterms:modified>
</cp:coreProperties>
</file>