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9"/>
    <p:restoredTop sz="94637"/>
  </p:normalViewPr>
  <p:slideViewPr>
    <p:cSldViewPr snapToGrid="0" snapToObjects="1">
      <p:cViewPr varScale="1">
        <p:scale>
          <a:sx n="158" d="100"/>
          <a:sy n="158" d="100"/>
        </p:scale>
        <p:origin x="20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F7E-0569-5B4F-B862-5ACA22431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A57A-F7AC-5D4A-A55A-51FC6BBCA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0D15-0DA8-0C49-9E6B-179F2183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9D7D-4062-8A4A-A894-4F73E988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6007-7B57-494B-BD21-D73C058E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0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F99D-2A1B-334D-AF02-ECE119CB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9D78-4F8A-8D4D-9CD6-C03BF0F6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085C-3BD6-AC4F-9C0E-197221B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02CD-351B-2447-B29B-518EF3F6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2B2-7C0B-5C45-8426-9191AB6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9B354-7E01-D44F-BB9C-63B5D31CF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87EAC-D56C-B34E-8F28-B7BEE7B4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AAEB-080A-2546-9B4E-AFB99B77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F4B8-779B-E242-B7E4-B9BADF7B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E134-2CE4-3947-83BC-4E89C1CA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AEAC-AA57-1F4F-A0CD-FC9FA978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6D34-3EA5-034A-B1F0-5D517D3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BBCD-3BAF-264E-AB34-3831233D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FBA0-A0F8-5841-A8E5-1E29FF5E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4F75-5577-3441-9340-5E9941AC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0792-43C2-DB41-A74E-099A35E1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5CC6-C1B0-804F-8EA7-1DBC84C1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FD007-F6F1-FB47-98BF-5A1AB56D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7CE0-2EA1-D044-82E5-F393F7B9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23EF-8DD7-AD4D-AB59-9ABABB3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075E-2392-0A4D-982C-C835FBF6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B77-5D18-6642-B59A-D5C6614B3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FD9B2-10F4-0445-B6B7-BAD280C6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C707-6661-8740-85A4-EBFB31A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AE81F-6F24-BE48-971A-D4FB0E3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9C5B-9789-2A41-9457-7ACD15B3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C204-418B-FD47-8EBF-F23A979C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2695-7A0A-8246-901D-DF1E1F67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727C7-4DC2-FB41-8D76-FB924B71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D2A76-000C-F14C-AD38-74617CE7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7447E-5D62-D945-8C34-3938A2D00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5AAD2-8D29-F643-BB4F-E485AA0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2ADC4-F033-814D-8702-34A4ECF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B38E-763D-5747-B2FB-7026F998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0081-8EBA-9B4E-A21D-89369E13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7925-6AD5-E14E-B1FF-644E012E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90296-B5B8-E446-9261-F9F1283F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5843-62FB-524C-B043-B645AC2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16BC0-481B-A648-96E6-E8AA844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E508-ED47-4B47-A60F-3FA8095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1F86A-FC1D-CF4C-81FA-10873388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610-093F-9043-A63D-CFF59C52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4DC6-60AB-9C4F-8C2D-B4A42A3C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D7D01-9E32-CF4A-90E2-9D77F9CD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1BA8-A6B7-E24D-A582-4FEC890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EC33-12FD-FC4D-AE83-4A137EE7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241C-6B3F-3B45-8021-24D9DC54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9FB9-5713-2847-A97A-6D6C9A79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C8E06-7203-A84D-A6C9-0BCCC67CA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3186-1268-CB40-813A-C46ACAA6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3CAC8-B355-B340-A244-FA09B0C0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86B37-5907-774E-ACA7-71599E2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C166-F9A4-E343-8DD6-DF81814C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D5E89-452C-2F4E-8451-C117399C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EF49-6466-774B-A811-05EED548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A90D-62A1-D147-9C16-686FF989B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0AB5-9A30-0B45-AB0B-454E5D17F03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4C98-68A1-DA47-A121-D225D22F6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0B76-6987-8D4B-AB0E-C9C47E88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EAE2-CA88-B943-A2F5-810E07B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8" Type="http://schemas.openxmlformats.org/officeDocument/2006/relationships/image" Target="NULL"/><Relationship Id="rId55" Type="http://schemas.openxmlformats.org/officeDocument/2006/relationships/image" Target="NULL"/><Relationship Id="rId97" Type="http://schemas.openxmlformats.org/officeDocument/2006/relationships/image" Target="NULL"/><Relationship Id="rId59" Type="http://schemas.openxmlformats.org/officeDocument/2006/relationships/image" Target="NULL"/><Relationship Id="rId54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.xml"/><Relationship Id="rId53" Type="http://schemas.openxmlformats.org/officeDocument/2006/relationships/image" Target="NULL"/><Relationship Id="rId58" Type="http://schemas.openxmlformats.org/officeDocument/2006/relationships/image" Target="NULL"/><Relationship Id="rId57" Type="http://schemas.openxmlformats.org/officeDocument/2006/relationships/image" Target="NULL"/><Relationship Id="rId95" Type="http://schemas.openxmlformats.org/officeDocument/2006/relationships/image" Target="NULL"/><Relationship Id="rId60" Type="http://schemas.openxmlformats.org/officeDocument/2006/relationships/image" Target="NULL"/><Relationship Id="rId99" Type="http://schemas.openxmlformats.org/officeDocument/2006/relationships/image" Target="NULL"/><Relationship Id="rId101" Type="http://schemas.openxmlformats.org/officeDocument/2006/relationships/image" Target="NULL"/><Relationship Id="rId56" Type="http://schemas.openxmlformats.org/officeDocument/2006/relationships/image" Target="NULL"/><Relationship Id="rId100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45" Type="http://schemas.openxmlformats.org/officeDocument/2006/relationships/image" Target="../media/image83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7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8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81.png"/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35.png"/><Relationship Id="rId20" Type="http://schemas.openxmlformats.org/officeDocument/2006/relationships/image" Target="../media/image58.png"/><Relationship Id="rId41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35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84" Type="http://schemas.openxmlformats.org/officeDocument/2006/relationships/image" Target="NULL"/><Relationship Id="rId16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NULL"/><Relationship Id="rId134" Type="http://schemas.openxmlformats.org/officeDocument/2006/relationships/image" Target="NULL"/><Relationship Id="rId80" Type="http://schemas.openxmlformats.org/officeDocument/2006/relationships/image" Target="NULL"/><Relationship Id="rId85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NUL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49" Type="http://schemas.openxmlformats.org/officeDocument/2006/relationships/image" Target="NULL"/><Relationship Id="rId114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image" Target="NULL"/><Relationship Id="rId130" Type="http://schemas.openxmlformats.org/officeDocument/2006/relationships/image" Target="NULL"/><Relationship Id="rId135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76" Type="http://schemas.openxmlformats.org/officeDocument/2006/relationships/image" Target="NULL"/><Relationship Id="rId97" Type="http://schemas.openxmlformats.org/officeDocument/2006/relationships/image" Target="NUL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image" Target="NULL"/><Relationship Id="rId2" Type="http://schemas.openxmlformats.org/officeDocument/2006/relationships/image" Target="NUL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image" Target="NUL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image" Target="NULL"/><Relationship Id="rId105" Type="http://schemas.openxmlformats.org/officeDocument/2006/relationships/image" Target="NULL"/><Relationship Id="rId12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image" Target="NULL"/><Relationship Id="rId67" Type="http://schemas.openxmlformats.org/officeDocument/2006/relationships/image" Target="NULL"/><Relationship Id="rId116" Type="http://schemas.openxmlformats.org/officeDocument/2006/relationships/image" Target="NULL"/><Relationship Id="rId13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image" Target="NULL"/><Relationship Id="rId111" Type="http://schemas.openxmlformats.org/officeDocument/2006/relationships/image" Target="NULL"/><Relationship Id="rId132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52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image" Target="NULL"/><Relationship Id="rId13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5AEF1-2361-4043-B2E6-94F65330201D}"/>
              </a:ext>
            </a:extLst>
          </p:cNvPr>
          <p:cNvGrpSpPr/>
          <p:nvPr/>
        </p:nvGrpSpPr>
        <p:grpSpPr>
          <a:xfrm>
            <a:off x="1268621" y="997970"/>
            <a:ext cx="5019364" cy="1294245"/>
            <a:chOff x="508072" y="2725831"/>
            <a:chExt cx="5019364" cy="1294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D062AE39-265D-244B-AAFC-3A3E78A43598}"/>
                </a:ext>
              </a:extLst>
            </p:cNvPr>
            <p:cNvSpPr/>
            <p:nvPr/>
          </p:nvSpPr>
          <p:spPr>
            <a:xfrm>
              <a:off x="974391" y="2725831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52D04444-525D-BA48-8494-E5F93B107C20}"/>
                </a:ext>
              </a:extLst>
            </p:cNvPr>
            <p:cNvSpPr/>
            <p:nvPr/>
          </p:nvSpPr>
          <p:spPr>
            <a:xfrm>
              <a:off x="974391" y="3474596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/>
                <p:nvPr/>
              </p:nvSpPr>
              <p:spPr>
                <a:xfrm>
                  <a:off x="1398549" y="2824087"/>
                  <a:ext cx="25340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49" y="2824087"/>
                  <a:ext cx="253406" cy="349615"/>
                </a:xfrm>
                <a:prstGeom prst="rect">
                  <a:avLst/>
                </a:prstGeom>
                <a:blipFill>
                  <a:blip r:embed="rId55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/>
                <p:nvPr/>
              </p:nvSpPr>
              <p:spPr>
                <a:xfrm>
                  <a:off x="1701730" y="2822478"/>
                  <a:ext cx="782278" cy="35122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30" y="2822478"/>
                  <a:ext cx="782278" cy="351224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D121F94-D122-F449-9CAD-E0D003D0F7A7}"/>
                </a:ext>
              </a:extLst>
            </p:cNvPr>
            <p:cNvSpPr/>
            <p:nvPr/>
          </p:nvSpPr>
          <p:spPr>
            <a:xfrm>
              <a:off x="2539984" y="2825264"/>
              <a:ext cx="251645" cy="349615"/>
            </a:xfrm>
            <a:prstGeom prst="rect">
              <a:avLst/>
            </a:prstGeom>
            <a:solidFill>
              <a:srgbClr val="599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/>
                <p:nvPr/>
              </p:nvSpPr>
              <p:spPr>
                <a:xfrm>
                  <a:off x="1702640" y="3566976"/>
                  <a:ext cx="29437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640" y="3566976"/>
                  <a:ext cx="294372" cy="349615"/>
                </a:xfrm>
                <a:prstGeom prst="rect">
                  <a:avLst/>
                </a:prstGeom>
                <a:blipFill>
                  <a:blip r:embed="rId57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/>
                <p:nvPr/>
              </p:nvSpPr>
              <p:spPr>
                <a:xfrm>
                  <a:off x="2047263" y="3566976"/>
                  <a:ext cx="27481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263" y="3566976"/>
                  <a:ext cx="274817" cy="349615"/>
                </a:xfrm>
                <a:prstGeom prst="rect">
                  <a:avLst/>
                </a:prstGeom>
                <a:blipFill>
                  <a:blip r:embed="rId58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/>
                <p:nvPr/>
              </p:nvSpPr>
              <p:spPr>
                <a:xfrm>
                  <a:off x="2512376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76" y="3573391"/>
                  <a:ext cx="782278" cy="34961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/>
                <p:nvPr/>
              </p:nvSpPr>
              <p:spPr>
                <a:xfrm>
                  <a:off x="3341719" y="3573391"/>
                  <a:ext cx="30033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719" y="3573391"/>
                  <a:ext cx="300333" cy="349615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7AF3837-62AC-2B46-9E74-C071CA9EF29C}"/>
              </a:ext>
            </a:extLst>
          </p:cNvPr>
          <p:cNvGrpSpPr/>
          <p:nvPr/>
        </p:nvGrpSpPr>
        <p:grpSpPr>
          <a:xfrm>
            <a:off x="1268621" y="3537310"/>
            <a:ext cx="5019364" cy="1294245"/>
            <a:chOff x="508072" y="2725831"/>
            <a:chExt cx="5019364" cy="1294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D6655A8-668D-244E-99A3-809BF8D621A1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Frame 213">
              <a:extLst>
                <a:ext uri="{FF2B5EF4-FFF2-40B4-BE49-F238E27FC236}">
                  <a16:creationId xmlns:a16="http://schemas.microsoft.com/office/drawing/2014/main" id="{B10D184D-0641-E044-9F97-EC967230E329}"/>
                </a:ext>
              </a:extLst>
            </p:cNvPr>
            <p:cNvSpPr/>
            <p:nvPr/>
          </p:nvSpPr>
          <p:spPr>
            <a:xfrm>
              <a:off x="974391" y="2725831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Frame 214">
              <a:extLst>
                <a:ext uri="{FF2B5EF4-FFF2-40B4-BE49-F238E27FC236}">
                  <a16:creationId xmlns:a16="http://schemas.microsoft.com/office/drawing/2014/main" id="{4A236565-BC08-7A4B-AC3E-FC41068DF917}"/>
                </a:ext>
              </a:extLst>
            </p:cNvPr>
            <p:cNvSpPr/>
            <p:nvPr/>
          </p:nvSpPr>
          <p:spPr>
            <a:xfrm>
              <a:off x="974391" y="3474596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5EA0E13-1962-B441-841D-0FE7D94EECEA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5EA0E13-1962-B441-841D-0FE7D94EE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079B9C6-5F24-2C4D-AB73-01A545DB5695}"/>
                    </a:ext>
                  </a:extLst>
                </p:cNvPr>
                <p:cNvSpPr/>
                <p:nvPr/>
              </p:nvSpPr>
              <p:spPr>
                <a:xfrm>
                  <a:off x="1712316" y="2824087"/>
                  <a:ext cx="27501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079B9C6-5F24-2C4D-AB73-01A545DB5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16" y="2824087"/>
                  <a:ext cx="275019" cy="349615"/>
                </a:xfrm>
                <a:prstGeom prst="rect">
                  <a:avLst/>
                </a:prstGeom>
                <a:blipFill>
                  <a:blip r:embed="rId96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263169-F930-0B43-BEEB-E65EC0000FCD}"/>
                    </a:ext>
                  </a:extLst>
                </p:cNvPr>
                <p:cNvSpPr/>
                <p:nvPr/>
              </p:nvSpPr>
              <p:spPr>
                <a:xfrm>
                  <a:off x="2036522" y="2824582"/>
                  <a:ext cx="782278" cy="35122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263169-F930-0B43-BEEB-E65EC0000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22" y="2824582"/>
                  <a:ext cx="782278" cy="351224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1A8CBEC-90F5-0048-A53D-97DF0E47CECF}"/>
                </a:ext>
              </a:extLst>
            </p:cNvPr>
            <p:cNvSpPr/>
            <p:nvPr/>
          </p:nvSpPr>
          <p:spPr>
            <a:xfrm>
              <a:off x="2860196" y="2824087"/>
              <a:ext cx="251645" cy="349615"/>
            </a:xfrm>
            <a:prstGeom prst="rect">
              <a:avLst/>
            </a:prstGeom>
            <a:solidFill>
              <a:srgbClr val="599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BAA8530-D41E-AD43-BC54-3347570FBBDA}"/>
                    </a:ext>
                  </a:extLst>
                </p:cNvPr>
                <p:cNvSpPr/>
                <p:nvPr/>
              </p:nvSpPr>
              <p:spPr>
                <a:xfrm>
                  <a:off x="1405272" y="3573391"/>
                  <a:ext cx="29645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BAA8530-D41E-AD43-BC54-3347570F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72" y="3573391"/>
                  <a:ext cx="296457" cy="349615"/>
                </a:xfrm>
                <a:prstGeom prst="rect">
                  <a:avLst/>
                </a:prstGeom>
                <a:blipFill>
                  <a:blip r:embed="rId98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04D4F7C5-A4F0-DA42-8D83-89A93261522F}"/>
                    </a:ext>
                  </a:extLst>
                </p:cNvPr>
                <p:cNvSpPr/>
                <p:nvPr/>
              </p:nvSpPr>
              <p:spPr>
                <a:xfrm>
                  <a:off x="2031080" y="3573391"/>
                  <a:ext cx="291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04D4F7C5-A4F0-DA42-8D83-89A932615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080" y="3573391"/>
                  <a:ext cx="291000" cy="349615"/>
                </a:xfrm>
                <a:prstGeom prst="rect">
                  <a:avLst/>
                </a:prstGeom>
                <a:blipFill>
                  <a:blip r:embed="rId99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A0FF5F2-9B40-6E40-8A96-B26086DF150B}"/>
                    </a:ext>
                  </a:extLst>
                </p:cNvPr>
                <p:cNvSpPr/>
                <p:nvPr/>
              </p:nvSpPr>
              <p:spPr>
                <a:xfrm>
                  <a:off x="2859774" y="3573392"/>
                  <a:ext cx="782278" cy="35350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A0FF5F2-9B40-6E40-8A96-B26086DF1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774" y="3573392"/>
                  <a:ext cx="782278" cy="353504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4EC51AFA-2773-C14D-8C2B-44BCE3EC4427}"/>
                    </a:ext>
                  </a:extLst>
                </p:cNvPr>
                <p:cNvSpPr/>
                <p:nvPr/>
              </p:nvSpPr>
              <p:spPr>
                <a:xfrm>
                  <a:off x="3694207" y="3573391"/>
                  <a:ext cx="31222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4EC51AFA-2773-C14D-8C2B-44BCE3EC4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207" y="3573391"/>
                  <a:ext cx="312225" cy="349615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DB08120-9B86-164C-8785-712A6C2758CA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5C8CB-D5F7-E740-B950-78E2A149A7D1}"/>
              </a:ext>
            </a:extLst>
          </p:cNvPr>
          <p:cNvCxnSpPr>
            <a:cxnSpLocks/>
          </p:cNvCxnSpPr>
          <p:nvPr/>
        </p:nvCxnSpPr>
        <p:spPr>
          <a:xfrm>
            <a:off x="1143000" y="2910939"/>
            <a:ext cx="233978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42E9A3-4313-8745-95CB-264D295A0B8B}"/>
              </a:ext>
            </a:extLst>
          </p:cNvPr>
          <p:cNvCxnSpPr>
            <a:cxnSpLocks/>
          </p:cNvCxnSpPr>
          <p:nvPr/>
        </p:nvCxnSpPr>
        <p:spPr>
          <a:xfrm>
            <a:off x="4451813" y="1680882"/>
            <a:ext cx="0" cy="1714500"/>
          </a:xfrm>
          <a:prstGeom prst="line">
            <a:avLst/>
          </a:prstGeom>
          <a:ln w="25400">
            <a:solidFill>
              <a:srgbClr val="33A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15AE8F3-622F-2C4C-9818-20C42B93FEA4}"/>
              </a:ext>
            </a:extLst>
          </p:cNvPr>
          <p:cNvCxnSpPr>
            <a:cxnSpLocks/>
          </p:cNvCxnSpPr>
          <p:nvPr/>
        </p:nvCxnSpPr>
        <p:spPr>
          <a:xfrm>
            <a:off x="4805918" y="2822374"/>
            <a:ext cx="0" cy="1714500"/>
          </a:xfrm>
          <a:prstGeom prst="line">
            <a:avLst/>
          </a:prstGeom>
          <a:ln w="25400">
            <a:solidFill>
              <a:srgbClr val="33A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98100C-E83C-7446-BD21-2E2CE75A5CB4}"/>
              </a:ext>
            </a:extLst>
          </p:cNvPr>
          <p:cNvCxnSpPr>
            <a:cxnSpLocks/>
          </p:cNvCxnSpPr>
          <p:nvPr/>
        </p:nvCxnSpPr>
        <p:spPr>
          <a:xfrm>
            <a:off x="3552178" y="2910939"/>
            <a:ext cx="850423" cy="0"/>
          </a:xfrm>
          <a:prstGeom prst="straightConnector1">
            <a:avLst/>
          </a:prstGeom>
          <a:ln w="38100">
            <a:solidFill>
              <a:srgbClr val="33A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8EFCBC6-A354-B943-AA4D-D7CCAAFAE521}"/>
              </a:ext>
            </a:extLst>
          </p:cNvPr>
          <p:cNvCxnSpPr>
            <a:cxnSpLocks/>
          </p:cNvCxnSpPr>
          <p:nvPr/>
        </p:nvCxnSpPr>
        <p:spPr>
          <a:xfrm flipH="1">
            <a:off x="4805919" y="2910939"/>
            <a:ext cx="888910" cy="0"/>
          </a:xfrm>
          <a:prstGeom prst="straightConnector1">
            <a:avLst/>
          </a:prstGeom>
          <a:ln w="38100">
            <a:solidFill>
              <a:srgbClr val="33A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F399F28-3197-5249-B459-FF8DBDA4010F}"/>
              </a:ext>
            </a:extLst>
          </p:cNvPr>
          <p:cNvCxnSpPr>
            <a:cxnSpLocks/>
          </p:cNvCxnSpPr>
          <p:nvPr/>
        </p:nvCxnSpPr>
        <p:spPr>
          <a:xfrm>
            <a:off x="5701553" y="2910939"/>
            <a:ext cx="10018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E5BB0A-27A7-C443-91A6-D6E86379C8C8}"/>
              </a:ext>
            </a:extLst>
          </p:cNvPr>
          <p:cNvSpPr txBox="1"/>
          <p:nvPr/>
        </p:nvSpPr>
        <p:spPr>
          <a:xfrm>
            <a:off x="4821133" y="24955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difference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4DF15B-E04F-9F41-A3FA-DA6B87598D14}"/>
              </a:ext>
            </a:extLst>
          </p:cNvPr>
          <p:cNvSpPr txBox="1"/>
          <p:nvPr/>
        </p:nvSpPr>
        <p:spPr>
          <a:xfrm>
            <a:off x="2485259" y="477065"/>
            <a:ext cx="32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enforced synchronization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42A4E35-741A-3849-9207-C37045ECE7F4}"/>
              </a:ext>
            </a:extLst>
          </p:cNvPr>
          <p:cNvSpPr txBox="1"/>
          <p:nvPr/>
        </p:nvSpPr>
        <p:spPr>
          <a:xfrm>
            <a:off x="2396630" y="5021392"/>
            <a:ext cx="34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enforced synchronization </a:t>
            </a:r>
          </a:p>
        </p:txBody>
      </p:sp>
      <p:sp>
        <p:nvSpPr>
          <p:cNvPr id="162" name="Right Bracket 161">
            <a:extLst>
              <a:ext uri="{FF2B5EF4-FFF2-40B4-BE49-F238E27FC236}">
                <a16:creationId xmlns:a16="http://schemas.microsoft.com/office/drawing/2014/main" id="{316554F7-A079-484D-99C5-B094255DD120}"/>
              </a:ext>
            </a:extLst>
          </p:cNvPr>
          <p:cNvSpPr/>
          <p:nvPr/>
        </p:nvSpPr>
        <p:spPr>
          <a:xfrm rot="16200000">
            <a:off x="2053287" y="620437"/>
            <a:ext cx="88321" cy="630112"/>
          </a:xfrm>
          <a:prstGeom prst="rightBracket">
            <a:avLst>
              <a:gd name="adj" fmla="val 723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ight Bracket 251">
            <a:extLst>
              <a:ext uri="{FF2B5EF4-FFF2-40B4-BE49-F238E27FC236}">
                <a16:creationId xmlns:a16="http://schemas.microsoft.com/office/drawing/2014/main" id="{0769DF2D-52C1-9345-9CAC-684220C85420}"/>
              </a:ext>
            </a:extLst>
          </p:cNvPr>
          <p:cNvSpPr/>
          <p:nvPr/>
        </p:nvSpPr>
        <p:spPr>
          <a:xfrm rot="16200000">
            <a:off x="2742575" y="1378361"/>
            <a:ext cx="82737" cy="597370"/>
          </a:xfrm>
          <a:prstGeom prst="rightBracket">
            <a:avLst>
              <a:gd name="adj" fmla="val 723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ultiply 9">
            <a:extLst>
              <a:ext uri="{FF2B5EF4-FFF2-40B4-BE49-F238E27FC236}">
                <a16:creationId xmlns:a16="http://schemas.microsoft.com/office/drawing/2014/main" id="{BB64902D-4093-6940-818A-DCB183D0E5F0}"/>
              </a:ext>
            </a:extLst>
          </p:cNvPr>
          <p:cNvSpPr/>
          <p:nvPr/>
        </p:nvSpPr>
        <p:spPr>
          <a:xfrm>
            <a:off x="4162100" y="1486994"/>
            <a:ext cx="356260" cy="36813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643CBEBD-6E4F-8445-9ED0-213984A46991}"/>
              </a:ext>
            </a:extLst>
          </p:cNvPr>
          <p:cNvSpPr/>
          <p:nvPr/>
        </p:nvSpPr>
        <p:spPr>
          <a:xfrm>
            <a:off x="7111680" y="1485736"/>
            <a:ext cx="415637" cy="3681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/>
              <p:nvPr/>
            </p:nvSpPr>
            <p:spPr>
              <a:xfrm>
                <a:off x="3101971" y="260363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71" y="260363"/>
                <a:ext cx="42947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/>
              <p:nvPr/>
            </p:nvSpPr>
            <p:spPr>
              <a:xfrm>
                <a:off x="5626195" y="266522"/>
                <a:ext cx="4406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95" y="266522"/>
                <a:ext cx="4406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/>
              <p:nvPr/>
            </p:nvSpPr>
            <p:spPr>
              <a:xfrm>
                <a:off x="8585170" y="260573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70" y="260573"/>
                <a:ext cx="42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C6796-132C-494E-8C1A-F11F4D266AF3}"/>
              </a:ext>
            </a:extLst>
          </p:cNvPr>
          <p:cNvGrpSpPr/>
          <p:nvPr/>
        </p:nvGrpSpPr>
        <p:grpSpPr>
          <a:xfrm>
            <a:off x="2723802" y="703540"/>
            <a:ext cx="1180045" cy="1959429"/>
            <a:chOff x="2327559" y="486888"/>
            <a:chExt cx="2200172" cy="19594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49E28A-E4EE-724A-9FB5-A0C3C587F9A2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  <a:solidFill>
              <a:srgbClr val="599AD2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13451E-E67D-224F-9801-4CD540015342}"/>
                </a:ext>
              </a:extLst>
            </p:cNvPr>
            <p:cNvCxnSpPr>
              <a:cxnSpLocks/>
            </p:cNvCxnSpPr>
            <p:nvPr/>
          </p:nvCxnSpPr>
          <p:spPr>
            <a:xfrm>
              <a:off x="2390168" y="1455085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04DB4B-44EB-0D44-9864-D615CFE9F0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37F7DF-B274-8A41-A768-F5F88C6B27D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946751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62053C-5124-344A-8788-B49679312CC2}"/>
              </a:ext>
            </a:extLst>
          </p:cNvPr>
          <p:cNvGrpSpPr/>
          <p:nvPr/>
        </p:nvGrpSpPr>
        <p:grpSpPr>
          <a:xfrm>
            <a:off x="4748045" y="1147385"/>
            <a:ext cx="2137563" cy="1044836"/>
            <a:chOff x="2327559" y="432391"/>
            <a:chExt cx="2137563" cy="201392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7DA22E7-99AC-A243-80E6-5A8C4657C7FD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F38F73-7B08-BE46-AEBA-DE9918CD603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554273-A39B-9C42-9DA2-8494B37C38E7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979894-AEA3-F04F-B852-B223D7A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768AF-6AFB-5942-90F7-087FFB11B758}"/>
              </a:ext>
            </a:extLst>
          </p:cNvPr>
          <p:cNvGrpSpPr/>
          <p:nvPr/>
        </p:nvGrpSpPr>
        <p:grpSpPr>
          <a:xfrm>
            <a:off x="7722054" y="635591"/>
            <a:ext cx="2137563" cy="2013926"/>
            <a:chOff x="2327559" y="432391"/>
            <a:chExt cx="2137563" cy="20139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DFDE54-37BD-3945-9D20-A5C62E13E746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68F779-E057-1245-B76B-708FD67C6E9A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DDD6C8-ABB8-AF47-9AE5-6D5FACC3153A}"/>
                </a:ext>
              </a:extLst>
            </p:cNvPr>
            <p:cNvCxnSpPr>
              <a:cxnSpLocks/>
              <a:stCxn id="62" idx="0"/>
              <a:endCxn id="62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9523B-284A-EC4D-B9D8-710A822E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13B3D9-EE6B-1246-B3E2-A7FF19C7730A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0B6471-FB06-834F-9DA3-F4810ABF53F7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023271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AB1A43-6097-CA41-AD41-2E8250A51A75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955590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/>
              <p:nvPr/>
            </p:nvSpPr>
            <p:spPr>
              <a:xfrm>
                <a:off x="3099882" y="745044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82" y="745044"/>
                <a:ext cx="389860" cy="400110"/>
              </a:xfrm>
              <a:prstGeom prst="rect">
                <a:avLst/>
              </a:prstGeom>
              <a:blipFill>
                <a:blip r:embed="rId5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/>
              <p:nvPr/>
            </p:nvSpPr>
            <p:spPr>
              <a:xfrm>
                <a:off x="3099882" y="1231917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82" y="1231917"/>
                <a:ext cx="389860" cy="400110"/>
              </a:xfrm>
              <a:prstGeom prst="rect">
                <a:avLst/>
              </a:prstGeom>
              <a:blipFill>
                <a:blip r:embed="rId6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/>
              <p:nvPr/>
            </p:nvSpPr>
            <p:spPr>
              <a:xfrm>
                <a:off x="3099882" y="172983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82" y="1729836"/>
                <a:ext cx="389860" cy="400110"/>
              </a:xfrm>
              <a:prstGeom prst="rect">
                <a:avLst/>
              </a:prstGeom>
              <a:blipFill>
                <a:blip r:embed="rId7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/>
              <p:nvPr/>
            </p:nvSpPr>
            <p:spPr>
              <a:xfrm>
                <a:off x="3099882" y="2231974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82" y="2231974"/>
                <a:ext cx="389860" cy="400110"/>
              </a:xfrm>
              <a:prstGeom prst="rect">
                <a:avLst/>
              </a:prstGeom>
              <a:blipFill>
                <a:blip r:embed="rId8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/>
              <p:nvPr/>
            </p:nvSpPr>
            <p:spPr>
              <a:xfrm>
                <a:off x="4796430" y="15085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30" y="1508593"/>
                <a:ext cx="389860" cy="400110"/>
              </a:xfrm>
              <a:prstGeom prst="rect">
                <a:avLst/>
              </a:prstGeom>
              <a:blipFill>
                <a:blip r:embed="rId9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/>
              <p:nvPr/>
            </p:nvSpPr>
            <p:spPr>
              <a:xfrm>
                <a:off x="5331456" y="15085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56" y="1508593"/>
                <a:ext cx="389860" cy="400110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/>
              <p:nvPr/>
            </p:nvSpPr>
            <p:spPr>
              <a:xfrm>
                <a:off x="5875061" y="15085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61" y="1508593"/>
                <a:ext cx="389860" cy="400110"/>
              </a:xfrm>
              <a:prstGeom prst="rect">
                <a:avLst/>
              </a:prstGeom>
              <a:blipFill>
                <a:blip r:embed="rId11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/>
              <p:nvPr/>
            </p:nvSpPr>
            <p:spPr>
              <a:xfrm>
                <a:off x="6416928" y="150394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28" y="1503946"/>
                <a:ext cx="389860" cy="400110"/>
              </a:xfrm>
              <a:prstGeom prst="rect">
                <a:avLst/>
              </a:prstGeom>
              <a:blipFill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/>
              <p:nvPr/>
            </p:nvSpPr>
            <p:spPr>
              <a:xfrm>
                <a:off x="7777085" y="77692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85" y="776920"/>
                <a:ext cx="389860" cy="338554"/>
              </a:xfrm>
              <a:prstGeom prst="rect">
                <a:avLst/>
              </a:prstGeom>
              <a:blipFill>
                <a:blip r:embed="rId13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/>
              <p:nvPr/>
            </p:nvSpPr>
            <p:spPr>
              <a:xfrm>
                <a:off x="8311925" y="75309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925" y="753098"/>
                <a:ext cx="389860" cy="338554"/>
              </a:xfrm>
              <a:prstGeom prst="rect">
                <a:avLst/>
              </a:prstGeom>
              <a:blipFill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/>
              <p:nvPr/>
            </p:nvSpPr>
            <p:spPr>
              <a:xfrm>
                <a:off x="8832310" y="76611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10" y="766119"/>
                <a:ext cx="389860" cy="338554"/>
              </a:xfrm>
              <a:prstGeom prst="rect">
                <a:avLst/>
              </a:prstGeom>
              <a:blipFill>
                <a:blip r:embed="rId15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/>
              <p:nvPr/>
            </p:nvSpPr>
            <p:spPr>
              <a:xfrm>
                <a:off x="9403289" y="77735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289" y="777357"/>
                <a:ext cx="389860" cy="338554"/>
              </a:xfrm>
              <a:prstGeom prst="rect">
                <a:avLst/>
              </a:prstGeom>
              <a:blipFill>
                <a:blip r:embed="rId1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/>
              <p:nvPr/>
            </p:nvSpPr>
            <p:spPr>
              <a:xfrm>
                <a:off x="7778492" y="125673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256735"/>
                <a:ext cx="389860" cy="338554"/>
              </a:xfrm>
              <a:prstGeom prst="rect">
                <a:avLst/>
              </a:prstGeom>
              <a:blipFill>
                <a:blip r:embed="rId17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/>
              <p:nvPr/>
            </p:nvSpPr>
            <p:spPr>
              <a:xfrm>
                <a:off x="8323814" y="126264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14" y="1262648"/>
                <a:ext cx="389860" cy="338554"/>
              </a:xfrm>
              <a:prstGeom prst="rect">
                <a:avLst/>
              </a:prstGeom>
              <a:blipFill>
                <a:blip r:embed="rId1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/>
              <p:nvPr/>
            </p:nvSpPr>
            <p:spPr>
              <a:xfrm>
                <a:off x="8838692" y="125366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92" y="1253667"/>
                <a:ext cx="389860" cy="338554"/>
              </a:xfrm>
              <a:prstGeom prst="rect">
                <a:avLst/>
              </a:prstGeom>
              <a:blipFill>
                <a:blip r:embed="rId19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/>
              <p:nvPr/>
            </p:nvSpPr>
            <p:spPr>
              <a:xfrm>
                <a:off x="9402255" y="124890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55" y="1248909"/>
                <a:ext cx="389860" cy="338554"/>
              </a:xfrm>
              <a:prstGeom prst="rect">
                <a:avLst/>
              </a:prstGeom>
              <a:blipFill>
                <a:blip r:embed="rId2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/>
              <p:nvPr/>
            </p:nvSpPr>
            <p:spPr>
              <a:xfrm>
                <a:off x="7777458" y="174485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458" y="1744853"/>
                <a:ext cx="389860" cy="338554"/>
              </a:xfrm>
              <a:prstGeom prst="rect">
                <a:avLst/>
              </a:prstGeom>
              <a:blipFill>
                <a:blip r:embed="rId21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/>
              <p:nvPr/>
            </p:nvSpPr>
            <p:spPr>
              <a:xfrm>
                <a:off x="8303666" y="174485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666" y="1744853"/>
                <a:ext cx="389860" cy="338554"/>
              </a:xfrm>
              <a:prstGeom prst="rect">
                <a:avLst/>
              </a:prstGeom>
              <a:blipFill>
                <a:blip r:embed="rId2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/>
              <p:nvPr/>
            </p:nvSpPr>
            <p:spPr>
              <a:xfrm>
                <a:off x="8831276" y="174761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76" y="1747619"/>
                <a:ext cx="389860" cy="338554"/>
              </a:xfrm>
              <a:prstGeom prst="rect">
                <a:avLst/>
              </a:prstGeom>
              <a:blipFill>
                <a:blip r:embed="rId23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/>
              <p:nvPr/>
            </p:nvSpPr>
            <p:spPr>
              <a:xfrm>
                <a:off x="9402255" y="175885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55" y="1758857"/>
                <a:ext cx="389860" cy="338554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/>
              <p:nvPr/>
            </p:nvSpPr>
            <p:spPr>
              <a:xfrm>
                <a:off x="7777458" y="224511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458" y="2245118"/>
                <a:ext cx="389860" cy="338554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/>
              <p:nvPr/>
            </p:nvSpPr>
            <p:spPr>
              <a:xfrm>
                <a:off x="8322780" y="225103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80" y="2251031"/>
                <a:ext cx="389860" cy="338554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/>
              <p:nvPr/>
            </p:nvSpPr>
            <p:spPr>
              <a:xfrm>
                <a:off x="8837658" y="224205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58" y="2242050"/>
                <a:ext cx="389860" cy="338554"/>
              </a:xfrm>
              <a:prstGeom prst="rect">
                <a:avLst/>
              </a:prstGeom>
              <a:blipFill>
                <a:blip r:embed="rId27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/>
              <p:nvPr/>
            </p:nvSpPr>
            <p:spPr>
              <a:xfrm>
                <a:off x="9401221" y="223729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221" y="2237292"/>
                <a:ext cx="389860" cy="338554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B41B6-8739-2349-A783-C4BAB10B0968}"/>
              </a:ext>
            </a:extLst>
          </p:cNvPr>
          <p:cNvCxnSpPr>
            <a:cxnSpLocks/>
          </p:cNvCxnSpPr>
          <p:nvPr/>
        </p:nvCxnSpPr>
        <p:spPr>
          <a:xfrm>
            <a:off x="378969" y="5320061"/>
            <a:ext cx="103921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27283-9DF5-3D47-B204-B1FB61ACB004}"/>
              </a:ext>
            </a:extLst>
          </p:cNvPr>
          <p:cNvGrpSpPr/>
          <p:nvPr/>
        </p:nvGrpSpPr>
        <p:grpSpPr>
          <a:xfrm>
            <a:off x="1980713" y="3687468"/>
            <a:ext cx="8118029" cy="1294245"/>
            <a:chOff x="-1138036" y="3614232"/>
            <a:chExt cx="8118029" cy="1294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25AEF1-2361-4043-B2E6-94F65330201D}"/>
                </a:ext>
              </a:extLst>
            </p:cNvPr>
            <p:cNvGrpSpPr/>
            <p:nvPr/>
          </p:nvGrpSpPr>
          <p:grpSpPr>
            <a:xfrm>
              <a:off x="-1138036" y="3614232"/>
              <a:ext cx="8118029" cy="1294245"/>
              <a:chOff x="-871008" y="2725831"/>
              <a:chExt cx="8118029" cy="129424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FDF527-9D20-B349-A127-19C81D4FB923}"/>
                  </a:ext>
                </a:extLst>
              </p:cNvPr>
              <p:cNvSpPr txBox="1"/>
              <p:nvPr/>
            </p:nvSpPr>
            <p:spPr>
              <a:xfrm>
                <a:off x="-871008" y="2795047"/>
                <a:ext cx="1805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dirty="0"/>
                  <a:t>comp. thread:</a:t>
                </a:r>
              </a:p>
            </p:txBody>
          </p:sp>
          <p:sp>
            <p:nvSpPr>
              <p:cNvPr id="126" name="Frame 125">
                <a:extLst>
                  <a:ext uri="{FF2B5EF4-FFF2-40B4-BE49-F238E27FC236}">
                    <a16:creationId xmlns:a16="http://schemas.microsoft.com/office/drawing/2014/main" id="{D062AE39-265D-244B-AAFC-3A3E78A43598}"/>
                  </a:ext>
                </a:extLst>
              </p:cNvPr>
              <p:cNvSpPr/>
              <p:nvPr/>
            </p:nvSpPr>
            <p:spPr>
              <a:xfrm>
                <a:off x="974391" y="2725831"/>
                <a:ext cx="6272630" cy="545480"/>
              </a:xfrm>
              <a:prstGeom prst="frame">
                <a:avLst>
                  <a:gd name="adj1" fmla="val 10235"/>
                </a:avLst>
              </a:prstGeom>
              <a:solidFill>
                <a:srgbClr val="E43F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Frame 126">
                <a:extLst>
                  <a:ext uri="{FF2B5EF4-FFF2-40B4-BE49-F238E27FC236}">
                    <a16:creationId xmlns:a16="http://schemas.microsoft.com/office/drawing/2014/main" id="{52D04444-525D-BA48-8494-E5F93B107C20}"/>
                  </a:ext>
                </a:extLst>
              </p:cNvPr>
              <p:cNvSpPr/>
              <p:nvPr/>
            </p:nvSpPr>
            <p:spPr>
              <a:xfrm>
                <a:off x="974391" y="3474596"/>
                <a:ext cx="2348341" cy="545480"/>
              </a:xfrm>
              <a:prstGeom prst="frame">
                <a:avLst>
                  <a:gd name="adj1" fmla="val 10235"/>
                </a:avLst>
              </a:prstGeom>
              <a:solidFill>
                <a:srgbClr val="FFC1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/>
                  <p:nvPr/>
                </p:nvSpPr>
                <p:spPr>
                  <a:xfrm>
                    <a:off x="1089641" y="2822478"/>
                    <a:ext cx="1440000" cy="349615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641" y="2822478"/>
                    <a:ext cx="1440000" cy="34961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/>
                  <p:nvPr/>
                </p:nvSpPr>
                <p:spPr>
                  <a:xfrm>
                    <a:off x="1089641" y="3572528"/>
                    <a:ext cx="666000" cy="349615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641" y="3572528"/>
                    <a:ext cx="666000" cy="34961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/>
                <p:nvPr/>
              </p:nvSpPr>
              <p:spPr>
                <a:xfrm>
                  <a:off x="2326859" y="3712164"/>
                  <a:ext cx="1440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859" y="3712164"/>
                  <a:ext cx="1440000" cy="34961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/>
                <p:nvPr/>
              </p:nvSpPr>
              <p:spPr>
                <a:xfrm>
                  <a:off x="3833212" y="3715420"/>
                  <a:ext cx="1080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212" y="3715420"/>
                  <a:ext cx="1080000" cy="34961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/>
                <p:nvPr/>
              </p:nvSpPr>
              <p:spPr>
                <a:xfrm>
                  <a:off x="4979554" y="3715419"/>
                  <a:ext cx="1080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554" y="3715419"/>
                  <a:ext cx="1080000" cy="34961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/>
                <p:nvPr/>
              </p:nvSpPr>
              <p:spPr>
                <a:xfrm>
                  <a:off x="1555335" y="4460927"/>
                  <a:ext cx="666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335" y="4460927"/>
                  <a:ext cx="666000" cy="34961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/>
                <p:nvPr/>
              </p:nvSpPr>
              <p:spPr>
                <a:xfrm>
                  <a:off x="2283088" y="4457652"/>
                  <a:ext cx="666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088" y="4457652"/>
                  <a:ext cx="666000" cy="34961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84870BDF-09A4-6E4E-BEC5-83E476E1871E}"/>
              </a:ext>
            </a:extLst>
          </p:cNvPr>
          <p:cNvSpPr txBox="1"/>
          <p:nvPr/>
        </p:nvSpPr>
        <p:spPr>
          <a:xfrm>
            <a:off x="1924311" y="4497024"/>
            <a:ext cx="178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comm. thread: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1B4A14C-EE99-114F-8016-83599B032720}"/>
              </a:ext>
            </a:extLst>
          </p:cNvPr>
          <p:cNvCxnSpPr>
            <a:cxnSpLocks/>
          </p:cNvCxnSpPr>
          <p:nvPr/>
        </p:nvCxnSpPr>
        <p:spPr>
          <a:xfrm flipV="1">
            <a:off x="6224595" y="4273292"/>
            <a:ext cx="248866" cy="4760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D0BB06C-089D-F54C-A947-802421D4DC11}"/>
              </a:ext>
            </a:extLst>
          </p:cNvPr>
          <p:cNvSpPr/>
          <p:nvPr/>
        </p:nvSpPr>
        <p:spPr>
          <a:xfrm>
            <a:off x="3659206" y="3912788"/>
            <a:ext cx="114012" cy="796185"/>
          </a:xfrm>
          <a:prstGeom prst="leftBracket">
            <a:avLst>
              <a:gd name="adj" fmla="val 50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FFAE9B-202D-7B49-A762-3903D6AE9F2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59203" y="4310880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561445-8E7B-554B-B2BE-94E36BDD3196}"/>
                  </a:ext>
                </a:extLst>
              </p:cNvPr>
              <p:cNvSpPr txBox="1"/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solidFill>
                <a:schemeClr val="bg1"/>
              </a:solidFill>
              <a:ln w="31750" cap="rnd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rank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: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561445-8E7B-554B-B2BE-94E36BDD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blipFill>
                <a:blip r:embed="rId36"/>
                <a:stretch>
                  <a:fillRect l="-7692" t="-11111" r="-2198" b="-30556"/>
                </a:stretch>
              </a:blipFill>
              <a:ln w="31750" cap="rnd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CE6FCF7-E778-B846-913C-B317844CE54E}"/>
              </a:ext>
            </a:extLst>
          </p:cNvPr>
          <p:cNvGrpSpPr/>
          <p:nvPr/>
        </p:nvGrpSpPr>
        <p:grpSpPr>
          <a:xfrm>
            <a:off x="378969" y="5657297"/>
            <a:ext cx="9719772" cy="545480"/>
            <a:chOff x="-2396898" y="2725831"/>
            <a:chExt cx="9719772" cy="54548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E98A4C3-9A4E-CE47-9267-DA50DA849E74}"/>
                </a:ext>
              </a:extLst>
            </p:cNvPr>
            <p:cNvSpPr txBox="1"/>
            <p:nvPr/>
          </p:nvSpPr>
          <p:spPr>
            <a:xfrm>
              <a:off x="-2396898" y="2792904"/>
              <a:ext cx="180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n-US" sz="2000" dirty="0"/>
                <a:t>main thread:</a:t>
              </a:r>
            </a:p>
          </p:txBody>
        </p:sp>
        <p:sp>
          <p:nvSpPr>
            <p:cNvPr id="249" name="Frame 248">
              <a:extLst>
                <a:ext uri="{FF2B5EF4-FFF2-40B4-BE49-F238E27FC236}">
                  <a16:creationId xmlns:a16="http://schemas.microsoft.com/office/drawing/2014/main" id="{4E4AB43F-C149-9E43-A187-736D9AECB2A5}"/>
                </a:ext>
              </a:extLst>
            </p:cNvPr>
            <p:cNvSpPr/>
            <p:nvPr/>
          </p:nvSpPr>
          <p:spPr>
            <a:xfrm>
              <a:off x="1050244" y="2725831"/>
              <a:ext cx="6272630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/>
                <p:nvPr/>
              </p:nvSpPr>
              <p:spPr>
                <a:xfrm>
                  <a:off x="3168918" y="2821430"/>
                  <a:ext cx="401411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918" y="2821430"/>
                  <a:ext cx="4014115" cy="349615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3A0CE3B-F874-9342-80AC-797169027F24}"/>
                  </a:ext>
                </a:extLst>
              </p:cNvPr>
              <p:cNvSpPr txBox="1"/>
              <p:nvPr/>
            </p:nvSpPr>
            <p:spPr>
              <a:xfrm>
                <a:off x="373577" y="885571"/>
                <a:ext cx="196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split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/>
                  <a:t> split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   to overlap</a:t>
                </a: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3A0CE3B-F874-9342-80AC-79716902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" y="885571"/>
                <a:ext cx="1969700" cy="1200329"/>
              </a:xfrm>
              <a:prstGeom prst="rect">
                <a:avLst/>
              </a:prstGeom>
              <a:blipFill>
                <a:blip r:embed="rId38"/>
                <a:stretch>
                  <a:fillRect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/>
              <p:nvPr/>
            </p:nvSpPr>
            <p:spPr>
              <a:xfrm>
                <a:off x="3941362" y="5752896"/>
                <a:ext cx="1926617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/>
                  <a:t>All-gather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62" y="5752896"/>
                <a:ext cx="1926617" cy="3496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F9185981-1F55-E848-8958-A26381789F85}"/>
              </a:ext>
            </a:extLst>
          </p:cNvPr>
          <p:cNvSpPr txBox="1"/>
          <p:nvPr/>
        </p:nvSpPr>
        <p:spPr>
          <a:xfrm>
            <a:off x="332394" y="4095550"/>
            <a:ext cx="180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main thread: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533890F-69B7-6B47-B9A7-0466434A1A83}"/>
              </a:ext>
            </a:extLst>
          </p:cNvPr>
          <p:cNvCxnSpPr>
            <a:cxnSpLocks/>
          </p:cNvCxnSpPr>
          <p:nvPr/>
        </p:nvCxnSpPr>
        <p:spPr>
          <a:xfrm>
            <a:off x="1986322" y="5924425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BF78C2-6C5F-A145-89ED-A51ACF3CFE62}"/>
              </a:ext>
            </a:extLst>
          </p:cNvPr>
          <p:cNvSpPr txBox="1"/>
          <p:nvPr/>
        </p:nvSpPr>
        <p:spPr>
          <a:xfrm>
            <a:off x="4373145" y="318627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overlap of communication and computation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82A20BF-D12B-EF49-B377-4F09B20B8278}"/>
              </a:ext>
            </a:extLst>
          </p:cNvPr>
          <p:cNvSpPr txBox="1"/>
          <p:nvPr/>
        </p:nvSpPr>
        <p:spPr>
          <a:xfrm>
            <a:off x="4227972" y="634189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overlap of communication and computation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D48104D-8AD8-5041-B974-BA019C30F8B7}"/>
              </a:ext>
            </a:extLst>
          </p:cNvPr>
          <p:cNvSpPr/>
          <p:nvPr/>
        </p:nvSpPr>
        <p:spPr>
          <a:xfrm>
            <a:off x="2065620" y="658028"/>
            <a:ext cx="1857997" cy="585613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4" name="Frame 263">
            <a:extLst>
              <a:ext uri="{FF2B5EF4-FFF2-40B4-BE49-F238E27FC236}">
                <a16:creationId xmlns:a16="http://schemas.microsoft.com/office/drawing/2014/main" id="{ABF41955-8327-C84E-A193-F96ED2B87F83}"/>
              </a:ext>
            </a:extLst>
          </p:cNvPr>
          <p:cNvSpPr/>
          <p:nvPr/>
        </p:nvSpPr>
        <p:spPr>
          <a:xfrm>
            <a:off x="4696837" y="690086"/>
            <a:ext cx="614900" cy="1560945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Frame 264">
            <a:extLst>
              <a:ext uri="{FF2B5EF4-FFF2-40B4-BE49-F238E27FC236}">
                <a16:creationId xmlns:a16="http://schemas.microsoft.com/office/drawing/2014/main" id="{2B37B723-869B-5548-970D-708C94FB62C3}"/>
              </a:ext>
            </a:extLst>
          </p:cNvPr>
          <p:cNvSpPr/>
          <p:nvPr/>
        </p:nvSpPr>
        <p:spPr>
          <a:xfrm>
            <a:off x="7124298" y="642316"/>
            <a:ext cx="2807706" cy="619890"/>
          </a:xfrm>
          <a:prstGeom prst="frame">
            <a:avLst>
              <a:gd name="adj1" fmla="val 40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6" name="Frame 265">
            <a:extLst>
              <a:ext uri="{FF2B5EF4-FFF2-40B4-BE49-F238E27FC236}">
                <a16:creationId xmlns:a16="http://schemas.microsoft.com/office/drawing/2014/main" id="{F13AA7A5-4CC0-194D-8A0D-4B5D3FFBC41D}"/>
              </a:ext>
            </a:extLst>
          </p:cNvPr>
          <p:cNvSpPr/>
          <p:nvPr/>
        </p:nvSpPr>
        <p:spPr>
          <a:xfrm>
            <a:off x="373577" y="3034138"/>
            <a:ext cx="1113165" cy="517855"/>
          </a:xfrm>
          <a:prstGeom prst="frame">
            <a:avLst>
              <a:gd name="adj1" fmla="val 40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62BB275-A730-A148-B7C9-EEDFEEE74737}"/>
              </a:ext>
            </a:extLst>
          </p:cNvPr>
          <p:cNvSpPr txBox="1"/>
          <p:nvPr/>
        </p:nvSpPr>
        <p:spPr>
          <a:xfrm>
            <a:off x="2071569" y="731485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DBACC14-FB8B-D040-9E20-3E636F122F31}"/>
              </a:ext>
            </a:extLst>
          </p:cNvPr>
          <p:cNvSpPr txBox="1"/>
          <p:nvPr/>
        </p:nvSpPr>
        <p:spPr>
          <a:xfrm>
            <a:off x="4681312" y="741384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192F51-EF02-C94B-BB43-11B86EC0601D}"/>
              </a:ext>
            </a:extLst>
          </p:cNvPr>
          <p:cNvSpPr txBox="1"/>
          <p:nvPr/>
        </p:nvSpPr>
        <p:spPr>
          <a:xfrm>
            <a:off x="7124298" y="723678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</p:spTree>
    <p:extLst>
      <p:ext uri="{BB962C8B-B14F-4D97-AF65-F5344CB8AC3E}">
        <p14:creationId xmlns:p14="http://schemas.microsoft.com/office/powerpoint/2010/main" val="610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ultiply 9">
            <a:extLst>
              <a:ext uri="{FF2B5EF4-FFF2-40B4-BE49-F238E27FC236}">
                <a16:creationId xmlns:a16="http://schemas.microsoft.com/office/drawing/2014/main" id="{BB64902D-4093-6940-818A-DCB183D0E5F0}"/>
              </a:ext>
            </a:extLst>
          </p:cNvPr>
          <p:cNvSpPr/>
          <p:nvPr/>
        </p:nvSpPr>
        <p:spPr>
          <a:xfrm>
            <a:off x="4847529" y="1549895"/>
            <a:ext cx="356260" cy="36813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643CBEBD-6E4F-8445-9ED0-213984A46991}"/>
              </a:ext>
            </a:extLst>
          </p:cNvPr>
          <p:cNvSpPr/>
          <p:nvPr/>
        </p:nvSpPr>
        <p:spPr>
          <a:xfrm>
            <a:off x="7736332" y="1542201"/>
            <a:ext cx="415637" cy="3681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/>
              <p:nvPr/>
            </p:nvSpPr>
            <p:spPr>
              <a:xfrm>
                <a:off x="3525297" y="315967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97" y="315967"/>
                <a:ext cx="42947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/>
              <p:nvPr/>
            </p:nvSpPr>
            <p:spPr>
              <a:xfrm>
                <a:off x="6250847" y="322987"/>
                <a:ext cx="4406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47" y="322987"/>
                <a:ext cx="4406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/>
              <p:nvPr/>
            </p:nvSpPr>
            <p:spPr>
              <a:xfrm>
                <a:off x="9209822" y="317038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822" y="317038"/>
                <a:ext cx="42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/>
              <p:nvPr/>
            </p:nvSpPr>
            <p:spPr>
              <a:xfrm>
                <a:off x="5956108" y="1565058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08" y="1565058"/>
                <a:ext cx="389860" cy="400110"/>
              </a:xfrm>
              <a:prstGeom prst="rect">
                <a:avLst/>
              </a:prstGeom>
              <a:blipFill>
                <a:blip r:embed="rId5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/>
              <p:nvPr/>
            </p:nvSpPr>
            <p:spPr>
              <a:xfrm>
                <a:off x="6499713" y="1565058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13" y="1565058"/>
                <a:ext cx="389860" cy="400110"/>
              </a:xfrm>
              <a:prstGeom prst="rect">
                <a:avLst/>
              </a:prstGeom>
              <a:blipFill>
                <a:blip r:embed="rId6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/>
              <p:nvPr/>
            </p:nvSpPr>
            <p:spPr>
              <a:xfrm>
                <a:off x="7041580" y="1560411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80" y="1560411"/>
                <a:ext cx="389860" cy="400110"/>
              </a:xfrm>
              <a:prstGeom prst="rect">
                <a:avLst/>
              </a:prstGeom>
              <a:blipFill>
                <a:blip r:embed="rId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B41B6-8739-2349-A783-C4BAB10B0968}"/>
              </a:ext>
            </a:extLst>
          </p:cNvPr>
          <p:cNvCxnSpPr>
            <a:cxnSpLocks/>
          </p:cNvCxnSpPr>
          <p:nvPr/>
        </p:nvCxnSpPr>
        <p:spPr>
          <a:xfrm>
            <a:off x="378969" y="5320061"/>
            <a:ext cx="103921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27283-9DF5-3D47-B204-B1FB61ACB004}"/>
              </a:ext>
            </a:extLst>
          </p:cNvPr>
          <p:cNvGrpSpPr/>
          <p:nvPr/>
        </p:nvGrpSpPr>
        <p:grpSpPr>
          <a:xfrm>
            <a:off x="1980713" y="3687468"/>
            <a:ext cx="8790381" cy="1294245"/>
            <a:chOff x="-1138036" y="3614232"/>
            <a:chExt cx="8790381" cy="1294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25AEF1-2361-4043-B2E6-94F65330201D}"/>
                </a:ext>
              </a:extLst>
            </p:cNvPr>
            <p:cNvGrpSpPr/>
            <p:nvPr/>
          </p:nvGrpSpPr>
          <p:grpSpPr>
            <a:xfrm>
              <a:off x="-1138036" y="3614232"/>
              <a:ext cx="8790381" cy="1294245"/>
              <a:chOff x="-871008" y="2725831"/>
              <a:chExt cx="8790381" cy="129424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FDF527-9D20-B349-A127-19C81D4FB923}"/>
                  </a:ext>
                </a:extLst>
              </p:cNvPr>
              <p:cNvSpPr txBox="1"/>
              <p:nvPr/>
            </p:nvSpPr>
            <p:spPr>
              <a:xfrm>
                <a:off x="-871008" y="2795047"/>
                <a:ext cx="1805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dirty="0"/>
                  <a:t>comp. thread:</a:t>
                </a:r>
              </a:p>
            </p:txBody>
          </p:sp>
          <p:sp>
            <p:nvSpPr>
              <p:cNvPr id="126" name="Frame 125">
                <a:extLst>
                  <a:ext uri="{FF2B5EF4-FFF2-40B4-BE49-F238E27FC236}">
                    <a16:creationId xmlns:a16="http://schemas.microsoft.com/office/drawing/2014/main" id="{D062AE39-265D-244B-AAFC-3A3E78A43598}"/>
                  </a:ext>
                </a:extLst>
              </p:cNvPr>
              <p:cNvSpPr/>
              <p:nvPr/>
            </p:nvSpPr>
            <p:spPr>
              <a:xfrm>
                <a:off x="974392" y="2725831"/>
                <a:ext cx="6944981" cy="545480"/>
              </a:xfrm>
              <a:prstGeom prst="frame">
                <a:avLst>
                  <a:gd name="adj1" fmla="val 10235"/>
                </a:avLst>
              </a:prstGeom>
              <a:solidFill>
                <a:srgbClr val="E43F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Frame 126">
                <a:extLst>
                  <a:ext uri="{FF2B5EF4-FFF2-40B4-BE49-F238E27FC236}">
                    <a16:creationId xmlns:a16="http://schemas.microsoft.com/office/drawing/2014/main" id="{52D04444-525D-BA48-8494-E5F93B107C20}"/>
                  </a:ext>
                </a:extLst>
              </p:cNvPr>
              <p:cNvSpPr/>
              <p:nvPr/>
            </p:nvSpPr>
            <p:spPr>
              <a:xfrm>
                <a:off x="974391" y="3474596"/>
                <a:ext cx="2348341" cy="545480"/>
              </a:xfrm>
              <a:prstGeom prst="frame">
                <a:avLst>
                  <a:gd name="adj1" fmla="val 10235"/>
                </a:avLst>
              </a:prstGeom>
              <a:solidFill>
                <a:srgbClr val="FFC1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/>
                  <p:nvPr/>
                </p:nvSpPr>
                <p:spPr>
                  <a:xfrm>
                    <a:off x="1459926" y="2822247"/>
                    <a:ext cx="1417079" cy="349615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926" y="2822247"/>
                    <a:ext cx="1417079" cy="3496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/>
                  <p:nvPr/>
                </p:nvSpPr>
                <p:spPr>
                  <a:xfrm>
                    <a:off x="1089641" y="3572528"/>
                    <a:ext cx="666000" cy="349615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641" y="3572528"/>
                    <a:ext cx="666000" cy="3496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/>
                <p:nvPr/>
              </p:nvSpPr>
              <p:spPr>
                <a:xfrm>
                  <a:off x="3069821" y="3708695"/>
                  <a:ext cx="1230411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21" y="3708695"/>
                  <a:ext cx="1230411" cy="3496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/>
                <p:nvPr/>
              </p:nvSpPr>
              <p:spPr>
                <a:xfrm>
                  <a:off x="4732253" y="3708693"/>
                  <a:ext cx="1144454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53" y="3708693"/>
                  <a:ext cx="1144454" cy="3496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/>
                <p:nvPr/>
              </p:nvSpPr>
              <p:spPr>
                <a:xfrm>
                  <a:off x="6320922" y="3710648"/>
                  <a:ext cx="122007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0922" y="3710648"/>
                  <a:ext cx="1220072" cy="3496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/>
                <p:nvPr/>
              </p:nvSpPr>
              <p:spPr>
                <a:xfrm>
                  <a:off x="1555335" y="4460927"/>
                  <a:ext cx="666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335" y="4460927"/>
                  <a:ext cx="666000" cy="3496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/>
                <p:nvPr/>
              </p:nvSpPr>
              <p:spPr>
                <a:xfrm>
                  <a:off x="2283088" y="4457652"/>
                  <a:ext cx="666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088" y="4457652"/>
                  <a:ext cx="666000" cy="3496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84870BDF-09A4-6E4E-BEC5-83E476E1871E}"/>
              </a:ext>
            </a:extLst>
          </p:cNvPr>
          <p:cNvSpPr txBox="1"/>
          <p:nvPr/>
        </p:nvSpPr>
        <p:spPr>
          <a:xfrm>
            <a:off x="1924311" y="4497024"/>
            <a:ext cx="178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comm. thread: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1B4A14C-EE99-114F-8016-83599B032720}"/>
              </a:ext>
            </a:extLst>
          </p:cNvPr>
          <p:cNvCxnSpPr>
            <a:cxnSpLocks/>
          </p:cNvCxnSpPr>
          <p:nvPr/>
        </p:nvCxnSpPr>
        <p:spPr>
          <a:xfrm flipV="1">
            <a:off x="6224595" y="4273292"/>
            <a:ext cx="248866" cy="4760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D0BB06C-089D-F54C-A947-802421D4DC11}"/>
              </a:ext>
            </a:extLst>
          </p:cNvPr>
          <p:cNvSpPr/>
          <p:nvPr/>
        </p:nvSpPr>
        <p:spPr>
          <a:xfrm>
            <a:off x="3659206" y="3912788"/>
            <a:ext cx="114012" cy="796185"/>
          </a:xfrm>
          <a:prstGeom prst="leftBracket">
            <a:avLst>
              <a:gd name="adj" fmla="val 50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FFAE9B-202D-7B49-A762-3903D6AE9F2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59203" y="4310880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CE6FCF7-E778-B846-913C-B317844CE54E}"/>
              </a:ext>
            </a:extLst>
          </p:cNvPr>
          <p:cNvGrpSpPr/>
          <p:nvPr/>
        </p:nvGrpSpPr>
        <p:grpSpPr>
          <a:xfrm>
            <a:off x="378969" y="5657297"/>
            <a:ext cx="10392125" cy="545480"/>
            <a:chOff x="-2396898" y="2725831"/>
            <a:chExt cx="10392125" cy="54548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E98A4C3-9A4E-CE47-9267-DA50DA849E74}"/>
                </a:ext>
              </a:extLst>
            </p:cNvPr>
            <p:cNvSpPr txBox="1"/>
            <p:nvPr/>
          </p:nvSpPr>
          <p:spPr>
            <a:xfrm>
              <a:off x="-2396898" y="2792904"/>
              <a:ext cx="180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n-US" sz="2000" dirty="0"/>
                <a:t>main thread:</a:t>
              </a:r>
            </a:p>
          </p:txBody>
        </p:sp>
        <p:sp>
          <p:nvSpPr>
            <p:cNvPr id="249" name="Frame 248">
              <a:extLst>
                <a:ext uri="{FF2B5EF4-FFF2-40B4-BE49-F238E27FC236}">
                  <a16:creationId xmlns:a16="http://schemas.microsoft.com/office/drawing/2014/main" id="{4E4AB43F-C149-9E43-A187-736D9AECB2A5}"/>
                </a:ext>
              </a:extLst>
            </p:cNvPr>
            <p:cNvSpPr/>
            <p:nvPr/>
          </p:nvSpPr>
          <p:spPr>
            <a:xfrm>
              <a:off x="1050243" y="2725831"/>
              <a:ext cx="6944984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/>
                <p:nvPr/>
              </p:nvSpPr>
              <p:spPr>
                <a:xfrm>
                  <a:off x="3259725" y="2821430"/>
                  <a:ext cx="437766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]⋅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725" y="2821430"/>
                  <a:ext cx="4377666" cy="3496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/>
              <p:nvPr/>
            </p:nvSpPr>
            <p:spPr>
              <a:xfrm>
                <a:off x="3941362" y="5752896"/>
                <a:ext cx="2023795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/>
                  <a:t>All-gather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62" y="5752896"/>
                <a:ext cx="2023795" cy="3496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F9185981-1F55-E848-8958-A26381789F85}"/>
              </a:ext>
            </a:extLst>
          </p:cNvPr>
          <p:cNvSpPr txBox="1"/>
          <p:nvPr/>
        </p:nvSpPr>
        <p:spPr>
          <a:xfrm>
            <a:off x="332394" y="4095550"/>
            <a:ext cx="180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main thread: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533890F-69B7-6B47-B9A7-0466434A1A83}"/>
              </a:ext>
            </a:extLst>
          </p:cNvPr>
          <p:cNvCxnSpPr>
            <a:cxnSpLocks/>
          </p:cNvCxnSpPr>
          <p:nvPr/>
        </p:nvCxnSpPr>
        <p:spPr>
          <a:xfrm>
            <a:off x="1986322" y="5924425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BF78C2-6C5F-A145-89ED-A51ACF3CFE62}"/>
              </a:ext>
            </a:extLst>
          </p:cNvPr>
          <p:cNvSpPr txBox="1"/>
          <p:nvPr/>
        </p:nvSpPr>
        <p:spPr>
          <a:xfrm>
            <a:off x="4373145" y="318627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overlap of communication and computation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82A20BF-D12B-EF49-B377-4F09B20B8278}"/>
              </a:ext>
            </a:extLst>
          </p:cNvPr>
          <p:cNvSpPr txBox="1"/>
          <p:nvPr/>
        </p:nvSpPr>
        <p:spPr>
          <a:xfrm>
            <a:off x="4227972" y="634189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overlap of communication and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B97E0E-3BEC-7746-BD43-65C88CB0EDD4}"/>
                  </a:ext>
                </a:extLst>
              </p:cNvPr>
              <p:cNvSpPr txBox="1"/>
              <p:nvPr/>
            </p:nvSpPr>
            <p:spPr>
              <a:xfrm>
                <a:off x="419210" y="881745"/>
                <a:ext cx="196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split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/>
                  <a:t> split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   to overlap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B97E0E-3BEC-7746-BD43-65C88CB0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" y="881745"/>
                <a:ext cx="1969700" cy="1200329"/>
              </a:xfrm>
              <a:prstGeom prst="rect">
                <a:avLst/>
              </a:prstGeom>
              <a:blipFill>
                <a:blip r:embed="rId17"/>
                <a:stretch>
                  <a:fillRect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F66AB8F-6F86-7743-81F8-C78AF96D97F1}"/>
              </a:ext>
            </a:extLst>
          </p:cNvPr>
          <p:cNvGrpSpPr/>
          <p:nvPr/>
        </p:nvGrpSpPr>
        <p:grpSpPr>
          <a:xfrm>
            <a:off x="5404030" y="699754"/>
            <a:ext cx="2137565" cy="2013926"/>
            <a:chOff x="2327557" y="432391"/>
            <a:chExt cx="2137565" cy="201392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597004-0C95-0648-AA69-42D0DE7F62F4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C21485-6F4C-AC4A-8786-EE80E45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73DE21-70D2-9F4C-B09B-43E6F8FA8F44}"/>
                </a:ext>
              </a:extLst>
            </p:cNvPr>
            <p:cNvCxnSpPr>
              <a:cxnSpLocks/>
              <a:stCxn id="83" idx="0"/>
              <a:endCxn id="83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B707D40-27FB-5443-B193-ECBB1542260E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C9BA76-1459-D542-9403-020CD15FBA7D}"/>
                </a:ext>
              </a:extLst>
            </p:cNvPr>
            <p:cNvCxnSpPr>
              <a:cxnSpLocks/>
              <a:stCxn id="83" idx="1"/>
              <a:endCxn id="83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6572F-5B7E-D340-8FB8-4C1443215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888AE1-28DB-4247-B7F9-016482E595D4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499ACF-5605-A04B-AC7C-FDB98F9CCFD3}"/>
                  </a:ext>
                </a:extLst>
              </p:cNvPr>
              <p:cNvSpPr txBox="1"/>
              <p:nvPr/>
            </p:nvSpPr>
            <p:spPr>
              <a:xfrm>
                <a:off x="5961607" y="82707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499ACF-5605-A04B-AC7C-FDB98F9C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07" y="827077"/>
                <a:ext cx="389860" cy="338554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3E2484-F6B3-6341-B0BD-782EC183BC6D}"/>
                  </a:ext>
                </a:extLst>
              </p:cNvPr>
              <p:cNvSpPr txBox="1"/>
              <p:nvPr/>
            </p:nvSpPr>
            <p:spPr>
              <a:xfrm>
                <a:off x="6489217" y="82984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3E2484-F6B3-6341-B0BD-782EC183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17" y="829843"/>
                <a:ext cx="389860" cy="338554"/>
              </a:xfrm>
              <a:prstGeom prst="rect">
                <a:avLst/>
              </a:prstGeom>
              <a:blipFill>
                <a:blip r:embed="rId1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467AB5-45BE-CE44-83D8-378BAF392EC8}"/>
                  </a:ext>
                </a:extLst>
              </p:cNvPr>
              <p:cNvSpPr txBox="1"/>
              <p:nvPr/>
            </p:nvSpPr>
            <p:spPr>
              <a:xfrm>
                <a:off x="7060196" y="84108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467AB5-45BE-CE44-83D8-378BAF39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96" y="841081"/>
                <a:ext cx="389860" cy="338554"/>
              </a:xfrm>
              <a:prstGeom prst="rect">
                <a:avLst/>
              </a:prstGeom>
              <a:blipFill>
                <a:blip r:embed="rId20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241CD0-0E44-A64E-957C-8F311FACA605}"/>
                  </a:ext>
                </a:extLst>
              </p:cNvPr>
              <p:cNvSpPr txBox="1"/>
              <p:nvPr/>
            </p:nvSpPr>
            <p:spPr>
              <a:xfrm>
                <a:off x="5980721" y="13263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241CD0-0E44-A64E-957C-8F311FAC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1" y="1326372"/>
                <a:ext cx="389860" cy="338554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6563E0-B5D5-0B4E-9EE5-209DC87BD0F2}"/>
                  </a:ext>
                </a:extLst>
              </p:cNvPr>
              <p:cNvSpPr txBox="1"/>
              <p:nvPr/>
            </p:nvSpPr>
            <p:spPr>
              <a:xfrm>
                <a:off x="6495599" y="131739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6563E0-B5D5-0B4E-9EE5-209DC87B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99" y="1317391"/>
                <a:ext cx="389860" cy="338554"/>
              </a:xfrm>
              <a:prstGeom prst="rect">
                <a:avLst/>
              </a:prstGeom>
              <a:blipFill>
                <a:blip r:embed="rId22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B44266F-A7F6-AB42-B798-D2197213880A}"/>
                  </a:ext>
                </a:extLst>
              </p:cNvPr>
              <p:cNvSpPr txBox="1"/>
              <p:nvPr/>
            </p:nvSpPr>
            <p:spPr>
              <a:xfrm>
                <a:off x="7059162" y="131263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B44266F-A7F6-AB42-B798-D2197213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62" y="1312633"/>
                <a:ext cx="389860" cy="338554"/>
              </a:xfrm>
              <a:prstGeom prst="rect">
                <a:avLst/>
              </a:prstGeom>
              <a:blipFill>
                <a:blip r:embed="rId23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30610F-711B-A646-A6FD-DEA43D2A8EF0}"/>
                  </a:ext>
                </a:extLst>
              </p:cNvPr>
              <p:cNvSpPr txBox="1"/>
              <p:nvPr/>
            </p:nvSpPr>
            <p:spPr>
              <a:xfrm>
                <a:off x="5960573" y="180857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30610F-711B-A646-A6FD-DEA43D2A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573" y="1808577"/>
                <a:ext cx="389860" cy="338554"/>
              </a:xfrm>
              <a:prstGeom prst="rect">
                <a:avLst/>
              </a:prstGeom>
              <a:blipFill>
                <a:blip r:embed="rId2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3DB046-B0DF-764E-9DC4-E24DF41AC89F}"/>
                  </a:ext>
                </a:extLst>
              </p:cNvPr>
              <p:cNvSpPr txBox="1"/>
              <p:nvPr/>
            </p:nvSpPr>
            <p:spPr>
              <a:xfrm>
                <a:off x="6488183" y="181134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3DB046-B0DF-764E-9DC4-E24DF41A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83" y="1811343"/>
                <a:ext cx="389860" cy="338554"/>
              </a:xfrm>
              <a:prstGeom prst="rect">
                <a:avLst/>
              </a:prstGeom>
              <a:blipFill>
                <a:blip r:embed="rId25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80D48E-1245-4043-9BFE-F5030020F752}"/>
                  </a:ext>
                </a:extLst>
              </p:cNvPr>
              <p:cNvSpPr txBox="1"/>
              <p:nvPr/>
            </p:nvSpPr>
            <p:spPr>
              <a:xfrm>
                <a:off x="7059162" y="182258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80D48E-1245-4043-9BFE-F503002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62" y="1822581"/>
                <a:ext cx="389860" cy="338554"/>
              </a:xfrm>
              <a:prstGeom prst="rect">
                <a:avLst/>
              </a:prstGeom>
              <a:blipFill>
                <a:blip r:embed="rId2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5324ADB-A684-B74D-AB35-7E6BF26A327F}"/>
                  </a:ext>
                </a:extLst>
              </p:cNvPr>
              <p:cNvSpPr txBox="1"/>
              <p:nvPr/>
            </p:nvSpPr>
            <p:spPr>
              <a:xfrm>
                <a:off x="5965157" y="231351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5324ADB-A684-B74D-AB35-7E6BF26A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57" y="2313517"/>
                <a:ext cx="389860" cy="338554"/>
              </a:xfrm>
              <a:prstGeom prst="rect">
                <a:avLst/>
              </a:prstGeom>
              <a:blipFill>
                <a:blip r:embed="rId27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8520D03-87EB-9242-BADE-D425C842F860}"/>
                  </a:ext>
                </a:extLst>
              </p:cNvPr>
              <p:cNvSpPr txBox="1"/>
              <p:nvPr/>
            </p:nvSpPr>
            <p:spPr>
              <a:xfrm>
                <a:off x="6495693" y="232700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8520D03-87EB-9242-BADE-D425C842F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3" y="2327009"/>
                <a:ext cx="389860" cy="338554"/>
              </a:xfrm>
              <a:prstGeom prst="rect">
                <a:avLst/>
              </a:prstGeom>
              <a:blipFill>
                <a:blip r:embed="rId2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7B434D-C7DD-9847-A940-DA7E9BA7DA24}"/>
                  </a:ext>
                </a:extLst>
              </p:cNvPr>
              <p:cNvSpPr txBox="1"/>
              <p:nvPr/>
            </p:nvSpPr>
            <p:spPr>
              <a:xfrm>
                <a:off x="7061247" y="231364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7B434D-C7DD-9847-A940-DA7E9BA7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47" y="2313649"/>
                <a:ext cx="389860" cy="338554"/>
              </a:xfrm>
              <a:prstGeom prst="rect">
                <a:avLst/>
              </a:prstGeom>
              <a:blipFill>
                <a:blip r:embed="rId2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9FE547B-0C42-7F46-BFC2-2CD55C1FD080}"/>
              </a:ext>
            </a:extLst>
          </p:cNvPr>
          <p:cNvGrpSpPr/>
          <p:nvPr/>
        </p:nvGrpSpPr>
        <p:grpSpPr>
          <a:xfrm>
            <a:off x="2519209" y="1180187"/>
            <a:ext cx="2137563" cy="1044836"/>
            <a:chOff x="2327559" y="432391"/>
            <a:chExt cx="2137563" cy="201392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3317233-005A-834E-B2E8-174C3704A0F1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85C26D5-804C-3F4F-9D17-78A7E34F1498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71BA08B-2DBC-4D4E-B788-5C9FE8C14E4F}"/>
                </a:ext>
              </a:extLst>
            </p:cNvPr>
            <p:cNvCxnSpPr>
              <a:cxnSpLocks/>
              <a:stCxn id="132" idx="0"/>
              <a:endCxn id="132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53AB37B-75B0-0B49-90C9-0B99F4AF12C2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DAE3C61-ADDC-2E4C-B796-3CEFC299F79B}"/>
                  </a:ext>
                </a:extLst>
              </p:cNvPr>
              <p:cNvSpPr txBox="1"/>
              <p:nvPr/>
            </p:nvSpPr>
            <p:spPr>
              <a:xfrm>
                <a:off x="2567594" y="1541395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DAE3C61-ADDC-2E4C-B796-3CEFC299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94" y="1541395"/>
                <a:ext cx="389860" cy="400110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D43E7B2-A820-7D43-A9BB-4AAA597E8637}"/>
                  </a:ext>
                </a:extLst>
              </p:cNvPr>
              <p:cNvSpPr txBox="1"/>
              <p:nvPr/>
            </p:nvSpPr>
            <p:spPr>
              <a:xfrm>
                <a:off x="3102620" y="1541395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D43E7B2-A820-7D43-A9BB-4AAA597E8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20" y="1541395"/>
                <a:ext cx="389860" cy="400110"/>
              </a:xfrm>
              <a:prstGeom prst="rect">
                <a:avLst/>
              </a:prstGeom>
              <a:blipFill>
                <a:blip r:embed="rId31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ABB117-BF09-EF4D-BAB2-05107705CF78}"/>
                  </a:ext>
                </a:extLst>
              </p:cNvPr>
              <p:cNvSpPr txBox="1"/>
              <p:nvPr/>
            </p:nvSpPr>
            <p:spPr>
              <a:xfrm>
                <a:off x="3646225" y="1541395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ABB117-BF09-EF4D-BAB2-0510770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25" y="1541395"/>
                <a:ext cx="389860" cy="400110"/>
              </a:xfrm>
              <a:prstGeom prst="rect">
                <a:avLst/>
              </a:prstGeom>
              <a:blipFill>
                <a:blip r:embed="rId3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6FE42BC-473A-E34F-95C8-4F87B7FB0BE4}"/>
                  </a:ext>
                </a:extLst>
              </p:cNvPr>
              <p:cNvSpPr txBox="1"/>
              <p:nvPr/>
            </p:nvSpPr>
            <p:spPr>
              <a:xfrm>
                <a:off x="4188092" y="1536748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6FE42BC-473A-E34F-95C8-4F87B7FB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92" y="1536748"/>
                <a:ext cx="389860" cy="400110"/>
              </a:xfrm>
              <a:prstGeom prst="rect">
                <a:avLst/>
              </a:prstGeom>
              <a:blipFill>
                <a:blip r:embed="rId33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D47127F-0D89-6945-93A9-7978645837E5}"/>
                  </a:ext>
                </a:extLst>
              </p:cNvPr>
              <p:cNvSpPr txBox="1"/>
              <p:nvPr/>
            </p:nvSpPr>
            <p:spPr>
              <a:xfrm>
                <a:off x="9566941" y="124808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D47127F-0D89-6945-93A9-797864583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941" y="1248086"/>
                <a:ext cx="389860" cy="400110"/>
              </a:xfrm>
              <a:prstGeom prst="rect">
                <a:avLst/>
              </a:prstGeom>
              <a:blipFill>
                <a:blip r:embed="rId31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2C4512B-72C2-584F-9011-6B939B783EED}"/>
              </a:ext>
            </a:extLst>
          </p:cNvPr>
          <p:cNvGrpSpPr/>
          <p:nvPr/>
        </p:nvGrpSpPr>
        <p:grpSpPr>
          <a:xfrm>
            <a:off x="8354515" y="1188978"/>
            <a:ext cx="2137563" cy="1044836"/>
            <a:chOff x="2327559" y="432391"/>
            <a:chExt cx="2137563" cy="20139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B2B51F-12B0-F041-A1F3-0E04C85BAF78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943098-FC8B-CF4A-AD89-D0AEF420B90D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A53340-84ED-5643-83EC-361117D058F7}"/>
                </a:ext>
              </a:extLst>
            </p:cNvPr>
            <p:cNvCxnSpPr>
              <a:cxnSpLocks/>
              <a:stCxn id="143" idx="0"/>
              <a:endCxn id="143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E1FFB23-6789-964B-98B3-61E62E3C975B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8A594D-9574-1D46-8DD2-BA34AB84BDD4}"/>
                  </a:ext>
                </a:extLst>
              </p:cNvPr>
              <p:cNvSpPr txBox="1"/>
              <p:nvPr/>
            </p:nvSpPr>
            <p:spPr>
              <a:xfrm>
                <a:off x="8402900" y="155018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8A594D-9574-1D46-8DD2-BA34AB84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900" y="1550186"/>
                <a:ext cx="389860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ADC3B46-BEBB-FD4D-9DFD-A0E2DCCCD479}"/>
                  </a:ext>
                </a:extLst>
              </p:cNvPr>
              <p:cNvSpPr txBox="1"/>
              <p:nvPr/>
            </p:nvSpPr>
            <p:spPr>
              <a:xfrm>
                <a:off x="8937926" y="155018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ADC3B46-BEBB-FD4D-9DFD-A0E2DCCCD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26" y="1550186"/>
                <a:ext cx="389860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BA2CC4-7924-004A-B677-14CF4F362809}"/>
                  </a:ext>
                </a:extLst>
              </p:cNvPr>
              <p:cNvSpPr txBox="1"/>
              <p:nvPr/>
            </p:nvSpPr>
            <p:spPr>
              <a:xfrm>
                <a:off x="9481531" y="1550186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BA2CC4-7924-004A-B677-14CF4F36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531" y="1550186"/>
                <a:ext cx="389860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89B35B-C556-0646-9225-BA72F9B83472}"/>
                  </a:ext>
                </a:extLst>
              </p:cNvPr>
              <p:cNvSpPr txBox="1"/>
              <p:nvPr/>
            </p:nvSpPr>
            <p:spPr>
              <a:xfrm>
                <a:off x="10023398" y="1545539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89B35B-C556-0646-9225-BA72F9B8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398" y="1545539"/>
                <a:ext cx="389860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FAD15C-A050-BD45-B32B-11F7F4B05375}"/>
              </a:ext>
            </a:extLst>
          </p:cNvPr>
          <p:cNvCxnSpPr>
            <a:cxnSpLocks/>
          </p:cNvCxnSpPr>
          <p:nvPr/>
        </p:nvCxnSpPr>
        <p:spPr>
          <a:xfrm>
            <a:off x="5486679" y="848698"/>
            <a:ext cx="0" cy="1803373"/>
          </a:xfrm>
          <a:prstGeom prst="line">
            <a:avLst/>
          </a:prstGeom>
          <a:ln w="12700">
            <a:solidFill>
              <a:schemeClr val="tx1">
                <a:alpha val="43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EFF419-07D5-E14D-B272-81BBA7B6842B}"/>
              </a:ext>
            </a:extLst>
          </p:cNvPr>
          <p:cNvCxnSpPr>
            <a:cxnSpLocks/>
          </p:cNvCxnSpPr>
          <p:nvPr/>
        </p:nvCxnSpPr>
        <p:spPr>
          <a:xfrm>
            <a:off x="5558396" y="848698"/>
            <a:ext cx="0" cy="1803373"/>
          </a:xfrm>
          <a:prstGeom prst="line">
            <a:avLst/>
          </a:prstGeom>
          <a:ln w="12700">
            <a:solidFill>
              <a:schemeClr val="tx1">
                <a:alpha val="43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513B946-9706-AF44-8C72-F238987DAE96}"/>
              </a:ext>
            </a:extLst>
          </p:cNvPr>
          <p:cNvCxnSpPr>
            <a:cxnSpLocks/>
          </p:cNvCxnSpPr>
          <p:nvPr/>
        </p:nvCxnSpPr>
        <p:spPr>
          <a:xfrm>
            <a:off x="5650284" y="848698"/>
            <a:ext cx="0" cy="1803373"/>
          </a:xfrm>
          <a:prstGeom prst="line">
            <a:avLst/>
          </a:prstGeom>
          <a:ln w="12700">
            <a:solidFill>
              <a:schemeClr val="tx1">
                <a:alpha val="43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AE78C9E-6859-1340-B0F3-6151F70E9D2B}"/>
              </a:ext>
            </a:extLst>
          </p:cNvPr>
          <p:cNvCxnSpPr>
            <a:cxnSpLocks/>
          </p:cNvCxnSpPr>
          <p:nvPr/>
        </p:nvCxnSpPr>
        <p:spPr>
          <a:xfrm>
            <a:off x="5728726" y="845370"/>
            <a:ext cx="0" cy="1803373"/>
          </a:xfrm>
          <a:prstGeom prst="line">
            <a:avLst/>
          </a:prstGeom>
          <a:ln w="12700">
            <a:solidFill>
              <a:schemeClr val="tx1">
                <a:alpha val="43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E96CAEE-FA6B-AF44-8B1B-4D77673C0DF3}"/>
              </a:ext>
            </a:extLst>
          </p:cNvPr>
          <p:cNvCxnSpPr>
            <a:cxnSpLocks/>
          </p:cNvCxnSpPr>
          <p:nvPr/>
        </p:nvCxnSpPr>
        <p:spPr>
          <a:xfrm>
            <a:off x="5815704" y="848698"/>
            <a:ext cx="0" cy="1803373"/>
          </a:xfrm>
          <a:prstGeom prst="line">
            <a:avLst/>
          </a:prstGeom>
          <a:ln w="12700">
            <a:solidFill>
              <a:schemeClr val="tx1">
                <a:alpha val="43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B4CE47-1224-9340-A5B5-335E812C241D}"/>
                  </a:ext>
                </a:extLst>
              </p:cNvPr>
              <p:cNvSpPr txBox="1"/>
              <p:nvPr/>
            </p:nvSpPr>
            <p:spPr>
              <a:xfrm>
                <a:off x="5428311" y="82707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B4CE47-1224-9340-A5B5-335E812C2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11" y="827077"/>
                <a:ext cx="389860" cy="338554"/>
              </a:xfrm>
              <a:prstGeom prst="rect">
                <a:avLst/>
              </a:prstGeom>
              <a:blipFill>
                <a:blip r:embed="rId3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BF0C803-189D-7B4A-906C-3972178C6179}"/>
                  </a:ext>
                </a:extLst>
              </p:cNvPr>
              <p:cNvSpPr txBox="1"/>
              <p:nvPr/>
            </p:nvSpPr>
            <p:spPr>
              <a:xfrm>
                <a:off x="5428311" y="13204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BF0C803-189D-7B4A-906C-3972178C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11" y="1320459"/>
                <a:ext cx="389860" cy="338554"/>
              </a:xfrm>
              <a:prstGeom prst="rect">
                <a:avLst/>
              </a:prstGeom>
              <a:blipFill>
                <a:blip r:embed="rId3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C4BCA95-13CF-014B-A727-10E170C7BB34}"/>
                  </a:ext>
                </a:extLst>
              </p:cNvPr>
              <p:cNvSpPr txBox="1"/>
              <p:nvPr/>
            </p:nvSpPr>
            <p:spPr>
              <a:xfrm>
                <a:off x="5427277" y="180857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C4BCA95-13CF-014B-A727-10E170C7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77" y="1808577"/>
                <a:ext cx="389860" cy="338554"/>
              </a:xfrm>
              <a:prstGeom prst="rect">
                <a:avLst/>
              </a:prstGeom>
              <a:blipFill>
                <a:blip r:embed="rId4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AB54DF6-86FF-AB47-B4E9-1E74D91E67E2}"/>
                  </a:ext>
                </a:extLst>
              </p:cNvPr>
              <p:cNvSpPr txBox="1"/>
              <p:nvPr/>
            </p:nvSpPr>
            <p:spPr>
              <a:xfrm>
                <a:off x="5439615" y="227484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AB54DF6-86FF-AB47-B4E9-1E74D91E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15" y="2274848"/>
                <a:ext cx="389860" cy="338554"/>
              </a:xfrm>
              <a:prstGeom prst="rect">
                <a:avLst/>
              </a:prstGeom>
              <a:blipFill>
                <a:blip r:embed="rId41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3DB1709-775D-DF4E-BC61-89F60E05C866}"/>
                  </a:ext>
                </a:extLst>
              </p:cNvPr>
              <p:cNvSpPr/>
              <p:nvPr/>
            </p:nvSpPr>
            <p:spPr>
              <a:xfrm>
                <a:off x="3941362" y="3786702"/>
                <a:ext cx="317391" cy="34961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3DB1709-775D-DF4E-BC61-89F60E05C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62" y="3786702"/>
                <a:ext cx="317391" cy="349615"/>
              </a:xfrm>
              <a:prstGeom prst="rect">
                <a:avLst/>
              </a:prstGeom>
              <a:blipFill>
                <a:blip r:embed="rId42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6B2ECE6-69B6-B64C-9D23-3B7E83099607}"/>
                  </a:ext>
                </a:extLst>
              </p:cNvPr>
              <p:cNvSpPr/>
              <p:nvPr/>
            </p:nvSpPr>
            <p:spPr>
              <a:xfrm>
                <a:off x="5786854" y="3783884"/>
                <a:ext cx="338427" cy="34961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6B2ECE6-69B6-B64C-9D23-3B7E83099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54" y="3783884"/>
                <a:ext cx="338427" cy="349615"/>
              </a:xfrm>
              <a:prstGeom prst="rect">
                <a:avLst/>
              </a:prstGeom>
              <a:blipFill>
                <a:blip r:embed="rId43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3DE9A5E-B810-3D46-81D6-EE809E69B0CA}"/>
                  </a:ext>
                </a:extLst>
              </p:cNvPr>
              <p:cNvSpPr/>
              <p:nvPr/>
            </p:nvSpPr>
            <p:spPr>
              <a:xfrm>
                <a:off x="7459681" y="3781930"/>
                <a:ext cx="338427" cy="34961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3DE9A5E-B810-3D46-81D6-EE809E69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681" y="3781930"/>
                <a:ext cx="338427" cy="349615"/>
              </a:xfrm>
              <a:prstGeom prst="rect">
                <a:avLst/>
              </a:prstGeom>
              <a:blipFill>
                <a:blip r:embed="rId44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63CCB30-7EA3-B24D-89D2-5EE149CEBDCC}"/>
                  </a:ext>
                </a:extLst>
              </p:cNvPr>
              <p:cNvSpPr/>
              <p:nvPr/>
            </p:nvSpPr>
            <p:spPr>
              <a:xfrm>
                <a:off x="9048350" y="3776740"/>
                <a:ext cx="338427" cy="34961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63CCB30-7EA3-B24D-89D2-5EE149CEB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50" y="3776740"/>
                <a:ext cx="338427" cy="349615"/>
              </a:xfrm>
              <a:prstGeom prst="rect">
                <a:avLst/>
              </a:prstGeom>
              <a:blipFill>
                <a:blip r:embed="rId45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Frame 159">
            <a:extLst>
              <a:ext uri="{FF2B5EF4-FFF2-40B4-BE49-F238E27FC236}">
                <a16:creationId xmlns:a16="http://schemas.microsoft.com/office/drawing/2014/main" id="{EEEEDA27-AD17-974A-8505-FFD0A4116BCA}"/>
              </a:ext>
            </a:extLst>
          </p:cNvPr>
          <p:cNvSpPr/>
          <p:nvPr/>
        </p:nvSpPr>
        <p:spPr>
          <a:xfrm>
            <a:off x="2467730" y="699754"/>
            <a:ext cx="628165" cy="1586867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ame 160">
            <a:extLst>
              <a:ext uri="{FF2B5EF4-FFF2-40B4-BE49-F238E27FC236}">
                <a16:creationId xmlns:a16="http://schemas.microsoft.com/office/drawing/2014/main" id="{C8657AD2-02A6-AE4A-9C2A-9CCA7FCEC48C}"/>
              </a:ext>
            </a:extLst>
          </p:cNvPr>
          <p:cNvSpPr/>
          <p:nvPr/>
        </p:nvSpPr>
        <p:spPr>
          <a:xfrm>
            <a:off x="5348947" y="286080"/>
            <a:ext cx="622096" cy="2490738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Frame 161">
            <a:extLst>
              <a:ext uri="{FF2B5EF4-FFF2-40B4-BE49-F238E27FC236}">
                <a16:creationId xmlns:a16="http://schemas.microsoft.com/office/drawing/2014/main" id="{CC2E8108-683C-4043-AA4D-EB6D735C2A53}"/>
              </a:ext>
            </a:extLst>
          </p:cNvPr>
          <p:cNvSpPr/>
          <p:nvPr/>
        </p:nvSpPr>
        <p:spPr>
          <a:xfrm>
            <a:off x="8308834" y="746853"/>
            <a:ext cx="614484" cy="1539767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4D7CAB6-BD86-C943-BED5-E38320FD1A79}"/>
                  </a:ext>
                </a:extLst>
              </p:cNvPr>
              <p:cNvSpPr txBox="1"/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solidFill>
                <a:schemeClr val="bg1"/>
              </a:solidFill>
              <a:ln w="31750" cap="rnd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rank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:</a:t>
                </a: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4D7CAB6-BD86-C943-BED5-E38320FD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blipFill>
                <a:blip r:embed="rId46"/>
                <a:stretch>
                  <a:fillRect l="-7692" t="-11111" r="-2198" b="-30556"/>
                </a:stretch>
              </a:blipFill>
              <a:ln w="31750" cap="rnd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Frame 163">
            <a:extLst>
              <a:ext uri="{FF2B5EF4-FFF2-40B4-BE49-F238E27FC236}">
                <a16:creationId xmlns:a16="http://schemas.microsoft.com/office/drawing/2014/main" id="{7DFC5095-BAD1-0B42-91FC-13DBF3FC4C5E}"/>
              </a:ext>
            </a:extLst>
          </p:cNvPr>
          <p:cNvSpPr/>
          <p:nvPr/>
        </p:nvSpPr>
        <p:spPr>
          <a:xfrm>
            <a:off x="373577" y="3034138"/>
            <a:ext cx="1113165" cy="517855"/>
          </a:xfrm>
          <a:prstGeom prst="frame">
            <a:avLst>
              <a:gd name="adj1" fmla="val 40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0547A6-42FB-0F45-B911-D4E8B2976644}"/>
              </a:ext>
            </a:extLst>
          </p:cNvPr>
          <p:cNvSpPr/>
          <p:nvPr/>
        </p:nvSpPr>
        <p:spPr>
          <a:xfrm>
            <a:off x="3865504" y="2755600"/>
            <a:ext cx="4979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16F17D3-4FCC-9D40-8166-5EAE04AA3F97}"/>
              </a:ext>
            </a:extLst>
          </p:cNvPr>
          <p:cNvCxnSpPr>
            <a:cxnSpLocks/>
          </p:cNvCxnSpPr>
          <p:nvPr/>
        </p:nvCxnSpPr>
        <p:spPr>
          <a:xfrm>
            <a:off x="3959535" y="2785781"/>
            <a:ext cx="0" cy="400497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B8EDABB-7FED-804E-B613-F4F826D4F9AD}"/>
              </a:ext>
            </a:extLst>
          </p:cNvPr>
          <p:cNvCxnSpPr>
            <a:cxnSpLocks/>
          </p:cNvCxnSpPr>
          <p:nvPr/>
        </p:nvCxnSpPr>
        <p:spPr>
          <a:xfrm>
            <a:off x="4053391" y="2785781"/>
            <a:ext cx="0" cy="400497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31203BB-A1C5-3B43-A206-214F97655AEA}"/>
              </a:ext>
            </a:extLst>
          </p:cNvPr>
          <p:cNvCxnSpPr>
            <a:cxnSpLocks/>
          </p:cNvCxnSpPr>
          <p:nvPr/>
        </p:nvCxnSpPr>
        <p:spPr>
          <a:xfrm>
            <a:off x="4158058" y="2785781"/>
            <a:ext cx="0" cy="400497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12B70CB-F678-E842-B2A8-E380903E244F}"/>
              </a:ext>
            </a:extLst>
          </p:cNvPr>
          <p:cNvCxnSpPr>
            <a:cxnSpLocks/>
          </p:cNvCxnSpPr>
          <p:nvPr/>
        </p:nvCxnSpPr>
        <p:spPr>
          <a:xfrm>
            <a:off x="4255615" y="2783951"/>
            <a:ext cx="0" cy="400497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F70D3DCD-C296-3343-9D31-8170EB9490DA}"/>
              </a:ext>
            </a:extLst>
          </p:cNvPr>
          <p:cNvSpPr/>
          <p:nvPr/>
        </p:nvSpPr>
        <p:spPr>
          <a:xfrm>
            <a:off x="4101353" y="1008529"/>
            <a:ext cx="1331259" cy="1741395"/>
          </a:xfrm>
          <a:custGeom>
            <a:avLst/>
            <a:gdLst>
              <a:gd name="connsiteX0" fmla="*/ 1331259 w 1331259"/>
              <a:gd name="connsiteY0" fmla="*/ 0 h 1741395"/>
              <a:gd name="connsiteX1" fmla="*/ 1136276 w 1331259"/>
              <a:gd name="connsiteY1" fmla="*/ 242047 h 1741395"/>
              <a:gd name="connsiteX2" fmla="*/ 1109382 w 1331259"/>
              <a:gd name="connsiteY2" fmla="*/ 1062318 h 1741395"/>
              <a:gd name="connsiteX3" fmla="*/ 874059 w 1331259"/>
              <a:gd name="connsiteY3" fmla="*/ 1445559 h 1741395"/>
              <a:gd name="connsiteX4" fmla="*/ 168088 w 1331259"/>
              <a:gd name="connsiteY4" fmla="*/ 1499347 h 1741395"/>
              <a:gd name="connsiteX5" fmla="*/ 0 w 1331259"/>
              <a:gd name="connsiteY5" fmla="*/ 1741395 h 17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259" h="1741395">
                <a:moveTo>
                  <a:pt x="1331259" y="0"/>
                </a:moveTo>
                <a:cubicBezTo>
                  <a:pt x="1252257" y="32497"/>
                  <a:pt x="1173255" y="64994"/>
                  <a:pt x="1136276" y="242047"/>
                </a:cubicBezTo>
                <a:cubicBezTo>
                  <a:pt x="1099296" y="419100"/>
                  <a:pt x="1153085" y="861733"/>
                  <a:pt x="1109382" y="1062318"/>
                </a:cubicBezTo>
                <a:cubicBezTo>
                  <a:pt x="1065679" y="1262903"/>
                  <a:pt x="1030941" y="1372721"/>
                  <a:pt x="874059" y="1445559"/>
                </a:cubicBezTo>
                <a:cubicBezTo>
                  <a:pt x="717177" y="1518397"/>
                  <a:pt x="313764" y="1450041"/>
                  <a:pt x="168088" y="1499347"/>
                </a:cubicBezTo>
                <a:cubicBezTo>
                  <a:pt x="22412" y="1548653"/>
                  <a:pt x="11206" y="1645024"/>
                  <a:pt x="0" y="174139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05C0F-174F-014D-8FF3-487A95B50C34}"/>
              </a:ext>
            </a:extLst>
          </p:cNvPr>
          <p:cNvSpPr txBox="1"/>
          <p:nvPr/>
        </p:nvSpPr>
        <p:spPr>
          <a:xfrm>
            <a:off x="2203229" y="2702790"/>
            <a:ext cx="181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intermediate buffer:</a:t>
            </a:r>
          </a:p>
          <a:p>
            <a:r>
              <a:rPr lang="en-US" sz="1400" b="1" dirty="0"/>
              <a:t>(reordering data)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EF2832CA-6FA9-FC46-9EC0-55C041595B43}"/>
              </a:ext>
            </a:extLst>
          </p:cNvPr>
          <p:cNvSpPr/>
          <p:nvPr/>
        </p:nvSpPr>
        <p:spPr>
          <a:xfrm>
            <a:off x="4036085" y="3293065"/>
            <a:ext cx="152007" cy="317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B6FF0C-905E-1742-B8AF-0C0955FF5A83}"/>
              </a:ext>
            </a:extLst>
          </p:cNvPr>
          <p:cNvSpPr txBox="1"/>
          <p:nvPr/>
        </p:nvSpPr>
        <p:spPr>
          <a:xfrm>
            <a:off x="2467351" y="732658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3C65E32-F68F-594A-8714-766349DD79C5}"/>
              </a:ext>
            </a:extLst>
          </p:cNvPr>
          <p:cNvSpPr txBox="1"/>
          <p:nvPr/>
        </p:nvSpPr>
        <p:spPr>
          <a:xfrm>
            <a:off x="5345308" y="326945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F2301C-DAF1-0049-8318-161773C477DF}"/>
              </a:ext>
            </a:extLst>
          </p:cNvPr>
          <p:cNvSpPr txBox="1"/>
          <p:nvPr/>
        </p:nvSpPr>
        <p:spPr>
          <a:xfrm>
            <a:off x="8295386" y="777696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99BBEFC1-CCC6-D242-AB0B-5E371193B257}"/>
              </a:ext>
            </a:extLst>
          </p:cNvPr>
          <p:cNvSpPr/>
          <p:nvPr/>
        </p:nvSpPr>
        <p:spPr>
          <a:xfrm>
            <a:off x="9725350" y="3317718"/>
            <a:ext cx="158376" cy="27863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472A5E-4963-6F40-9104-5EA8C2953E0A}"/>
              </a:ext>
            </a:extLst>
          </p:cNvPr>
          <p:cNvSpPr txBox="1"/>
          <p:nvPr/>
        </p:nvSpPr>
        <p:spPr>
          <a:xfrm>
            <a:off x="9378134" y="2767943"/>
            <a:ext cx="143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reduction (summation)</a:t>
            </a:r>
          </a:p>
        </p:txBody>
      </p:sp>
    </p:spTree>
    <p:extLst>
      <p:ext uri="{BB962C8B-B14F-4D97-AF65-F5344CB8AC3E}">
        <p14:creationId xmlns:p14="http://schemas.microsoft.com/office/powerpoint/2010/main" val="177523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ultiply 9">
            <a:extLst>
              <a:ext uri="{FF2B5EF4-FFF2-40B4-BE49-F238E27FC236}">
                <a16:creationId xmlns:a16="http://schemas.microsoft.com/office/drawing/2014/main" id="{BB64902D-4093-6940-818A-DCB183D0E5F0}"/>
              </a:ext>
            </a:extLst>
          </p:cNvPr>
          <p:cNvSpPr/>
          <p:nvPr/>
        </p:nvSpPr>
        <p:spPr>
          <a:xfrm>
            <a:off x="4912227" y="1725325"/>
            <a:ext cx="356260" cy="36813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B41B6-8739-2349-A783-C4BAB10B0968}"/>
              </a:ext>
            </a:extLst>
          </p:cNvPr>
          <p:cNvCxnSpPr>
            <a:cxnSpLocks/>
          </p:cNvCxnSpPr>
          <p:nvPr/>
        </p:nvCxnSpPr>
        <p:spPr>
          <a:xfrm>
            <a:off x="378969" y="5320061"/>
            <a:ext cx="103921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27283-9DF5-3D47-B204-B1FB61ACB004}"/>
              </a:ext>
            </a:extLst>
          </p:cNvPr>
          <p:cNvGrpSpPr/>
          <p:nvPr/>
        </p:nvGrpSpPr>
        <p:grpSpPr>
          <a:xfrm>
            <a:off x="1980713" y="3687468"/>
            <a:ext cx="8790381" cy="1294245"/>
            <a:chOff x="-1138036" y="3614232"/>
            <a:chExt cx="8790381" cy="1294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25AEF1-2361-4043-B2E6-94F65330201D}"/>
                </a:ext>
              </a:extLst>
            </p:cNvPr>
            <p:cNvGrpSpPr/>
            <p:nvPr/>
          </p:nvGrpSpPr>
          <p:grpSpPr>
            <a:xfrm>
              <a:off x="-1138036" y="3614232"/>
              <a:ext cx="8790381" cy="1294245"/>
              <a:chOff x="-871008" y="2725831"/>
              <a:chExt cx="8790381" cy="129424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FDF527-9D20-B349-A127-19C81D4FB923}"/>
                  </a:ext>
                </a:extLst>
              </p:cNvPr>
              <p:cNvSpPr txBox="1"/>
              <p:nvPr/>
            </p:nvSpPr>
            <p:spPr>
              <a:xfrm>
                <a:off x="-871008" y="2795047"/>
                <a:ext cx="1805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dirty="0"/>
                  <a:t>comp. thread:</a:t>
                </a:r>
              </a:p>
            </p:txBody>
          </p:sp>
          <p:sp>
            <p:nvSpPr>
              <p:cNvPr id="126" name="Frame 125">
                <a:extLst>
                  <a:ext uri="{FF2B5EF4-FFF2-40B4-BE49-F238E27FC236}">
                    <a16:creationId xmlns:a16="http://schemas.microsoft.com/office/drawing/2014/main" id="{D062AE39-265D-244B-AAFC-3A3E78A43598}"/>
                  </a:ext>
                </a:extLst>
              </p:cNvPr>
              <p:cNvSpPr/>
              <p:nvPr/>
            </p:nvSpPr>
            <p:spPr>
              <a:xfrm>
                <a:off x="974392" y="2725831"/>
                <a:ext cx="6944981" cy="545480"/>
              </a:xfrm>
              <a:prstGeom prst="frame">
                <a:avLst>
                  <a:gd name="adj1" fmla="val 10235"/>
                </a:avLst>
              </a:prstGeom>
              <a:solidFill>
                <a:srgbClr val="E43F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Frame 126">
                <a:extLst>
                  <a:ext uri="{FF2B5EF4-FFF2-40B4-BE49-F238E27FC236}">
                    <a16:creationId xmlns:a16="http://schemas.microsoft.com/office/drawing/2014/main" id="{52D04444-525D-BA48-8494-E5F93B107C20}"/>
                  </a:ext>
                </a:extLst>
              </p:cNvPr>
              <p:cNvSpPr/>
              <p:nvPr/>
            </p:nvSpPr>
            <p:spPr>
              <a:xfrm>
                <a:off x="974391" y="3474596"/>
                <a:ext cx="6944982" cy="545480"/>
              </a:xfrm>
              <a:prstGeom prst="frame">
                <a:avLst>
                  <a:gd name="adj1" fmla="val 10235"/>
                </a:avLst>
              </a:prstGeom>
              <a:solidFill>
                <a:srgbClr val="FFC1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/>
                  <p:nvPr/>
                </p:nvSpPr>
                <p:spPr>
                  <a:xfrm>
                    <a:off x="1084728" y="2822246"/>
                    <a:ext cx="1169626" cy="349200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78A43D9-0856-144A-A66F-BC83C3753C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728" y="2822246"/>
                    <a:ext cx="1169626" cy="3492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/>
                  <p:nvPr/>
                </p:nvSpPr>
                <p:spPr>
                  <a:xfrm>
                    <a:off x="2328743" y="3572526"/>
                    <a:ext cx="391434" cy="349615"/>
                  </a:xfrm>
                  <a:prstGeom prst="rect">
                    <a:avLst/>
                  </a:prstGeom>
                  <a:solidFill>
                    <a:srgbClr val="599AD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0609B12-03C7-C441-AE6D-DF7B69D5A9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743" y="3572526"/>
                    <a:ext cx="391434" cy="349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/>
                <p:nvPr/>
              </p:nvSpPr>
              <p:spPr>
                <a:xfrm>
                  <a:off x="2053853" y="3710647"/>
                  <a:ext cx="1374917" cy="349200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29D23A6-A266-7C46-A81E-747E34506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853" y="3710647"/>
                  <a:ext cx="1374917" cy="349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/>
                <p:nvPr/>
              </p:nvSpPr>
              <p:spPr>
                <a:xfrm>
                  <a:off x="3495297" y="3710008"/>
                  <a:ext cx="1478402" cy="349200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E220357-1FE8-D146-A9CC-212D01FE5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297" y="3710008"/>
                  <a:ext cx="1478402" cy="349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/>
                <p:nvPr/>
              </p:nvSpPr>
              <p:spPr>
                <a:xfrm>
                  <a:off x="5026594" y="3709651"/>
                  <a:ext cx="1435962" cy="349200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4A70757-5F95-E84D-9EC6-AB461E48F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594" y="3709651"/>
                  <a:ext cx="1435962" cy="349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/>
                <p:nvPr/>
              </p:nvSpPr>
              <p:spPr>
                <a:xfrm>
                  <a:off x="3495296" y="4460927"/>
                  <a:ext cx="76133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FFE5969-0B71-8E4D-8BCB-5030A8300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296" y="4460927"/>
                  <a:ext cx="761335" cy="3496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/>
                <p:nvPr/>
              </p:nvSpPr>
              <p:spPr>
                <a:xfrm>
                  <a:off x="5026594" y="4460926"/>
                  <a:ext cx="788264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97D7F54-8A7E-8749-A822-7EC27A51D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594" y="4460926"/>
                  <a:ext cx="788264" cy="349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84870BDF-09A4-6E4E-BEC5-83E476E1871E}"/>
              </a:ext>
            </a:extLst>
          </p:cNvPr>
          <p:cNvSpPr txBox="1"/>
          <p:nvPr/>
        </p:nvSpPr>
        <p:spPr>
          <a:xfrm>
            <a:off x="1924311" y="4497024"/>
            <a:ext cx="178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comm. thread: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D0BB06C-089D-F54C-A947-802421D4DC11}"/>
              </a:ext>
            </a:extLst>
          </p:cNvPr>
          <p:cNvSpPr/>
          <p:nvPr/>
        </p:nvSpPr>
        <p:spPr>
          <a:xfrm>
            <a:off x="3659206" y="3912788"/>
            <a:ext cx="114012" cy="796185"/>
          </a:xfrm>
          <a:prstGeom prst="leftBracket">
            <a:avLst>
              <a:gd name="adj" fmla="val 50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FFAE9B-202D-7B49-A762-3903D6AE9F2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59203" y="4310880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CE6FCF7-E778-B846-913C-B317844CE54E}"/>
              </a:ext>
            </a:extLst>
          </p:cNvPr>
          <p:cNvGrpSpPr/>
          <p:nvPr/>
        </p:nvGrpSpPr>
        <p:grpSpPr>
          <a:xfrm>
            <a:off x="378969" y="5657297"/>
            <a:ext cx="10392125" cy="545480"/>
            <a:chOff x="-2396898" y="2725831"/>
            <a:chExt cx="10392125" cy="54548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E98A4C3-9A4E-CE47-9267-DA50DA849E74}"/>
                </a:ext>
              </a:extLst>
            </p:cNvPr>
            <p:cNvSpPr txBox="1"/>
            <p:nvPr/>
          </p:nvSpPr>
          <p:spPr>
            <a:xfrm>
              <a:off x="-2396898" y="2792904"/>
              <a:ext cx="180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n-US" sz="2000" dirty="0"/>
                <a:t>main thread:</a:t>
              </a:r>
            </a:p>
          </p:txBody>
        </p:sp>
        <p:sp>
          <p:nvSpPr>
            <p:cNvPr id="249" name="Frame 248">
              <a:extLst>
                <a:ext uri="{FF2B5EF4-FFF2-40B4-BE49-F238E27FC236}">
                  <a16:creationId xmlns:a16="http://schemas.microsoft.com/office/drawing/2014/main" id="{4E4AB43F-C149-9E43-A187-736D9AECB2A5}"/>
                </a:ext>
              </a:extLst>
            </p:cNvPr>
            <p:cNvSpPr/>
            <p:nvPr/>
          </p:nvSpPr>
          <p:spPr>
            <a:xfrm>
              <a:off x="1050243" y="2725831"/>
              <a:ext cx="6944984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/>
                <p:nvPr/>
              </p:nvSpPr>
              <p:spPr>
                <a:xfrm>
                  <a:off x="1160581" y="2830173"/>
                  <a:ext cx="437766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8C72A2-BA48-3047-AFB5-8A4D47228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581" y="2830173"/>
                  <a:ext cx="4377666" cy="3496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/>
              <p:nvPr/>
            </p:nvSpPr>
            <p:spPr>
              <a:xfrm>
                <a:off x="8371892" y="5761639"/>
                <a:ext cx="2287851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/>
                  <a:t>Reduce-scatter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0B5205B-0B0E-B64D-865B-A132CF1EA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92" y="5761639"/>
                <a:ext cx="2287851" cy="3496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F9185981-1F55-E848-8958-A26381789F85}"/>
              </a:ext>
            </a:extLst>
          </p:cNvPr>
          <p:cNvSpPr txBox="1"/>
          <p:nvPr/>
        </p:nvSpPr>
        <p:spPr>
          <a:xfrm>
            <a:off x="332394" y="4095550"/>
            <a:ext cx="180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/>
              <a:t>main thread: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533890F-69B7-6B47-B9A7-0466434A1A83}"/>
              </a:ext>
            </a:extLst>
          </p:cNvPr>
          <p:cNvCxnSpPr>
            <a:cxnSpLocks/>
          </p:cNvCxnSpPr>
          <p:nvPr/>
        </p:nvCxnSpPr>
        <p:spPr>
          <a:xfrm>
            <a:off x="1986322" y="5924425"/>
            <a:ext cx="18000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BF78C2-6C5F-A145-89ED-A51ACF3CFE62}"/>
              </a:ext>
            </a:extLst>
          </p:cNvPr>
          <p:cNvSpPr txBox="1"/>
          <p:nvPr/>
        </p:nvSpPr>
        <p:spPr>
          <a:xfrm>
            <a:off x="4373145" y="318627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overlap of communication and computation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82A20BF-D12B-EF49-B377-4F09B20B8278}"/>
              </a:ext>
            </a:extLst>
          </p:cNvPr>
          <p:cNvSpPr txBox="1"/>
          <p:nvPr/>
        </p:nvSpPr>
        <p:spPr>
          <a:xfrm>
            <a:off x="4227972" y="6341898"/>
            <a:ext cx="51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overlap of communication and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B97E0E-3BEC-7746-BD43-65C88CB0EDD4}"/>
                  </a:ext>
                </a:extLst>
              </p:cNvPr>
              <p:cNvSpPr txBox="1"/>
              <p:nvPr/>
            </p:nvSpPr>
            <p:spPr>
              <a:xfrm>
                <a:off x="419210" y="881745"/>
                <a:ext cx="196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split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/>
                  <a:t> split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   to overlap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B97E0E-3BEC-7746-BD43-65C88CB0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" y="881745"/>
                <a:ext cx="1969700" cy="1200329"/>
              </a:xfrm>
              <a:prstGeom prst="rect">
                <a:avLst/>
              </a:prstGeom>
              <a:blipFill>
                <a:blip r:embed="rId11"/>
                <a:stretch>
                  <a:fillRect l="-641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4D7CAB6-BD86-C943-BED5-E38320FD1A79}"/>
                  </a:ext>
                </a:extLst>
              </p:cNvPr>
              <p:cNvSpPr txBox="1"/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solidFill>
                <a:schemeClr val="bg1"/>
              </a:solidFill>
              <a:ln w="31750" cap="rnd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rank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:</a:t>
                </a: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4D7CAB6-BD86-C943-BED5-E38320FD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2" y="3042506"/>
                <a:ext cx="1145988" cy="461665"/>
              </a:xfrm>
              <a:prstGeom prst="rect">
                <a:avLst/>
              </a:prstGeom>
              <a:blipFill>
                <a:blip r:embed="rId12"/>
                <a:stretch>
                  <a:fillRect l="-7692" t="-11111" r="-2198" b="-30556"/>
                </a:stretch>
              </a:blipFill>
              <a:ln w="31750" cap="rnd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Frame 163">
            <a:extLst>
              <a:ext uri="{FF2B5EF4-FFF2-40B4-BE49-F238E27FC236}">
                <a16:creationId xmlns:a16="http://schemas.microsoft.com/office/drawing/2014/main" id="{7DFC5095-BAD1-0B42-91FC-13DBF3FC4C5E}"/>
              </a:ext>
            </a:extLst>
          </p:cNvPr>
          <p:cNvSpPr/>
          <p:nvPr/>
        </p:nvSpPr>
        <p:spPr>
          <a:xfrm>
            <a:off x="373577" y="3034138"/>
            <a:ext cx="1113165" cy="517855"/>
          </a:xfrm>
          <a:prstGeom prst="frame">
            <a:avLst>
              <a:gd name="adj1" fmla="val 40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1F9F93-4ACE-C64E-BA45-774EE34FDF45}"/>
                  </a:ext>
                </a:extLst>
              </p:cNvPr>
              <p:cNvSpPr txBox="1"/>
              <p:nvPr/>
            </p:nvSpPr>
            <p:spPr>
              <a:xfrm>
                <a:off x="3358386" y="273547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A1F9F93-4ACE-C64E-BA45-774EE34F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86" y="273547"/>
                <a:ext cx="42947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18636A4-AAA4-7047-8A3C-899A652C9005}"/>
              </a:ext>
            </a:extLst>
          </p:cNvPr>
          <p:cNvGrpSpPr/>
          <p:nvPr/>
        </p:nvGrpSpPr>
        <p:grpSpPr>
          <a:xfrm>
            <a:off x="2519209" y="1155910"/>
            <a:ext cx="2107723" cy="1506395"/>
            <a:chOff x="2327559" y="432391"/>
            <a:chExt cx="2137563" cy="201392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11C0EF5-2EF0-AC45-8A28-3AC229D303EB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091860E-E5F4-504A-BB7B-803D8C42CADE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44B3FC0-9903-5C4D-BCA7-114D2BEE01AC}"/>
                </a:ext>
              </a:extLst>
            </p:cNvPr>
            <p:cNvCxnSpPr>
              <a:cxnSpLocks/>
              <a:stCxn id="129" idx="0"/>
              <a:endCxn id="129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4EBCFEC-EC0E-3747-AD62-ABD3A6F42C1B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494CE8B-407E-EA4D-A547-4A641DE4F5EF}"/>
                  </a:ext>
                </a:extLst>
              </p:cNvPr>
              <p:cNvSpPr txBox="1"/>
              <p:nvPr/>
            </p:nvSpPr>
            <p:spPr>
              <a:xfrm>
                <a:off x="2567251" y="1694569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494CE8B-407E-EA4D-A547-4A641DE4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51" y="1694569"/>
                <a:ext cx="389860" cy="400110"/>
              </a:xfrm>
              <a:prstGeom prst="rect">
                <a:avLst/>
              </a:prstGeom>
              <a:blipFill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79BF7AD-1DA8-174D-9B1D-C1BAF96AA7D9}"/>
                  </a:ext>
                </a:extLst>
              </p:cNvPr>
              <p:cNvSpPr txBox="1"/>
              <p:nvPr/>
            </p:nvSpPr>
            <p:spPr>
              <a:xfrm>
                <a:off x="3119311" y="1696987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79BF7AD-1DA8-174D-9B1D-C1BAF96A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11" y="1696987"/>
                <a:ext cx="389860" cy="400110"/>
              </a:xfrm>
              <a:prstGeom prst="rect">
                <a:avLst/>
              </a:prstGeom>
              <a:blipFill>
                <a:blip r:embed="rId15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38575C6-6EEA-B14E-BB7F-55E317587601}"/>
                  </a:ext>
                </a:extLst>
              </p:cNvPr>
              <p:cNvSpPr txBox="1"/>
              <p:nvPr/>
            </p:nvSpPr>
            <p:spPr>
              <a:xfrm>
                <a:off x="3662806" y="1705157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38575C6-6EEA-B14E-BB7F-55E3175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06" y="1705157"/>
                <a:ext cx="389860" cy="400110"/>
              </a:xfrm>
              <a:prstGeom prst="rect">
                <a:avLst/>
              </a:prstGeom>
              <a:blipFill>
                <a:blip r:embed="rId16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9017A1D-B54D-4048-B2FF-50B4B8285A11}"/>
                  </a:ext>
                </a:extLst>
              </p:cNvPr>
              <p:cNvSpPr txBox="1"/>
              <p:nvPr/>
            </p:nvSpPr>
            <p:spPr>
              <a:xfrm>
                <a:off x="4194906" y="1705157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9017A1D-B54D-4048-B2FF-50B4B8285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06" y="1705157"/>
                <a:ext cx="389860" cy="400110"/>
              </a:xfrm>
              <a:prstGeom prst="rect">
                <a:avLst/>
              </a:prstGeom>
              <a:blipFill>
                <a:blip r:embed="rId1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ame 176">
            <a:extLst>
              <a:ext uri="{FF2B5EF4-FFF2-40B4-BE49-F238E27FC236}">
                <a16:creationId xmlns:a16="http://schemas.microsoft.com/office/drawing/2014/main" id="{0C37E66B-D9BD-0140-BE2F-3C5A289CE14B}"/>
              </a:ext>
            </a:extLst>
          </p:cNvPr>
          <p:cNvSpPr/>
          <p:nvPr/>
        </p:nvSpPr>
        <p:spPr>
          <a:xfrm>
            <a:off x="2459259" y="667386"/>
            <a:ext cx="625380" cy="2060097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605C8D9-2007-6B44-801B-B92623674E4F}"/>
              </a:ext>
            </a:extLst>
          </p:cNvPr>
          <p:cNvSpPr txBox="1"/>
          <p:nvPr/>
        </p:nvSpPr>
        <p:spPr>
          <a:xfrm>
            <a:off x="2442932" y="732859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7A934BC-2AE8-1C4B-B813-3AE7EEA9525A}"/>
                  </a:ext>
                </a:extLst>
              </p:cNvPr>
              <p:cNvSpPr txBox="1"/>
              <p:nvPr/>
            </p:nvSpPr>
            <p:spPr>
              <a:xfrm>
                <a:off x="6361785" y="268867"/>
                <a:ext cx="44069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7A934BC-2AE8-1C4B-B813-3AE7EEA9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85" y="268867"/>
                <a:ext cx="44069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>
            <a:extLst>
              <a:ext uri="{FF2B5EF4-FFF2-40B4-BE49-F238E27FC236}">
                <a16:creationId xmlns:a16="http://schemas.microsoft.com/office/drawing/2014/main" id="{72D223FB-D245-414D-95D0-AB879C08A5E8}"/>
              </a:ext>
            </a:extLst>
          </p:cNvPr>
          <p:cNvSpPr txBox="1"/>
          <p:nvPr/>
        </p:nvSpPr>
        <p:spPr>
          <a:xfrm>
            <a:off x="4856768" y="948031"/>
            <a:ext cx="80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on </a:t>
            </a:r>
            <a:r>
              <a:rPr lang="en-US" sz="1200" b="1" dirty="0"/>
              <a:t>rank 0</a:t>
            </a:r>
          </a:p>
        </p:txBody>
      </p:sp>
      <p:sp>
        <p:nvSpPr>
          <p:cNvPr id="192" name="Equal 191">
            <a:extLst>
              <a:ext uri="{FF2B5EF4-FFF2-40B4-BE49-F238E27FC236}">
                <a16:creationId xmlns:a16="http://schemas.microsoft.com/office/drawing/2014/main" id="{89DB516B-CF49-704D-9A91-2A6EA7927F08}"/>
              </a:ext>
            </a:extLst>
          </p:cNvPr>
          <p:cNvSpPr/>
          <p:nvPr/>
        </p:nvSpPr>
        <p:spPr>
          <a:xfrm>
            <a:off x="7843484" y="1725039"/>
            <a:ext cx="415637" cy="3681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1A5EF04-85B1-734D-B908-750981FEC903}"/>
                  </a:ext>
                </a:extLst>
              </p:cNvPr>
              <p:cNvSpPr txBox="1"/>
              <p:nvPr/>
            </p:nvSpPr>
            <p:spPr>
              <a:xfrm>
                <a:off x="9427224" y="273547"/>
                <a:ext cx="42947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1A5EF04-85B1-734D-B908-750981FE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224" y="273547"/>
                <a:ext cx="42947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9E8E0FB-6FC4-F541-8F11-DE2033542A40}"/>
              </a:ext>
            </a:extLst>
          </p:cNvPr>
          <p:cNvGrpSpPr/>
          <p:nvPr/>
        </p:nvGrpSpPr>
        <p:grpSpPr>
          <a:xfrm>
            <a:off x="8576937" y="1130727"/>
            <a:ext cx="2130053" cy="1506904"/>
            <a:chOff x="2327559" y="432391"/>
            <a:chExt cx="2137563" cy="201392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D5F0FE-AF1A-524F-BDC1-794FED6D0CC4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5863668-268E-304E-9643-91BDAC0ED40A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CB8A841-1CD3-AB46-8504-B6783A2C3E29}"/>
                </a:ext>
              </a:extLst>
            </p:cNvPr>
            <p:cNvCxnSpPr>
              <a:cxnSpLocks/>
              <a:stCxn id="195" idx="0"/>
              <a:endCxn id="195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67D85ED-A519-B546-B81E-2B98E91214C0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Frame 223">
            <a:extLst>
              <a:ext uri="{FF2B5EF4-FFF2-40B4-BE49-F238E27FC236}">
                <a16:creationId xmlns:a16="http://schemas.microsoft.com/office/drawing/2014/main" id="{CFC4ECCA-64D1-7345-8DEC-4F35581DCCEB}"/>
              </a:ext>
            </a:extLst>
          </p:cNvPr>
          <p:cNvSpPr/>
          <p:nvPr/>
        </p:nvSpPr>
        <p:spPr>
          <a:xfrm>
            <a:off x="8515656" y="589057"/>
            <a:ext cx="637821" cy="2113707"/>
          </a:xfrm>
          <a:prstGeom prst="frame">
            <a:avLst>
              <a:gd name="adj1" fmla="val 52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25CA6EA-A959-644E-9DE2-9DA882E5BECE}"/>
              </a:ext>
            </a:extLst>
          </p:cNvPr>
          <p:cNvSpPr txBox="1"/>
          <p:nvPr/>
        </p:nvSpPr>
        <p:spPr>
          <a:xfrm>
            <a:off x="8542583" y="589057"/>
            <a:ext cx="80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</a:t>
            </a:r>
          </a:p>
          <a:p>
            <a:r>
              <a:rPr lang="en-US" sz="1200" dirty="0"/>
              <a:t>on </a:t>
            </a:r>
          </a:p>
          <a:p>
            <a:r>
              <a:rPr lang="en-US" sz="1200" b="1" dirty="0"/>
              <a:t>rank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8820E6F-03A3-3A4B-B46D-D67D5375E3C4}"/>
                  </a:ext>
                </a:extLst>
              </p:cNvPr>
              <p:cNvSpPr txBox="1"/>
              <p:nvPr/>
            </p:nvSpPr>
            <p:spPr>
              <a:xfrm>
                <a:off x="8642495" y="16736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8820E6F-03A3-3A4B-B46D-D67D5375E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495" y="1673693"/>
                <a:ext cx="38986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9309161-7DF2-F74E-8320-38CBDC02042F}"/>
                  </a:ext>
                </a:extLst>
              </p:cNvPr>
              <p:cNvSpPr txBox="1"/>
              <p:nvPr/>
            </p:nvSpPr>
            <p:spPr>
              <a:xfrm>
                <a:off x="9191445" y="1674757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9309161-7DF2-F74E-8320-38CBDC020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445" y="1674757"/>
                <a:ext cx="38986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4129A7E9-2D58-EA45-A211-C089428405A1}"/>
                  </a:ext>
                </a:extLst>
              </p:cNvPr>
              <p:cNvSpPr txBox="1"/>
              <p:nvPr/>
            </p:nvSpPr>
            <p:spPr>
              <a:xfrm>
                <a:off x="9708992" y="16736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4129A7E9-2D58-EA45-A211-C0894284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92" y="1673693"/>
                <a:ext cx="38986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A2654DC-AD46-474C-9E9D-90D6B0B116F6}"/>
                  </a:ext>
                </a:extLst>
              </p:cNvPr>
              <p:cNvSpPr txBox="1"/>
              <p:nvPr/>
            </p:nvSpPr>
            <p:spPr>
              <a:xfrm>
                <a:off x="10223594" y="1673693"/>
                <a:ext cx="389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A2654DC-AD46-474C-9E9D-90D6B0B1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94" y="1673693"/>
                <a:ext cx="38986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501FD50-9E10-B143-9B21-AB453FD6DC91}"/>
              </a:ext>
            </a:extLst>
          </p:cNvPr>
          <p:cNvGrpSpPr/>
          <p:nvPr/>
        </p:nvGrpSpPr>
        <p:grpSpPr>
          <a:xfrm>
            <a:off x="5486598" y="866367"/>
            <a:ext cx="2137565" cy="2013926"/>
            <a:chOff x="2327557" y="432391"/>
            <a:chExt cx="2137565" cy="2013926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4B07B7-D689-0443-914E-36DF1FE54AE3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A506CA1-1693-0A48-A526-1C1250E73834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D448B70-46D8-C144-A9B0-E3FE65ECE356}"/>
                </a:ext>
              </a:extLst>
            </p:cNvPr>
            <p:cNvCxnSpPr>
              <a:cxnSpLocks/>
              <a:stCxn id="265" idx="0"/>
              <a:endCxn id="265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B8324E4-88F7-954C-8D48-254156992A7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D1B12D2-F96D-884E-AADC-E7BD06D15C0D}"/>
                </a:ext>
              </a:extLst>
            </p:cNvPr>
            <p:cNvCxnSpPr>
              <a:cxnSpLocks/>
              <a:stCxn id="265" idx="1"/>
              <a:endCxn id="265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694445F-DD68-3340-AE6D-966745318F98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086CCDB-1CC1-8E4F-A5D0-8E7DE2CBA52B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EEE9C165-9ADE-AA49-8C51-B6DDA30FE800}"/>
                  </a:ext>
                </a:extLst>
              </p:cNvPr>
              <p:cNvSpPr txBox="1"/>
              <p:nvPr/>
            </p:nvSpPr>
            <p:spPr>
              <a:xfrm>
                <a:off x="5510879" y="99369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EEE9C165-9ADE-AA49-8C51-B6DDA30F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79" y="993690"/>
                <a:ext cx="389860" cy="338554"/>
              </a:xfrm>
              <a:prstGeom prst="rect">
                <a:avLst/>
              </a:prstGeom>
              <a:blipFill>
                <a:blip r:embed="rId24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3FADD9F-1D11-C043-855C-67AA51F304D6}"/>
                  </a:ext>
                </a:extLst>
              </p:cNvPr>
              <p:cNvSpPr txBox="1"/>
              <p:nvPr/>
            </p:nvSpPr>
            <p:spPr>
              <a:xfrm>
                <a:off x="6044175" y="99369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3FADD9F-1D11-C043-855C-67AA51F3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175" y="993690"/>
                <a:ext cx="389860" cy="338554"/>
              </a:xfrm>
              <a:prstGeom prst="rect">
                <a:avLst/>
              </a:prstGeom>
              <a:blipFill>
                <a:blip r:embed="rId25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7F0120F-423B-7E43-A154-E37994472902}"/>
                  </a:ext>
                </a:extLst>
              </p:cNvPr>
              <p:cNvSpPr txBox="1"/>
              <p:nvPr/>
            </p:nvSpPr>
            <p:spPr>
              <a:xfrm>
                <a:off x="6571785" y="99645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7F0120F-423B-7E43-A154-E37994472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85" y="996456"/>
                <a:ext cx="389860" cy="338554"/>
              </a:xfrm>
              <a:prstGeom prst="rect">
                <a:avLst/>
              </a:prstGeom>
              <a:blipFill>
                <a:blip r:embed="rId2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A649220-1B66-3148-8272-A750680AE8C9}"/>
                  </a:ext>
                </a:extLst>
              </p:cNvPr>
              <p:cNvSpPr txBox="1"/>
              <p:nvPr/>
            </p:nvSpPr>
            <p:spPr>
              <a:xfrm>
                <a:off x="7142764" y="100769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A649220-1B66-3148-8272-A750680A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64" y="1007694"/>
                <a:ext cx="389860" cy="338554"/>
              </a:xfrm>
              <a:prstGeom prst="rect">
                <a:avLst/>
              </a:prstGeom>
              <a:blipFill>
                <a:blip r:embed="rId2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2796581-C8D3-814E-8217-FD6837386954}"/>
                  </a:ext>
                </a:extLst>
              </p:cNvPr>
              <p:cNvSpPr txBox="1"/>
              <p:nvPr/>
            </p:nvSpPr>
            <p:spPr>
              <a:xfrm>
                <a:off x="5510879" y="14870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2796581-C8D3-814E-8217-FD6837386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79" y="1487072"/>
                <a:ext cx="389860" cy="338554"/>
              </a:xfrm>
              <a:prstGeom prst="rect">
                <a:avLst/>
              </a:prstGeom>
              <a:blipFill>
                <a:blip r:embed="rId28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5B55D28-FE48-1C4A-8409-03E5462C6F09}"/>
                  </a:ext>
                </a:extLst>
              </p:cNvPr>
              <p:cNvSpPr txBox="1"/>
              <p:nvPr/>
            </p:nvSpPr>
            <p:spPr>
              <a:xfrm>
                <a:off x="6063289" y="149298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5B55D28-FE48-1C4A-8409-03E5462C6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89" y="1492985"/>
                <a:ext cx="389860" cy="338554"/>
              </a:xfrm>
              <a:prstGeom prst="rect">
                <a:avLst/>
              </a:prstGeom>
              <a:blipFill>
                <a:blip r:embed="rId2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2E288C4B-FC1C-C947-96F8-C91CC4C8CACA}"/>
                  </a:ext>
                </a:extLst>
              </p:cNvPr>
              <p:cNvSpPr txBox="1"/>
              <p:nvPr/>
            </p:nvSpPr>
            <p:spPr>
              <a:xfrm>
                <a:off x="6578167" y="148400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2E288C4B-FC1C-C947-96F8-C91CC4C8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67" y="1484004"/>
                <a:ext cx="389860" cy="338554"/>
              </a:xfrm>
              <a:prstGeom prst="rect">
                <a:avLst/>
              </a:prstGeom>
              <a:blipFill>
                <a:blip r:embed="rId30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51D70BAE-75D6-4645-81C8-7A4A5732588C}"/>
                  </a:ext>
                </a:extLst>
              </p:cNvPr>
              <p:cNvSpPr txBox="1"/>
              <p:nvPr/>
            </p:nvSpPr>
            <p:spPr>
              <a:xfrm>
                <a:off x="7141730" y="147924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51D70BAE-75D6-4645-81C8-7A4A57325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30" y="1479246"/>
                <a:ext cx="389860" cy="338554"/>
              </a:xfrm>
              <a:prstGeom prst="rect">
                <a:avLst/>
              </a:prstGeom>
              <a:blipFill>
                <a:blip r:embed="rId3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6E7CC9A-5DD0-9045-AEE3-FDCE544438AB}"/>
                  </a:ext>
                </a:extLst>
              </p:cNvPr>
              <p:cNvSpPr txBox="1"/>
              <p:nvPr/>
            </p:nvSpPr>
            <p:spPr>
              <a:xfrm>
                <a:off x="5509845" y="197519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6E7CC9A-5DD0-9045-AEE3-FDCE5444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5" y="1975190"/>
                <a:ext cx="389860" cy="338554"/>
              </a:xfrm>
              <a:prstGeom prst="rect">
                <a:avLst/>
              </a:prstGeom>
              <a:blipFill>
                <a:blip r:embed="rId32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283F8AA-D6A0-8E4F-82F1-CE265EFD4B75}"/>
                  </a:ext>
                </a:extLst>
              </p:cNvPr>
              <p:cNvSpPr txBox="1"/>
              <p:nvPr/>
            </p:nvSpPr>
            <p:spPr>
              <a:xfrm>
                <a:off x="6043141" y="197519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283F8AA-D6A0-8E4F-82F1-CE265EFD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141" y="1975190"/>
                <a:ext cx="389860" cy="338554"/>
              </a:xfrm>
              <a:prstGeom prst="rect">
                <a:avLst/>
              </a:prstGeom>
              <a:blipFill>
                <a:blip r:embed="rId33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7A5949-B34E-124D-A14D-0B980FEB258A}"/>
                  </a:ext>
                </a:extLst>
              </p:cNvPr>
              <p:cNvSpPr txBox="1"/>
              <p:nvPr/>
            </p:nvSpPr>
            <p:spPr>
              <a:xfrm>
                <a:off x="6570751" y="197795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7A5949-B34E-124D-A14D-0B980FEB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751" y="1977956"/>
                <a:ext cx="389860" cy="338554"/>
              </a:xfrm>
              <a:prstGeom prst="rect">
                <a:avLst/>
              </a:prstGeom>
              <a:blipFill>
                <a:blip r:embed="rId3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225B08A-7C7D-C541-AF4D-DFAC71446997}"/>
                  </a:ext>
                </a:extLst>
              </p:cNvPr>
              <p:cNvSpPr txBox="1"/>
              <p:nvPr/>
            </p:nvSpPr>
            <p:spPr>
              <a:xfrm>
                <a:off x="7141730" y="198919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225B08A-7C7D-C541-AF4D-DFAC7144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30" y="1989194"/>
                <a:ext cx="389860" cy="338554"/>
              </a:xfrm>
              <a:prstGeom prst="rect">
                <a:avLst/>
              </a:prstGeom>
              <a:blipFill>
                <a:blip r:embed="rId3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4CC6A8D-0ECE-7144-9256-9A8FE0939BC8}"/>
                  </a:ext>
                </a:extLst>
              </p:cNvPr>
              <p:cNvSpPr txBox="1"/>
              <p:nvPr/>
            </p:nvSpPr>
            <p:spPr>
              <a:xfrm>
                <a:off x="5522183" y="248180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4CC6A8D-0ECE-7144-9256-9A8FE093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183" y="2481805"/>
                <a:ext cx="389860" cy="338554"/>
              </a:xfrm>
              <a:prstGeom prst="rect">
                <a:avLst/>
              </a:prstGeom>
              <a:blipFill>
                <a:blip r:embed="rId3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5E140F2-62E0-C74C-8278-9CFBF640FDE3}"/>
                  </a:ext>
                </a:extLst>
              </p:cNvPr>
              <p:cNvSpPr txBox="1"/>
              <p:nvPr/>
            </p:nvSpPr>
            <p:spPr>
              <a:xfrm>
                <a:off x="6047725" y="248013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5E140F2-62E0-C74C-8278-9CFBF640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25" y="2480130"/>
                <a:ext cx="389860" cy="338554"/>
              </a:xfrm>
              <a:prstGeom prst="rect">
                <a:avLst/>
              </a:prstGeom>
              <a:blipFill>
                <a:blip r:embed="rId37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21EACEA-0F92-B14C-ABCA-9F08AFCFCF71}"/>
                  </a:ext>
                </a:extLst>
              </p:cNvPr>
              <p:cNvSpPr txBox="1"/>
              <p:nvPr/>
            </p:nvSpPr>
            <p:spPr>
              <a:xfrm>
                <a:off x="6578261" y="249362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21EACEA-0F92-B14C-ABCA-9F08AFCF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61" y="2493622"/>
                <a:ext cx="389860" cy="338554"/>
              </a:xfrm>
              <a:prstGeom prst="rect">
                <a:avLst/>
              </a:prstGeom>
              <a:blipFill>
                <a:blip r:embed="rId38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50352F8-7EEA-0A4E-8167-3AF48637D81A}"/>
                  </a:ext>
                </a:extLst>
              </p:cNvPr>
              <p:cNvSpPr txBox="1"/>
              <p:nvPr/>
            </p:nvSpPr>
            <p:spPr>
              <a:xfrm>
                <a:off x="7143815" y="248026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50352F8-7EEA-0A4E-8167-3AF48637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5" y="2480262"/>
                <a:ext cx="389860" cy="338554"/>
              </a:xfrm>
              <a:prstGeom prst="rect">
                <a:avLst/>
              </a:prstGeom>
              <a:blipFill>
                <a:blip r:embed="rId39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Frame 189">
            <a:extLst>
              <a:ext uri="{FF2B5EF4-FFF2-40B4-BE49-F238E27FC236}">
                <a16:creationId xmlns:a16="http://schemas.microsoft.com/office/drawing/2014/main" id="{F72FADDD-1265-2F4D-8008-55DF41426E71}"/>
              </a:ext>
            </a:extLst>
          </p:cNvPr>
          <p:cNvSpPr/>
          <p:nvPr/>
        </p:nvSpPr>
        <p:spPr>
          <a:xfrm>
            <a:off x="4856769" y="866365"/>
            <a:ext cx="2828558" cy="611849"/>
          </a:xfrm>
          <a:prstGeom prst="frame">
            <a:avLst>
              <a:gd name="adj1" fmla="val 4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0762AE9-2181-454A-88D1-19DD31BF31FF}"/>
                  </a:ext>
                </a:extLst>
              </p:cNvPr>
              <p:cNvSpPr/>
              <p:nvPr/>
            </p:nvSpPr>
            <p:spPr>
              <a:xfrm>
                <a:off x="9581305" y="4540890"/>
                <a:ext cx="73604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0762AE9-2181-454A-88D1-19DD31BF3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305" y="4540890"/>
                <a:ext cx="736040" cy="34961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4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ultiply 9">
            <a:extLst>
              <a:ext uri="{FF2B5EF4-FFF2-40B4-BE49-F238E27FC236}">
                <a16:creationId xmlns:a16="http://schemas.microsoft.com/office/drawing/2014/main" id="{BB64902D-4093-6940-818A-DCB183D0E5F0}"/>
              </a:ext>
            </a:extLst>
          </p:cNvPr>
          <p:cNvSpPr/>
          <p:nvPr/>
        </p:nvSpPr>
        <p:spPr>
          <a:xfrm>
            <a:off x="4666010" y="1197475"/>
            <a:ext cx="356260" cy="36813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643CBEBD-6E4F-8445-9ED0-213984A46991}"/>
              </a:ext>
            </a:extLst>
          </p:cNvPr>
          <p:cNvSpPr/>
          <p:nvPr/>
        </p:nvSpPr>
        <p:spPr>
          <a:xfrm>
            <a:off x="7549736" y="1203409"/>
            <a:ext cx="415637" cy="3681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/>
              <p:nvPr/>
            </p:nvSpPr>
            <p:spPr>
              <a:xfrm>
                <a:off x="3203499" y="-26566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9" y="-26566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/>
              <p:nvPr/>
            </p:nvSpPr>
            <p:spPr>
              <a:xfrm>
                <a:off x="6082707" y="-290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707" y="-29018"/>
                <a:ext cx="39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/>
              <p:nvPr/>
            </p:nvSpPr>
            <p:spPr>
              <a:xfrm>
                <a:off x="9033320" y="-20735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20" y="-20735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C6796-132C-494E-8C1A-F11F4D266AF3}"/>
              </a:ext>
            </a:extLst>
          </p:cNvPr>
          <p:cNvGrpSpPr/>
          <p:nvPr/>
        </p:nvGrpSpPr>
        <p:grpSpPr>
          <a:xfrm>
            <a:off x="2327559" y="347334"/>
            <a:ext cx="2137563" cy="2013926"/>
            <a:chOff x="2327559" y="432391"/>
            <a:chExt cx="2137563" cy="20139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49E28A-E4EE-724A-9FB5-A0C3C587F9A2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  <a:solidFill>
              <a:srgbClr val="599AD2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27825B-704F-CF49-AF2C-456D435FE174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FD30C1-5B2C-944C-AED2-FA9A4B27A3AE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C2960D-8870-3141-BAAA-41E7C33DFC5C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13451E-E67D-224F-9801-4CD540015342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519257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04DB4B-44EB-0D44-9864-D615CFE9F0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37F7DF-B274-8A41-A768-F5F88C6B27D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89968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62053C-5124-344A-8788-B49679312CC2}"/>
              </a:ext>
            </a:extLst>
          </p:cNvPr>
          <p:cNvGrpSpPr/>
          <p:nvPr/>
        </p:nvGrpSpPr>
        <p:grpSpPr>
          <a:xfrm>
            <a:off x="5217220" y="347332"/>
            <a:ext cx="2137565" cy="2013926"/>
            <a:chOff x="2327557" y="432391"/>
            <a:chExt cx="2137565" cy="201392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7DA22E7-99AC-A243-80E6-5A8C4657C7FD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F38F73-7B08-BE46-AEBA-DE9918CD603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554273-A39B-9C42-9DA2-8494B37C38E7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979894-AEA3-F04F-B852-B223D7A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6DA3FFD-6615-F542-A7AC-80C0FB264FEE}"/>
                </a:ext>
              </a:extLst>
            </p:cNvPr>
            <p:cNvCxnSpPr>
              <a:cxnSpLocks/>
              <a:stCxn id="54" idx="1"/>
              <a:endCxn id="54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FC87D2-FF3B-EC40-AA94-EF179E47D192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A72E77-CBC4-B64E-9CBC-2595E8EA3B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768AF-6AFB-5942-90F7-087FFB11B758}"/>
              </a:ext>
            </a:extLst>
          </p:cNvPr>
          <p:cNvGrpSpPr/>
          <p:nvPr/>
        </p:nvGrpSpPr>
        <p:grpSpPr>
          <a:xfrm>
            <a:off x="8166260" y="347330"/>
            <a:ext cx="2137565" cy="2013926"/>
            <a:chOff x="2327557" y="432391"/>
            <a:chExt cx="2137565" cy="20139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DFDE54-37BD-3945-9D20-A5C62E13E746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68F779-E057-1245-B76B-708FD67C6E9A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DDD6C8-ABB8-AF47-9AE5-6D5FACC3153A}"/>
                </a:ext>
              </a:extLst>
            </p:cNvPr>
            <p:cNvCxnSpPr>
              <a:cxnSpLocks/>
              <a:stCxn id="62" idx="0"/>
              <a:endCxn id="62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9523B-284A-EC4D-B9D8-710A822E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13B3D9-EE6B-1246-B3E2-A7FF19C7730A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0B6471-FB06-834F-9DA3-F4810ABF53F7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AB1A43-6097-CA41-AD41-2E8250A51A75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/>
              <p:nvPr/>
            </p:nvSpPr>
            <p:spPr>
              <a:xfrm>
                <a:off x="2380346" y="4805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46" y="480568"/>
                <a:ext cx="389860" cy="338554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77A5D5-8069-CD47-8222-C6ED9D273269}"/>
                  </a:ext>
                </a:extLst>
              </p:cNvPr>
              <p:cNvSpPr txBox="1"/>
              <p:nvPr/>
            </p:nvSpPr>
            <p:spPr>
              <a:xfrm>
                <a:off x="2906554" y="4805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77A5D5-8069-CD47-8222-C6ED9D27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4" y="480568"/>
                <a:ext cx="389860" cy="338554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D748187-62DC-274D-B163-BC352C492337}"/>
                  </a:ext>
                </a:extLst>
              </p:cNvPr>
              <p:cNvSpPr txBox="1"/>
              <p:nvPr/>
            </p:nvSpPr>
            <p:spPr>
              <a:xfrm>
                <a:off x="3434164" y="48333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D748187-62DC-274D-B163-BC352C49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64" y="483334"/>
                <a:ext cx="389860" cy="338554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CC096-CEE4-9B43-A6A0-810F0E12AEB7}"/>
                  </a:ext>
                </a:extLst>
              </p:cNvPr>
              <p:cNvSpPr txBox="1"/>
              <p:nvPr/>
            </p:nvSpPr>
            <p:spPr>
              <a:xfrm>
                <a:off x="4005143" y="4945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CC096-CEE4-9B43-A6A0-810F0E12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43" y="494572"/>
                <a:ext cx="389860" cy="338554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/>
              <p:nvPr/>
            </p:nvSpPr>
            <p:spPr>
              <a:xfrm>
                <a:off x="2380346" y="97395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46" y="973950"/>
                <a:ext cx="389860" cy="338554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FEA1D1-A5A3-1641-A0AC-D6DE942BDFEF}"/>
                  </a:ext>
                </a:extLst>
              </p:cNvPr>
              <p:cNvSpPr txBox="1"/>
              <p:nvPr/>
            </p:nvSpPr>
            <p:spPr>
              <a:xfrm>
                <a:off x="2925668" y="97986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FEA1D1-A5A3-1641-A0AC-D6DE942B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68" y="979863"/>
                <a:ext cx="389860" cy="338554"/>
              </a:xfrm>
              <a:prstGeom prst="rect">
                <a:avLst/>
              </a:prstGeom>
              <a:blipFill>
                <a:blip r:embed="rId10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67456-C4E9-F24B-9F36-2D8B8C8D9A3E}"/>
                  </a:ext>
                </a:extLst>
              </p:cNvPr>
              <p:cNvSpPr txBox="1"/>
              <p:nvPr/>
            </p:nvSpPr>
            <p:spPr>
              <a:xfrm>
                <a:off x="3440546" y="97088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67456-C4E9-F24B-9F36-2D8B8C8D9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46" y="970882"/>
                <a:ext cx="389860" cy="338554"/>
              </a:xfrm>
              <a:prstGeom prst="rect">
                <a:avLst/>
              </a:prstGeom>
              <a:blipFill>
                <a:blip r:embed="rId1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138DDD-9AA8-704F-B16F-B844F8085B8F}"/>
                  </a:ext>
                </a:extLst>
              </p:cNvPr>
              <p:cNvSpPr txBox="1"/>
              <p:nvPr/>
            </p:nvSpPr>
            <p:spPr>
              <a:xfrm>
                <a:off x="4004109" y="96612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138DDD-9AA8-704F-B16F-B844F808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09" y="966124"/>
                <a:ext cx="389860" cy="338554"/>
              </a:xfrm>
              <a:prstGeom prst="rect">
                <a:avLst/>
              </a:prstGeom>
              <a:blipFill>
                <a:blip r:embed="rId12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/>
              <p:nvPr/>
            </p:nvSpPr>
            <p:spPr>
              <a:xfrm>
                <a:off x="2379312" y="14620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12" y="1462068"/>
                <a:ext cx="389860" cy="338554"/>
              </a:xfrm>
              <a:prstGeom prst="rect">
                <a:avLst/>
              </a:prstGeom>
              <a:blipFill>
                <a:blip r:embed="rId1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BE0EAA7-0673-4A41-B3BB-9110811EDD94}"/>
                  </a:ext>
                </a:extLst>
              </p:cNvPr>
              <p:cNvSpPr txBox="1"/>
              <p:nvPr/>
            </p:nvSpPr>
            <p:spPr>
              <a:xfrm>
                <a:off x="2905520" y="14620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BE0EAA7-0673-4A41-B3BB-9110811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20" y="1462068"/>
                <a:ext cx="389860" cy="338554"/>
              </a:xfrm>
              <a:prstGeom prst="rect">
                <a:avLst/>
              </a:prstGeom>
              <a:blipFill>
                <a:blip r:embed="rId14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0247C1-8FA0-3E43-B986-CD8BEF9844AB}"/>
                  </a:ext>
                </a:extLst>
              </p:cNvPr>
              <p:cNvSpPr txBox="1"/>
              <p:nvPr/>
            </p:nvSpPr>
            <p:spPr>
              <a:xfrm>
                <a:off x="3433130" y="146483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0247C1-8FA0-3E43-B986-CD8BEF98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30" y="1464834"/>
                <a:ext cx="389860" cy="338554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CF6C0-DB29-8C44-8BB3-CA89528C2D8F}"/>
                  </a:ext>
                </a:extLst>
              </p:cNvPr>
              <p:cNvSpPr txBox="1"/>
              <p:nvPr/>
            </p:nvSpPr>
            <p:spPr>
              <a:xfrm>
                <a:off x="4004109" y="14760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CF6C0-DB29-8C44-8BB3-CA89528C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09" y="1476072"/>
                <a:ext cx="389860" cy="338554"/>
              </a:xfrm>
              <a:prstGeom prst="rect">
                <a:avLst/>
              </a:prstGeom>
              <a:blipFill>
                <a:blip r:embed="rId1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/>
              <p:nvPr/>
            </p:nvSpPr>
            <p:spPr>
              <a:xfrm>
                <a:off x="2379312" y="192709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12" y="1927098"/>
                <a:ext cx="389860" cy="338554"/>
              </a:xfrm>
              <a:prstGeom prst="rect">
                <a:avLst/>
              </a:prstGeom>
              <a:blipFill>
                <a:blip r:embed="rId1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09960EB-0D03-ED44-B986-AA625EF1CAD3}"/>
                  </a:ext>
                </a:extLst>
              </p:cNvPr>
              <p:cNvSpPr txBox="1"/>
              <p:nvPr/>
            </p:nvSpPr>
            <p:spPr>
              <a:xfrm>
                <a:off x="2924634" y="193301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09960EB-0D03-ED44-B986-AA625EF1C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34" y="1933011"/>
                <a:ext cx="389860" cy="338554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4A840-6C3D-2548-82C2-23E361023F11}"/>
                  </a:ext>
                </a:extLst>
              </p:cNvPr>
              <p:cNvSpPr txBox="1"/>
              <p:nvPr/>
            </p:nvSpPr>
            <p:spPr>
              <a:xfrm>
                <a:off x="3439512" y="192403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4A840-6C3D-2548-82C2-23E361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512" y="1924030"/>
                <a:ext cx="389860" cy="338554"/>
              </a:xfrm>
              <a:prstGeom prst="rect">
                <a:avLst/>
              </a:prstGeom>
              <a:blipFill>
                <a:blip r:embed="rId1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F6ED626-8C59-0346-A8B7-DDF882D4FB0A}"/>
                  </a:ext>
                </a:extLst>
              </p:cNvPr>
              <p:cNvSpPr txBox="1"/>
              <p:nvPr/>
            </p:nvSpPr>
            <p:spPr>
              <a:xfrm>
                <a:off x="4003075" y="19192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F6ED626-8C59-0346-A8B7-DDF882D4F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75" y="1919272"/>
                <a:ext cx="389860" cy="338554"/>
              </a:xfrm>
              <a:prstGeom prst="rect">
                <a:avLst/>
              </a:prstGeom>
              <a:blipFill>
                <a:blip r:embed="rId2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/>
              <p:nvPr/>
            </p:nvSpPr>
            <p:spPr>
              <a:xfrm>
                <a:off x="5241501" y="4746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01" y="474655"/>
                <a:ext cx="389860" cy="338554"/>
              </a:xfrm>
              <a:prstGeom prst="rect">
                <a:avLst/>
              </a:prstGeom>
              <a:blipFill>
                <a:blip r:embed="rId21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/>
              <p:nvPr/>
            </p:nvSpPr>
            <p:spPr>
              <a:xfrm>
                <a:off x="5774797" y="4746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97" y="474655"/>
                <a:ext cx="389860" cy="338554"/>
              </a:xfrm>
              <a:prstGeom prst="rect">
                <a:avLst/>
              </a:prstGeom>
              <a:blipFill>
                <a:blip r:embed="rId22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/>
              <p:nvPr/>
            </p:nvSpPr>
            <p:spPr>
              <a:xfrm>
                <a:off x="6302407" y="47742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07" y="477421"/>
                <a:ext cx="389860" cy="338554"/>
              </a:xfrm>
              <a:prstGeom prst="rect">
                <a:avLst/>
              </a:prstGeom>
              <a:blipFill>
                <a:blip r:embed="rId23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/>
              <p:nvPr/>
            </p:nvSpPr>
            <p:spPr>
              <a:xfrm>
                <a:off x="6873386" y="4886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86" y="488659"/>
                <a:ext cx="389860" cy="338554"/>
              </a:xfrm>
              <a:prstGeom prst="rect">
                <a:avLst/>
              </a:prstGeom>
              <a:blipFill>
                <a:blip r:embed="rId2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1E181F-31E3-A74D-A82E-E768136C9690}"/>
                  </a:ext>
                </a:extLst>
              </p:cNvPr>
              <p:cNvSpPr txBox="1"/>
              <p:nvPr/>
            </p:nvSpPr>
            <p:spPr>
              <a:xfrm>
                <a:off x="5241501" y="96803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1E181F-31E3-A74D-A82E-E768136C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01" y="968037"/>
                <a:ext cx="389860" cy="338554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7333F1-9726-6A4E-B8DF-777668776A5C}"/>
                  </a:ext>
                </a:extLst>
              </p:cNvPr>
              <p:cNvSpPr txBox="1"/>
              <p:nvPr/>
            </p:nvSpPr>
            <p:spPr>
              <a:xfrm>
                <a:off x="5793911" y="97395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7333F1-9726-6A4E-B8DF-77766877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11" y="973950"/>
                <a:ext cx="389860" cy="338554"/>
              </a:xfrm>
              <a:prstGeom prst="rect">
                <a:avLst/>
              </a:prstGeom>
              <a:blipFill>
                <a:blip r:embed="rId26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6724BB-BB2E-904E-89FB-E1935589EF6A}"/>
                  </a:ext>
                </a:extLst>
              </p:cNvPr>
              <p:cNvSpPr txBox="1"/>
              <p:nvPr/>
            </p:nvSpPr>
            <p:spPr>
              <a:xfrm>
                <a:off x="6308789" y="96496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6724BB-BB2E-904E-89FB-E1935589E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89" y="964969"/>
                <a:ext cx="389860" cy="338554"/>
              </a:xfrm>
              <a:prstGeom prst="rect">
                <a:avLst/>
              </a:prstGeom>
              <a:blipFill>
                <a:blip r:embed="rId2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C4B9EB-87A0-E842-A1A5-42BF46BE76A8}"/>
                  </a:ext>
                </a:extLst>
              </p:cNvPr>
              <p:cNvSpPr txBox="1"/>
              <p:nvPr/>
            </p:nvSpPr>
            <p:spPr>
              <a:xfrm>
                <a:off x="6872352" y="96021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C4B9EB-87A0-E842-A1A5-42BF46BE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52" y="960211"/>
                <a:ext cx="389860" cy="338554"/>
              </a:xfrm>
              <a:prstGeom prst="rect">
                <a:avLst/>
              </a:prstGeom>
              <a:blipFill>
                <a:blip r:embed="rId28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4647BB-0DE1-244C-9F97-5C92FA3ABB64}"/>
                  </a:ext>
                </a:extLst>
              </p:cNvPr>
              <p:cNvSpPr txBox="1"/>
              <p:nvPr/>
            </p:nvSpPr>
            <p:spPr>
              <a:xfrm>
                <a:off x="5240467" y="14561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4647BB-0DE1-244C-9F97-5C92FA3A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7" y="1456155"/>
                <a:ext cx="389860" cy="338554"/>
              </a:xfrm>
              <a:prstGeom prst="rect">
                <a:avLst/>
              </a:prstGeom>
              <a:blipFill>
                <a:blip r:embed="rId29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793DAF-87BE-2F44-83CE-8C070D2CA9C5}"/>
                  </a:ext>
                </a:extLst>
              </p:cNvPr>
              <p:cNvSpPr txBox="1"/>
              <p:nvPr/>
            </p:nvSpPr>
            <p:spPr>
              <a:xfrm>
                <a:off x="5773763" y="14561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793DAF-87BE-2F44-83CE-8C070D2C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63" y="1456155"/>
                <a:ext cx="389860" cy="338554"/>
              </a:xfrm>
              <a:prstGeom prst="rect">
                <a:avLst/>
              </a:prstGeom>
              <a:blipFill>
                <a:blip r:embed="rId30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DFA087-2E13-A644-9981-B65E6BBC9374}"/>
                  </a:ext>
                </a:extLst>
              </p:cNvPr>
              <p:cNvSpPr txBox="1"/>
              <p:nvPr/>
            </p:nvSpPr>
            <p:spPr>
              <a:xfrm>
                <a:off x="6301373" y="145892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DFA087-2E13-A644-9981-B65E6BBC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73" y="1458921"/>
                <a:ext cx="389860" cy="338554"/>
              </a:xfrm>
              <a:prstGeom prst="rect">
                <a:avLst/>
              </a:prstGeom>
              <a:blipFill>
                <a:blip r:embed="rId3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F1BCE6C-D1F9-5A46-B0FA-295A564EBAE5}"/>
                  </a:ext>
                </a:extLst>
              </p:cNvPr>
              <p:cNvSpPr txBox="1"/>
              <p:nvPr/>
            </p:nvSpPr>
            <p:spPr>
              <a:xfrm>
                <a:off x="6872352" y="14701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F1BCE6C-D1F9-5A46-B0FA-295A564E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52" y="1470159"/>
                <a:ext cx="389860" cy="338554"/>
              </a:xfrm>
              <a:prstGeom prst="rect">
                <a:avLst/>
              </a:prstGeom>
              <a:blipFill>
                <a:blip r:embed="rId32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D61C9D3-A82F-C845-B81D-B0440BEB06DF}"/>
                  </a:ext>
                </a:extLst>
              </p:cNvPr>
              <p:cNvSpPr txBox="1"/>
              <p:nvPr/>
            </p:nvSpPr>
            <p:spPr>
              <a:xfrm>
                <a:off x="5252805" y="196277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D61C9D3-A82F-C845-B81D-B0440BEB0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05" y="1962770"/>
                <a:ext cx="389860" cy="338554"/>
              </a:xfrm>
              <a:prstGeom prst="rect">
                <a:avLst/>
              </a:prstGeom>
              <a:blipFill>
                <a:blip r:embed="rId33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DD21418-206D-9C4D-92FC-8409C5E9EC8C}"/>
                  </a:ext>
                </a:extLst>
              </p:cNvPr>
              <p:cNvSpPr txBox="1"/>
              <p:nvPr/>
            </p:nvSpPr>
            <p:spPr>
              <a:xfrm>
                <a:off x="5778347" y="196109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DD21418-206D-9C4D-92FC-8409C5E9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47" y="1961095"/>
                <a:ext cx="389860" cy="338554"/>
              </a:xfrm>
              <a:prstGeom prst="rect">
                <a:avLst/>
              </a:prstGeom>
              <a:blipFill>
                <a:blip r:embed="rId34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D1F7729-404D-F843-9381-0CB258415539}"/>
                  </a:ext>
                </a:extLst>
              </p:cNvPr>
              <p:cNvSpPr txBox="1"/>
              <p:nvPr/>
            </p:nvSpPr>
            <p:spPr>
              <a:xfrm>
                <a:off x="6308883" y="197458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D1F7729-404D-F843-9381-0CB25841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83" y="1974587"/>
                <a:ext cx="389860" cy="338554"/>
              </a:xfrm>
              <a:prstGeom prst="rect">
                <a:avLst/>
              </a:prstGeom>
              <a:blipFill>
                <a:blip r:embed="rId35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3F4002-AC95-D343-872A-3E29D1BCB025}"/>
                  </a:ext>
                </a:extLst>
              </p:cNvPr>
              <p:cNvSpPr txBox="1"/>
              <p:nvPr/>
            </p:nvSpPr>
            <p:spPr>
              <a:xfrm>
                <a:off x="6874437" y="196122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3F4002-AC95-D343-872A-3E29D1BC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37" y="1961227"/>
                <a:ext cx="389860" cy="338554"/>
              </a:xfrm>
              <a:prstGeom prst="rect">
                <a:avLst/>
              </a:prstGeom>
              <a:blipFill>
                <a:blip r:embed="rId3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/>
              <p:nvPr/>
            </p:nvSpPr>
            <p:spPr>
              <a:xfrm>
                <a:off x="8221293" y="4886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93" y="488659"/>
                <a:ext cx="389860" cy="338554"/>
              </a:xfrm>
              <a:prstGeom prst="rect">
                <a:avLst/>
              </a:prstGeom>
              <a:blipFill>
                <a:blip r:embed="rId3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/>
              <p:nvPr/>
            </p:nvSpPr>
            <p:spPr>
              <a:xfrm>
                <a:off x="8756133" y="46483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33" y="464837"/>
                <a:ext cx="389860" cy="338554"/>
              </a:xfrm>
              <a:prstGeom prst="rect">
                <a:avLst/>
              </a:prstGeom>
              <a:blipFill>
                <a:blip r:embed="rId3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/>
              <p:nvPr/>
            </p:nvSpPr>
            <p:spPr>
              <a:xfrm>
                <a:off x="9276518" y="47785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18" y="477858"/>
                <a:ext cx="389860" cy="338554"/>
              </a:xfrm>
              <a:prstGeom prst="rect">
                <a:avLst/>
              </a:prstGeom>
              <a:blipFill>
                <a:blip r:embed="rId3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/>
              <p:nvPr/>
            </p:nvSpPr>
            <p:spPr>
              <a:xfrm>
                <a:off x="9847497" y="48909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97" y="489096"/>
                <a:ext cx="389860" cy="338554"/>
              </a:xfrm>
              <a:prstGeom prst="rect">
                <a:avLst/>
              </a:prstGeom>
              <a:blipFill>
                <a:blip r:embed="rId4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/>
              <p:nvPr/>
            </p:nvSpPr>
            <p:spPr>
              <a:xfrm>
                <a:off x="8222700" y="96847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00" y="968474"/>
                <a:ext cx="389860" cy="338554"/>
              </a:xfrm>
              <a:prstGeom prst="rect">
                <a:avLst/>
              </a:prstGeom>
              <a:blipFill>
                <a:blip r:embed="rId4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/>
              <p:nvPr/>
            </p:nvSpPr>
            <p:spPr>
              <a:xfrm>
                <a:off x="8768022" y="97438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22" y="974387"/>
                <a:ext cx="389860" cy="338554"/>
              </a:xfrm>
              <a:prstGeom prst="rect">
                <a:avLst/>
              </a:prstGeom>
              <a:blipFill>
                <a:blip r:embed="rId4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/>
              <p:nvPr/>
            </p:nvSpPr>
            <p:spPr>
              <a:xfrm>
                <a:off x="9282900" y="96540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900" y="965406"/>
                <a:ext cx="389860" cy="338554"/>
              </a:xfrm>
              <a:prstGeom prst="rect">
                <a:avLst/>
              </a:prstGeom>
              <a:blipFill>
                <a:blip r:embed="rId4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/>
              <p:nvPr/>
            </p:nvSpPr>
            <p:spPr>
              <a:xfrm>
                <a:off x="9846463" y="96064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63" y="960648"/>
                <a:ext cx="389860" cy="338554"/>
              </a:xfrm>
              <a:prstGeom prst="rect">
                <a:avLst/>
              </a:prstGeom>
              <a:blipFill>
                <a:blip r:embed="rId4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/>
              <p:nvPr/>
            </p:nvSpPr>
            <p:spPr>
              <a:xfrm>
                <a:off x="8221666" y="145659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66" y="1456592"/>
                <a:ext cx="389860" cy="338554"/>
              </a:xfrm>
              <a:prstGeom prst="rect">
                <a:avLst/>
              </a:prstGeom>
              <a:blipFill>
                <a:blip r:embed="rId4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/>
              <p:nvPr/>
            </p:nvSpPr>
            <p:spPr>
              <a:xfrm>
                <a:off x="8747874" y="145659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874" y="1456592"/>
                <a:ext cx="389860" cy="338554"/>
              </a:xfrm>
              <a:prstGeom prst="rect">
                <a:avLst/>
              </a:prstGeom>
              <a:blipFill>
                <a:blip r:embed="rId4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/>
              <p:nvPr/>
            </p:nvSpPr>
            <p:spPr>
              <a:xfrm>
                <a:off x="9275484" y="145935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84" y="1459358"/>
                <a:ext cx="389860" cy="338554"/>
              </a:xfrm>
              <a:prstGeom prst="rect">
                <a:avLst/>
              </a:prstGeom>
              <a:blipFill>
                <a:blip r:embed="rId4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/>
              <p:nvPr/>
            </p:nvSpPr>
            <p:spPr>
              <a:xfrm>
                <a:off x="9846463" y="147059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63" y="1470596"/>
                <a:ext cx="389860" cy="338554"/>
              </a:xfrm>
              <a:prstGeom prst="rect">
                <a:avLst/>
              </a:prstGeom>
              <a:blipFill>
                <a:blip r:embed="rId4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/>
              <p:nvPr/>
            </p:nvSpPr>
            <p:spPr>
              <a:xfrm>
                <a:off x="8221666" y="195685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66" y="1956857"/>
                <a:ext cx="389860" cy="338554"/>
              </a:xfrm>
              <a:prstGeom prst="rect">
                <a:avLst/>
              </a:prstGeom>
              <a:blipFill>
                <a:blip r:embed="rId4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/>
              <p:nvPr/>
            </p:nvSpPr>
            <p:spPr>
              <a:xfrm>
                <a:off x="8766988" y="196277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88" y="1962770"/>
                <a:ext cx="389860" cy="338554"/>
              </a:xfrm>
              <a:prstGeom prst="rect">
                <a:avLst/>
              </a:prstGeom>
              <a:blipFill>
                <a:blip r:embed="rId5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/>
              <p:nvPr/>
            </p:nvSpPr>
            <p:spPr>
              <a:xfrm>
                <a:off x="9281866" y="195378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866" y="1953789"/>
                <a:ext cx="389860" cy="338554"/>
              </a:xfrm>
              <a:prstGeom prst="rect">
                <a:avLst/>
              </a:prstGeom>
              <a:blipFill>
                <a:blip r:embed="rId5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/>
              <p:nvPr/>
            </p:nvSpPr>
            <p:spPr>
              <a:xfrm>
                <a:off x="9845429" y="194903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29" y="1949031"/>
                <a:ext cx="389860" cy="338554"/>
              </a:xfrm>
              <a:prstGeom prst="rect">
                <a:avLst/>
              </a:prstGeom>
              <a:blipFill>
                <a:blip r:embed="rId5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ame 116">
            <a:extLst>
              <a:ext uri="{FF2B5EF4-FFF2-40B4-BE49-F238E27FC236}">
                <a16:creationId xmlns:a16="http://schemas.microsoft.com/office/drawing/2014/main" id="{C8708385-EEA2-874C-AC58-6042BC9CE00A}"/>
              </a:ext>
            </a:extLst>
          </p:cNvPr>
          <p:cNvSpPr/>
          <p:nvPr/>
        </p:nvSpPr>
        <p:spPr>
          <a:xfrm>
            <a:off x="2241307" y="972056"/>
            <a:ext cx="2310062" cy="380949"/>
          </a:xfrm>
          <a:prstGeom prst="frame">
            <a:avLst>
              <a:gd name="adj1" fmla="val 13903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Frame 117">
            <a:extLst>
              <a:ext uri="{FF2B5EF4-FFF2-40B4-BE49-F238E27FC236}">
                <a16:creationId xmlns:a16="http://schemas.microsoft.com/office/drawing/2014/main" id="{67EE4F46-2312-7F43-B519-08E1FB2091B0}"/>
              </a:ext>
            </a:extLst>
          </p:cNvPr>
          <p:cNvSpPr/>
          <p:nvPr/>
        </p:nvSpPr>
        <p:spPr>
          <a:xfrm>
            <a:off x="2245659" y="452117"/>
            <a:ext cx="2310062" cy="383357"/>
          </a:xfrm>
          <a:prstGeom prst="frame">
            <a:avLst>
              <a:gd name="adj1" fmla="val 13902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Frame 118">
            <a:extLst>
              <a:ext uri="{FF2B5EF4-FFF2-40B4-BE49-F238E27FC236}">
                <a16:creationId xmlns:a16="http://schemas.microsoft.com/office/drawing/2014/main" id="{046DDFB8-F8BC-164A-8DDD-6A8863037B94}"/>
              </a:ext>
            </a:extLst>
          </p:cNvPr>
          <p:cNvSpPr/>
          <p:nvPr/>
        </p:nvSpPr>
        <p:spPr>
          <a:xfrm>
            <a:off x="2245659" y="1891897"/>
            <a:ext cx="2310062" cy="412000"/>
          </a:xfrm>
          <a:prstGeom prst="frame">
            <a:avLst>
              <a:gd name="adj1" fmla="val 13902"/>
            </a:avLst>
          </a:prstGeom>
          <a:solidFill>
            <a:srgbClr val="FFC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Frame 119">
            <a:extLst>
              <a:ext uri="{FF2B5EF4-FFF2-40B4-BE49-F238E27FC236}">
                <a16:creationId xmlns:a16="http://schemas.microsoft.com/office/drawing/2014/main" id="{E5B76A37-1947-AA4C-889C-4EB6D05754CD}"/>
              </a:ext>
            </a:extLst>
          </p:cNvPr>
          <p:cNvSpPr/>
          <p:nvPr/>
        </p:nvSpPr>
        <p:spPr>
          <a:xfrm>
            <a:off x="5269507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ame 120">
            <a:extLst>
              <a:ext uri="{FF2B5EF4-FFF2-40B4-BE49-F238E27FC236}">
                <a16:creationId xmlns:a16="http://schemas.microsoft.com/office/drawing/2014/main" id="{E94BE099-3F41-0D4E-A94A-A1A0498B3202}"/>
              </a:ext>
            </a:extLst>
          </p:cNvPr>
          <p:cNvSpPr/>
          <p:nvPr/>
        </p:nvSpPr>
        <p:spPr>
          <a:xfrm>
            <a:off x="5811026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Frame 121">
            <a:extLst>
              <a:ext uri="{FF2B5EF4-FFF2-40B4-BE49-F238E27FC236}">
                <a16:creationId xmlns:a16="http://schemas.microsoft.com/office/drawing/2014/main" id="{75BD3718-4A3B-AA4C-A0C3-E08EC3516E1C}"/>
              </a:ext>
            </a:extLst>
          </p:cNvPr>
          <p:cNvSpPr/>
          <p:nvPr/>
        </p:nvSpPr>
        <p:spPr>
          <a:xfrm>
            <a:off x="6345866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FFC10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4D57344-F173-1C41-AF44-70CC0858D6EE}"/>
              </a:ext>
            </a:extLst>
          </p:cNvPr>
          <p:cNvSpPr/>
          <p:nvPr/>
        </p:nvSpPr>
        <p:spPr>
          <a:xfrm>
            <a:off x="8758289" y="445051"/>
            <a:ext cx="419959" cy="397486"/>
          </a:xfrm>
          <a:prstGeom prst="frame">
            <a:avLst>
              <a:gd name="adj1" fmla="val 11294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CC00C1CC-BA3D-6A41-B4B1-5CE10858EF2A}"/>
              </a:ext>
            </a:extLst>
          </p:cNvPr>
          <p:cNvSpPr/>
          <p:nvPr/>
        </p:nvSpPr>
        <p:spPr>
          <a:xfrm>
            <a:off x="8226954" y="960139"/>
            <a:ext cx="417085" cy="377474"/>
          </a:xfrm>
          <a:prstGeom prst="frame">
            <a:avLst>
              <a:gd name="adj1" fmla="val 11294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Frame 124">
            <a:extLst>
              <a:ext uri="{FF2B5EF4-FFF2-40B4-BE49-F238E27FC236}">
                <a16:creationId xmlns:a16="http://schemas.microsoft.com/office/drawing/2014/main" id="{59EC5B5E-1798-334E-BFA8-7E9F5A1B45ED}"/>
              </a:ext>
            </a:extLst>
          </p:cNvPr>
          <p:cNvSpPr/>
          <p:nvPr/>
        </p:nvSpPr>
        <p:spPr>
          <a:xfrm>
            <a:off x="9312207" y="1953751"/>
            <a:ext cx="407895" cy="372378"/>
          </a:xfrm>
          <a:prstGeom prst="frame">
            <a:avLst>
              <a:gd name="adj1" fmla="val 11655"/>
            </a:avLst>
          </a:prstGeom>
          <a:solidFill>
            <a:srgbClr val="FFC10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CD099A-3453-FB4A-925C-5C111FF6A5D9}"/>
              </a:ext>
            </a:extLst>
          </p:cNvPr>
          <p:cNvSpPr txBox="1"/>
          <p:nvPr/>
        </p:nvSpPr>
        <p:spPr>
          <a:xfrm>
            <a:off x="1114103" y="952648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99E289-28DF-054E-AAAE-9E6B8C083C55}"/>
              </a:ext>
            </a:extLst>
          </p:cNvPr>
          <p:cNvSpPr txBox="1"/>
          <p:nvPr/>
        </p:nvSpPr>
        <p:spPr>
          <a:xfrm>
            <a:off x="1114565" y="1962330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A6B99-92BC-0F43-B827-A638430ABD78}"/>
              </a:ext>
            </a:extLst>
          </p:cNvPr>
          <p:cNvSpPr txBox="1"/>
          <p:nvPr/>
        </p:nvSpPr>
        <p:spPr>
          <a:xfrm>
            <a:off x="1116778" y="462602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372749D-6A51-174E-B165-A75A1427A6B1}"/>
              </a:ext>
            </a:extLst>
          </p:cNvPr>
          <p:cNvSpPr txBox="1"/>
          <p:nvPr/>
        </p:nvSpPr>
        <p:spPr>
          <a:xfrm>
            <a:off x="175853" y="5862587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MM: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C7CFCCE-89F8-364B-B158-C02E1288A3B1}"/>
              </a:ext>
            </a:extLst>
          </p:cNvPr>
          <p:cNvSpPr txBox="1"/>
          <p:nvPr/>
        </p:nvSpPr>
        <p:spPr>
          <a:xfrm>
            <a:off x="167878" y="5405230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H2D: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B41B6-8739-2349-A783-C4BAB10B0968}"/>
              </a:ext>
            </a:extLst>
          </p:cNvPr>
          <p:cNvCxnSpPr>
            <a:cxnSpLocks/>
          </p:cNvCxnSpPr>
          <p:nvPr/>
        </p:nvCxnSpPr>
        <p:spPr>
          <a:xfrm>
            <a:off x="269358" y="5110730"/>
            <a:ext cx="1153988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5AEF1-2361-4043-B2E6-94F65330201D}"/>
              </a:ext>
            </a:extLst>
          </p:cNvPr>
          <p:cNvGrpSpPr/>
          <p:nvPr/>
        </p:nvGrpSpPr>
        <p:grpSpPr>
          <a:xfrm>
            <a:off x="252902" y="2517690"/>
            <a:ext cx="11712665" cy="2283555"/>
            <a:chOff x="508072" y="2517690"/>
            <a:chExt cx="11712665" cy="2283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D062AE39-265D-244B-AAFC-3A3E78A43598}"/>
                </a:ext>
              </a:extLst>
            </p:cNvPr>
            <p:cNvSpPr/>
            <p:nvPr/>
          </p:nvSpPr>
          <p:spPr>
            <a:xfrm>
              <a:off x="974391" y="2725831"/>
              <a:ext cx="11232352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52D04444-525D-BA48-8494-E5F93B107C20}"/>
                </a:ext>
              </a:extLst>
            </p:cNvPr>
            <p:cNvSpPr/>
            <p:nvPr/>
          </p:nvSpPr>
          <p:spPr>
            <a:xfrm>
              <a:off x="974391" y="3474596"/>
              <a:ext cx="11246346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Frame 127">
              <a:extLst>
                <a:ext uri="{FF2B5EF4-FFF2-40B4-BE49-F238E27FC236}">
                  <a16:creationId xmlns:a16="http://schemas.microsoft.com/office/drawing/2014/main" id="{76A9CC52-1C91-3841-BF15-6CACF91EA560}"/>
                </a:ext>
              </a:extLst>
            </p:cNvPr>
            <p:cNvSpPr/>
            <p:nvPr/>
          </p:nvSpPr>
          <p:spPr>
            <a:xfrm>
              <a:off x="967393" y="4255765"/>
              <a:ext cx="11253344" cy="545480"/>
            </a:xfrm>
            <a:prstGeom prst="frame">
              <a:avLst>
                <a:gd name="adj1" fmla="val 10235"/>
              </a:avLst>
            </a:prstGeom>
            <a:solidFill>
              <a:srgbClr val="33A3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/>
                <p:nvPr/>
              </p:nvSpPr>
              <p:spPr>
                <a:xfrm>
                  <a:off x="1405273" y="2824087"/>
                  <a:ext cx="25340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73" y="2824087"/>
                  <a:ext cx="253406" cy="349615"/>
                </a:xfrm>
                <a:prstGeom prst="rect">
                  <a:avLst/>
                </a:prstGeom>
                <a:blipFill>
                  <a:blip r:embed="rId5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/>
                <p:nvPr/>
              </p:nvSpPr>
              <p:spPr>
                <a:xfrm>
                  <a:off x="1701730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30" y="2822478"/>
                  <a:ext cx="782278" cy="349615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D121F94-D122-F449-9CAD-E0D003D0F7A7}"/>
                    </a:ext>
                  </a:extLst>
                </p:cNvPr>
                <p:cNvSpPr/>
                <p:nvPr/>
              </p:nvSpPr>
              <p:spPr>
                <a:xfrm>
                  <a:off x="2776710" y="2825264"/>
                  <a:ext cx="25164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D121F94-D122-F449-9CAD-E0D003D0F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710" y="2825264"/>
                  <a:ext cx="251645" cy="349615"/>
                </a:xfrm>
                <a:prstGeom prst="rect">
                  <a:avLst/>
                </a:prstGeom>
                <a:blipFill>
                  <a:blip r:embed="rId57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EC147B4-7043-7C40-BA27-7FFA273AC3FF}"/>
                    </a:ext>
                  </a:extLst>
                </p:cNvPr>
                <p:cNvSpPr/>
                <p:nvPr/>
              </p:nvSpPr>
              <p:spPr>
                <a:xfrm>
                  <a:off x="3063369" y="2823219"/>
                  <a:ext cx="25164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EC147B4-7043-7C40-BA27-7FFA273AC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369" y="2823219"/>
                  <a:ext cx="251645" cy="349615"/>
                </a:xfrm>
                <a:prstGeom prst="rect">
                  <a:avLst/>
                </a:prstGeom>
                <a:blipFill>
                  <a:blip r:embed="rId58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560BF8E-02B9-9B44-8B0E-5C7F5C37B6F2}"/>
                    </a:ext>
                  </a:extLst>
                </p:cNvPr>
                <p:cNvSpPr/>
                <p:nvPr/>
              </p:nvSpPr>
              <p:spPr>
                <a:xfrm>
                  <a:off x="4034074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560BF8E-02B9-9B44-8B0E-5C7F5C37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074" y="2822478"/>
                  <a:ext cx="782278" cy="34961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09181B1-CDD5-5A43-BE96-162E5417F97A}"/>
                    </a:ext>
                  </a:extLst>
                </p:cNvPr>
                <p:cNvSpPr/>
                <p:nvPr/>
              </p:nvSpPr>
              <p:spPr>
                <a:xfrm>
                  <a:off x="4870024" y="2822478"/>
                  <a:ext cx="24933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09181B1-CDD5-5A43-BE96-162E5417F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024" y="2822478"/>
                  <a:ext cx="249330" cy="349615"/>
                </a:xfrm>
                <a:prstGeom prst="rect">
                  <a:avLst/>
                </a:prstGeom>
                <a:blipFill>
                  <a:blip r:embed="rId60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1090539-68DA-F143-8507-6DCFAB5F637E}"/>
                    </a:ext>
                  </a:extLst>
                </p:cNvPr>
                <p:cNvSpPr/>
                <p:nvPr/>
              </p:nvSpPr>
              <p:spPr>
                <a:xfrm>
                  <a:off x="5177783" y="2822478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1090539-68DA-F143-8507-6DCFAB5F63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783" y="2822478"/>
                  <a:ext cx="277458" cy="349615"/>
                </a:xfrm>
                <a:prstGeom prst="rect">
                  <a:avLst/>
                </a:prstGeom>
                <a:blipFill>
                  <a:blip r:embed="rId61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F0A0C01-C71C-1045-9C20-BC77A48BC191}"/>
                    </a:ext>
                  </a:extLst>
                </p:cNvPr>
                <p:cNvSpPr/>
                <p:nvPr/>
              </p:nvSpPr>
              <p:spPr>
                <a:xfrm>
                  <a:off x="6384752" y="282972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F0A0C01-C71C-1045-9C20-BC77A48BC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52" y="2829725"/>
                  <a:ext cx="782278" cy="349615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61C35EE-C61A-EC44-A7EA-1FD7D4E8E3A8}"/>
                    </a:ext>
                  </a:extLst>
                </p:cNvPr>
                <p:cNvSpPr/>
                <p:nvPr/>
              </p:nvSpPr>
              <p:spPr>
                <a:xfrm>
                  <a:off x="7238290" y="2829725"/>
                  <a:ext cx="26823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61C35EE-C61A-EC44-A7EA-1FD7D4E8E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290" y="2829725"/>
                  <a:ext cx="268236" cy="349615"/>
                </a:xfrm>
                <a:prstGeom prst="rect">
                  <a:avLst/>
                </a:prstGeom>
                <a:blipFill>
                  <a:blip r:embed="rId63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1CACF27-5D8C-0046-9B40-654AA8D82C49}"/>
                    </a:ext>
                  </a:extLst>
                </p:cNvPr>
                <p:cNvSpPr/>
                <p:nvPr/>
              </p:nvSpPr>
              <p:spPr>
                <a:xfrm>
                  <a:off x="7545205" y="2829725"/>
                  <a:ext cx="27038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1CACF27-5D8C-0046-9B40-654AA8D82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05" y="2829725"/>
                  <a:ext cx="270386" cy="349615"/>
                </a:xfrm>
                <a:prstGeom prst="rect">
                  <a:avLst/>
                </a:prstGeom>
                <a:blipFill>
                  <a:blip r:embed="rId6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A92FE09-BC06-AD4B-8D44-812E385BA67C}"/>
                    </a:ext>
                  </a:extLst>
                </p:cNvPr>
                <p:cNvSpPr/>
                <p:nvPr/>
              </p:nvSpPr>
              <p:spPr>
                <a:xfrm>
                  <a:off x="8731116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A92FE09-BC06-AD4B-8D44-812E385BA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116" y="2822478"/>
                  <a:ext cx="782278" cy="349615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/>
                <p:nvPr/>
              </p:nvSpPr>
              <p:spPr>
                <a:xfrm>
                  <a:off x="1702640" y="3566976"/>
                  <a:ext cx="24568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640" y="3566976"/>
                  <a:ext cx="245680" cy="349615"/>
                </a:xfrm>
                <a:prstGeom prst="rect">
                  <a:avLst/>
                </a:prstGeom>
                <a:blipFill>
                  <a:blip r:embed="rId66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/>
                <p:nvPr/>
              </p:nvSpPr>
              <p:spPr>
                <a:xfrm>
                  <a:off x="1997012" y="3566976"/>
                  <a:ext cx="24568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12" y="3566976"/>
                  <a:ext cx="245680" cy="349615"/>
                </a:xfrm>
                <a:prstGeom prst="rect">
                  <a:avLst/>
                </a:prstGeom>
                <a:blipFill>
                  <a:blip r:embed="rId67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/>
                <p:nvPr/>
              </p:nvSpPr>
              <p:spPr>
                <a:xfrm>
                  <a:off x="2462124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24" y="3573391"/>
                  <a:ext cx="782278" cy="34961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/>
                <p:nvPr/>
              </p:nvSpPr>
              <p:spPr>
                <a:xfrm>
                  <a:off x="3342158" y="3573391"/>
                  <a:ext cx="23776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158" y="3573391"/>
                  <a:ext cx="237769" cy="349615"/>
                </a:xfrm>
                <a:prstGeom prst="rect">
                  <a:avLst/>
                </a:prstGeom>
                <a:blipFill>
                  <a:blip r:embed="rId69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389B28-BA87-0A4C-9745-D2AB7FEFE210}"/>
                    </a:ext>
                  </a:extLst>
                </p:cNvPr>
                <p:cNvSpPr/>
                <p:nvPr/>
              </p:nvSpPr>
              <p:spPr>
                <a:xfrm>
                  <a:off x="3623986" y="3573391"/>
                  <a:ext cx="2628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389B28-BA87-0A4C-9745-D2AB7FEFE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986" y="3573391"/>
                  <a:ext cx="262800" cy="349615"/>
                </a:xfrm>
                <a:prstGeom prst="rect">
                  <a:avLst/>
                </a:prstGeom>
                <a:blipFill>
                  <a:blip r:embed="rId70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9F51C43-170A-0542-A2C7-167E2CF70E13}"/>
                    </a:ext>
                  </a:extLst>
                </p:cNvPr>
                <p:cNvSpPr/>
                <p:nvPr/>
              </p:nvSpPr>
              <p:spPr>
                <a:xfrm>
                  <a:off x="4818147" y="3579194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9F51C43-170A-0542-A2C7-167E2CF70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147" y="3579194"/>
                  <a:ext cx="782278" cy="349615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B0D825-07E3-A340-B445-708281A1B45E}"/>
                    </a:ext>
                  </a:extLst>
                </p:cNvPr>
                <p:cNvSpPr/>
                <p:nvPr/>
              </p:nvSpPr>
              <p:spPr>
                <a:xfrm>
                  <a:off x="5661085" y="3579194"/>
                  <a:ext cx="26603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B0D825-07E3-A340-B445-708281A1B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085" y="3579194"/>
                  <a:ext cx="266037" cy="349615"/>
                </a:xfrm>
                <a:prstGeom prst="rect">
                  <a:avLst/>
                </a:prstGeom>
                <a:blipFill>
                  <a:blip r:embed="rId72"/>
                  <a:stretch>
                    <a:fillRect l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0C4B405-E22C-C84E-B665-84EB5145D9B3}"/>
                    </a:ext>
                  </a:extLst>
                </p:cNvPr>
                <p:cNvSpPr/>
                <p:nvPr/>
              </p:nvSpPr>
              <p:spPr>
                <a:xfrm>
                  <a:off x="5982919" y="3579194"/>
                  <a:ext cx="28296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0C4B405-E22C-C84E-B665-84EB5145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9" y="3579194"/>
                  <a:ext cx="282969" cy="349615"/>
                </a:xfrm>
                <a:prstGeom prst="rect">
                  <a:avLst/>
                </a:prstGeom>
                <a:blipFill>
                  <a:blip r:embed="rId7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A1D4FAE-4A13-FA40-BDA6-789F4B63F131}"/>
                    </a:ext>
                  </a:extLst>
                </p:cNvPr>
                <p:cNvSpPr/>
                <p:nvPr/>
              </p:nvSpPr>
              <p:spPr>
                <a:xfrm>
                  <a:off x="7947619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A1D4FAE-4A13-FA40-BDA6-789F4B63F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619" y="3573391"/>
                  <a:ext cx="782278" cy="349615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6D928F7-3F22-8B49-810F-E888C7F3BE51}"/>
                    </a:ext>
                  </a:extLst>
                </p:cNvPr>
                <p:cNvSpPr/>
                <p:nvPr/>
              </p:nvSpPr>
              <p:spPr>
                <a:xfrm>
                  <a:off x="8804820" y="3572850"/>
                  <a:ext cx="25304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6D928F7-3F22-8B49-810F-E888C7F3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820" y="3572850"/>
                  <a:ext cx="253043" cy="349615"/>
                </a:xfrm>
                <a:prstGeom prst="rect">
                  <a:avLst/>
                </a:prstGeom>
                <a:blipFill>
                  <a:blip r:embed="rId7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2FDCC75-CB36-E143-8579-AC33D36B186F}"/>
                    </a:ext>
                  </a:extLst>
                </p:cNvPr>
                <p:cNvSpPr/>
                <p:nvPr/>
              </p:nvSpPr>
              <p:spPr>
                <a:xfrm>
                  <a:off x="9119568" y="3572850"/>
                  <a:ext cx="30076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2FDCC75-CB36-E143-8579-AC33D36B18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568" y="3572850"/>
                  <a:ext cx="300763" cy="349615"/>
                </a:xfrm>
                <a:prstGeom prst="rect">
                  <a:avLst/>
                </a:prstGeom>
                <a:blipFill>
                  <a:blip r:embed="rId76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BD0422B-94DE-E447-B01B-B61D0E5C09BD}"/>
                    </a:ext>
                  </a:extLst>
                </p:cNvPr>
                <p:cNvSpPr/>
                <p:nvPr/>
              </p:nvSpPr>
              <p:spPr>
                <a:xfrm>
                  <a:off x="10295671" y="3572850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BD0422B-94DE-E447-B01B-B61D0E5C0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671" y="3572850"/>
                  <a:ext cx="782278" cy="349615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E49FFB3-A233-8547-9003-1A07D0755CEC}"/>
                    </a:ext>
                  </a:extLst>
                </p:cNvPr>
                <p:cNvSpPr/>
                <p:nvPr/>
              </p:nvSpPr>
              <p:spPr>
                <a:xfrm>
                  <a:off x="2255851" y="4344524"/>
                  <a:ext cx="2357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E49FFB3-A233-8547-9003-1A07D0755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851" y="4344524"/>
                  <a:ext cx="235770" cy="349615"/>
                </a:xfrm>
                <a:prstGeom prst="rect">
                  <a:avLst/>
                </a:prstGeom>
                <a:blipFill>
                  <a:blip r:embed="rId78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9C18263-7001-314C-8937-61B29FE06C3E}"/>
                    </a:ext>
                  </a:extLst>
                </p:cNvPr>
                <p:cNvSpPr/>
                <p:nvPr/>
              </p:nvSpPr>
              <p:spPr>
                <a:xfrm>
                  <a:off x="2539820" y="4344524"/>
                  <a:ext cx="2357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9C18263-7001-314C-8937-61B29FE06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820" y="4344524"/>
                  <a:ext cx="235770" cy="349615"/>
                </a:xfrm>
                <a:prstGeom prst="rect">
                  <a:avLst/>
                </a:prstGeom>
                <a:blipFill>
                  <a:blip r:embed="rId79"/>
                  <a:stretch>
                    <a:fillRect l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4CA037A-0946-214A-9DD2-F117DCAB8A69}"/>
                    </a:ext>
                  </a:extLst>
                </p:cNvPr>
                <p:cNvSpPr/>
                <p:nvPr/>
              </p:nvSpPr>
              <p:spPr>
                <a:xfrm>
                  <a:off x="3255656" y="435987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4CA037A-0946-214A-9DD2-F117DCAB8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656" y="4359875"/>
                  <a:ext cx="782278" cy="349615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E012CB-8EA8-C04F-A2EE-28CC79199C12}"/>
                    </a:ext>
                  </a:extLst>
                </p:cNvPr>
                <p:cNvSpPr/>
                <p:nvPr/>
              </p:nvSpPr>
              <p:spPr>
                <a:xfrm>
                  <a:off x="4094773" y="4360179"/>
                  <a:ext cx="251154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E012CB-8EA8-C04F-A2EE-28CC79199C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773" y="4360179"/>
                  <a:ext cx="251154" cy="349615"/>
                </a:xfrm>
                <a:prstGeom prst="rect">
                  <a:avLst/>
                </a:prstGeom>
                <a:blipFill>
                  <a:blip r:embed="rId81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8B44068-2795-B54B-9A4D-35FCFF5BCE32}"/>
                    </a:ext>
                  </a:extLst>
                </p:cNvPr>
                <p:cNvSpPr/>
                <p:nvPr/>
              </p:nvSpPr>
              <p:spPr>
                <a:xfrm>
                  <a:off x="4396134" y="4360179"/>
                  <a:ext cx="26115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8B44068-2795-B54B-9A4D-35FCFF5BC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134" y="4360179"/>
                  <a:ext cx="261155" cy="349615"/>
                </a:xfrm>
                <a:prstGeom prst="rect">
                  <a:avLst/>
                </a:prstGeom>
                <a:blipFill>
                  <a:blip r:embed="rId82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BE0D3F0-2A46-5A4E-B9C8-7118889BE972}"/>
                    </a:ext>
                  </a:extLst>
                </p:cNvPr>
                <p:cNvSpPr/>
                <p:nvPr/>
              </p:nvSpPr>
              <p:spPr>
                <a:xfrm>
                  <a:off x="5604284" y="4353697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BE0D3F0-2A46-5A4E-B9C8-7118889BE9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284" y="4353697"/>
                  <a:ext cx="782278" cy="349615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582B954-E8DE-7A4A-913C-7824D5EBEEC2}"/>
                    </a:ext>
                  </a:extLst>
                </p:cNvPr>
                <p:cNvSpPr/>
                <p:nvPr/>
              </p:nvSpPr>
              <p:spPr>
                <a:xfrm>
                  <a:off x="6442592" y="4353697"/>
                  <a:ext cx="232921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582B954-E8DE-7A4A-913C-7824D5EBEE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592" y="4353697"/>
                  <a:ext cx="232921" cy="349615"/>
                </a:xfrm>
                <a:prstGeom prst="rect">
                  <a:avLst/>
                </a:prstGeom>
                <a:blipFill>
                  <a:blip r:embed="rId84"/>
                  <a:stretch>
                    <a:fillRect l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920DAB3-6FF5-1C43-87B4-CD04C90F8DF1}"/>
                    </a:ext>
                  </a:extLst>
                </p:cNvPr>
                <p:cNvSpPr/>
                <p:nvPr/>
              </p:nvSpPr>
              <p:spPr>
                <a:xfrm>
                  <a:off x="6712956" y="4353697"/>
                  <a:ext cx="2469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920DAB3-6FF5-1C43-87B4-CD04C90F8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956" y="4353697"/>
                  <a:ext cx="246970" cy="349615"/>
                </a:xfrm>
                <a:prstGeom prst="rect">
                  <a:avLst/>
                </a:prstGeom>
                <a:blipFill>
                  <a:blip r:embed="rId8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509595-F326-D241-967E-AA786E19DF6A}"/>
                    </a:ext>
                  </a:extLst>
                </p:cNvPr>
                <p:cNvSpPr/>
                <p:nvPr/>
              </p:nvSpPr>
              <p:spPr>
                <a:xfrm>
                  <a:off x="7170889" y="435987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509595-F326-D241-967E-AA786E19D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889" y="4359875"/>
                  <a:ext cx="782278" cy="349615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4A055A8-2B45-9D47-B786-D26CB1475FFF}"/>
                    </a:ext>
                  </a:extLst>
                </p:cNvPr>
                <p:cNvSpPr/>
                <p:nvPr/>
              </p:nvSpPr>
              <p:spPr>
                <a:xfrm>
                  <a:off x="8014218" y="4353697"/>
                  <a:ext cx="25236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4A055A8-2B45-9D47-B786-D26CB1475F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18" y="4353697"/>
                  <a:ext cx="252362" cy="349615"/>
                </a:xfrm>
                <a:prstGeom prst="rect">
                  <a:avLst/>
                </a:prstGeom>
                <a:blipFill>
                  <a:blip r:embed="rId87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440F10C-51DD-A64A-8336-AC5C91C90F6D}"/>
                    </a:ext>
                  </a:extLst>
                </p:cNvPr>
                <p:cNvSpPr/>
                <p:nvPr/>
              </p:nvSpPr>
              <p:spPr>
                <a:xfrm>
                  <a:off x="8311252" y="4353697"/>
                  <a:ext cx="27081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440F10C-51DD-A64A-8336-AC5C91C90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252" y="4353697"/>
                  <a:ext cx="270815" cy="349615"/>
                </a:xfrm>
                <a:prstGeom prst="rect">
                  <a:avLst/>
                </a:prstGeom>
                <a:blipFill>
                  <a:blip r:embed="rId88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F2EDE1E-CDB0-4341-B3F8-1CC50271A1A6}"/>
                    </a:ext>
                  </a:extLst>
                </p:cNvPr>
                <p:cNvSpPr/>
                <p:nvPr/>
              </p:nvSpPr>
              <p:spPr>
                <a:xfrm>
                  <a:off x="9517253" y="4353697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F2EDE1E-CDB0-4341-B3F8-1CC50271A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253" y="4353697"/>
                  <a:ext cx="782278" cy="349615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98EA3DB-F3FA-C04F-A58D-287237E4DBB7}"/>
                    </a:ext>
                  </a:extLst>
                </p:cNvPr>
                <p:cNvSpPr/>
                <p:nvPr/>
              </p:nvSpPr>
              <p:spPr>
                <a:xfrm>
                  <a:off x="9575432" y="2822478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98EA3DB-F3FA-C04F-A58D-287237E4DB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432" y="2822478"/>
                  <a:ext cx="277458" cy="349615"/>
                </a:xfrm>
                <a:prstGeom prst="rect">
                  <a:avLst/>
                </a:prstGeom>
                <a:blipFill>
                  <a:blip r:embed="rId90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3765A85-276C-C843-9A42-6C64359203E4}"/>
                    </a:ext>
                  </a:extLst>
                </p:cNvPr>
                <p:cNvSpPr/>
                <p:nvPr/>
              </p:nvSpPr>
              <p:spPr>
                <a:xfrm>
                  <a:off x="10359946" y="4353697"/>
                  <a:ext cx="34305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3765A85-276C-C843-9A42-6C6435920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946" y="4353697"/>
                  <a:ext cx="343052" cy="349615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7C386F4C-DBA4-8641-BF15-7C8E6E3E093D}"/>
                    </a:ext>
                  </a:extLst>
                </p:cNvPr>
                <p:cNvSpPr/>
                <p:nvPr/>
              </p:nvSpPr>
              <p:spPr>
                <a:xfrm>
                  <a:off x="11136573" y="3572850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7C386F4C-DBA4-8641-BF15-7C8E6E3E09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6573" y="3572850"/>
                  <a:ext cx="277458" cy="349615"/>
                </a:xfrm>
                <a:prstGeom prst="rect">
                  <a:avLst/>
                </a:prstGeom>
                <a:blipFill>
                  <a:blip r:embed="rId92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3BE5819-1117-4542-8996-631C68039A19}"/>
                    </a:ext>
                  </a:extLst>
                </p:cNvPr>
                <p:cNvSpPr/>
                <p:nvPr/>
              </p:nvSpPr>
              <p:spPr>
                <a:xfrm>
                  <a:off x="10093685" y="2826053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3BE5819-1117-4542-8996-631C68039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685" y="2826053"/>
                  <a:ext cx="277458" cy="349615"/>
                </a:xfrm>
                <a:prstGeom prst="rect">
                  <a:avLst/>
                </a:prstGeom>
                <a:blipFill>
                  <a:blip r:embed="rId9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834513-B926-AD4A-9E19-6974452E3BBB}"/>
                    </a:ext>
                  </a:extLst>
                </p:cNvPr>
                <p:cNvSpPr/>
                <p:nvPr/>
              </p:nvSpPr>
              <p:spPr>
                <a:xfrm>
                  <a:off x="10411538" y="2826052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834513-B926-AD4A-9E19-6974452E3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538" y="2826052"/>
                  <a:ext cx="277458" cy="349615"/>
                </a:xfrm>
                <a:prstGeom prst="rect">
                  <a:avLst/>
                </a:prstGeom>
                <a:blipFill>
                  <a:blip r:embed="rId94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DA7-6CDE-FF49-A59B-027B0E6DF680}"/>
                </a:ext>
              </a:extLst>
            </p:cNvPr>
            <p:cNvSpPr txBox="1"/>
            <p:nvPr/>
          </p:nvSpPr>
          <p:spPr>
            <a:xfrm>
              <a:off x="11423987" y="3250051"/>
              <a:ext cx="640422" cy="7141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A2F1312-E3B3-534E-B710-DB69190E02BC}"/>
                </a:ext>
              </a:extLst>
            </p:cNvPr>
            <p:cNvSpPr txBox="1"/>
            <p:nvPr/>
          </p:nvSpPr>
          <p:spPr>
            <a:xfrm>
              <a:off x="10912227" y="2517690"/>
              <a:ext cx="640422" cy="71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447D27B-E45A-6340-8FF8-ED75187B4CA0}"/>
                </a:ext>
              </a:extLst>
            </p:cNvPr>
            <p:cNvSpPr txBox="1"/>
            <p:nvPr/>
          </p:nvSpPr>
          <p:spPr>
            <a:xfrm>
              <a:off x="10698920" y="4040897"/>
              <a:ext cx="640422" cy="71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296E142-089D-DA4A-9C17-27B2311CEAAE}"/>
                    </a:ext>
                  </a:extLst>
                </p:cNvPr>
                <p:cNvSpPr txBox="1"/>
                <p:nvPr/>
              </p:nvSpPr>
              <p:spPr>
                <a:xfrm>
                  <a:off x="509297" y="431306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296E142-089D-DA4A-9C17-27B2311CE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7" y="4313060"/>
                  <a:ext cx="326276" cy="430887"/>
                </a:xfrm>
                <a:prstGeom prst="rect">
                  <a:avLst/>
                </a:prstGeom>
                <a:blipFill>
                  <a:blip r:embed="rId96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39980F3D-C261-B843-B3F8-EE76373F2609}"/>
              </a:ext>
            </a:extLst>
          </p:cNvPr>
          <p:cNvSpPr txBox="1"/>
          <p:nvPr/>
        </p:nvSpPr>
        <p:spPr>
          <a:xfrm>
            <a:off x="172243" y="6320715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D2H: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4AB331C-0A06-7F4F-980C-EE29391FD0B1}"/>
              </a:ext>
            </a:extLst>
          </p:cNvPr>
          <p:cNvSpPr/>
          <p:nvPr/>
        </p:nvSpPr>
        <p:spPr>
          <a:xfrm>
            <a:off x="11785461" y="1949031"/>
            <a:ext cx="2568728" cy="373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63A2D6F-C92E-7B47-A238-6BB1864C8766}"/>
                  </a:ext>
                </a:extLst>
              </p:cNvPr>
              <p:cNvSpPr/>
              <p:nvPr/>
            </p:nvSpPr>
            <p:spPr>
              <a:xfrm>
                <a:off x="751935" y="5371111"/>
                <a:ext cx="283895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63A2D6F-C92E-7B47-A238-6BB1864C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5" y="5371111"/>
                <a:ext cx="283895" cy="361763"/>
              </a:xfrm>
              <a:prstGeom prst="rect">
                <a:avLst/>
              </a:prstGeom>
              <a:blipFill>
                <a:blip r:embed="rId97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C1A13B6-A1A5-944E-B042-8D3CCB1E39BC}"/>
                  </a:ext>
                </a:extLst>
              </p:cNvPr>
              <p:cNvSpPr/>
              <p:nvPr/>
            </p:nvSpPr>
            <p:spPr>
              <a:xfrm>
                <a:off x="1093952" y="5371111"/>
                <a:ext cx="253406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C1A13B6-A1A5-944E-B042-8D3CCB1E3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52" y="5371111"/>
                <a:ext cx="253406" cy="361763"/>
              </a:xfrm>
              <a:prstGeom prst="rect">
                <a:avLst/>
              </a:prstGeom>
              <a:blipFill>
                <a:blip r:embed="rId9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58F912F-BBA5-6B45-9FBC-59CA2188C68D}"/>
                  </a:ext>
                </a:extLst>
              </p:cNvPr>
              <p:cNvSpPr/>
              <p:nvPr/>
            </p:nvSpPr>
            <p:spPr>
              <a:xfrm>
                <a:off x="2485503" y="5372288"/>
                <a:ext cx="251645" cy="35576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58F912F-BBA5-6B45-9FBC-59CA2188C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03" y="5372288"/>
                <a:ext cx="251645" cy="355769"/>
              </a:xfrm>
              <a:prstGeom prst="rect">
                <a:avLst/>
              </a:prstGeom>
              <a:blipFill>
                <a:blip r:embed="rId99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E1BDE0-70FD-4841-93BE-A9D7BDCB5809}"/>
                  </a:ext>
                </a:extLst>
              </p:cNvPr>
              <p:cNvSpPr/>
              <p:nvPr/>
            </p:nvSpPr>
            <p:spPr>
              <a:xfrm>
                <a:off x="2766224" y="5370243"/>
                <a:ext cx="251645" cy="35781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E1BDE0-70FD-4841-93BE-A9D7BDCB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24" y="5370243"/>
                <a:ext cx="251645" cy="357814"/>
              </a:xfrm>
              <a:prstGeom prst="rect">
                <a:avLst/>
              </a:prstGeom>
              <a:blipFill>
                <a:blip r:embed="rId100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30EE808-839D-EF45-AC9B-09A9BE33F21E}"/>
                  </a:ext>
                </a:extLst>
              </p:cNvPr>
              <p:cNvSpPr/>
              <p:nvPr/>
            </p:nvSpPr>
            <p:spPr>
              <a:xfrm>
                <a:off x="4558703" y="5369502"/>
                <a:ext cx="249330" cy="35855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30EE808-839D-EF45-AC9B-09A9BE33F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03" y="5369502"/>
                <a:ext cx="249330" cy="358555"/>
              </a:xfrm>
              <a:prstGeom prst="rect">
                <a:avLst/>
              </a:prstGeom>
              <a:blipFill>
                <a:blip r:embed="rId101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9E397E5-E1F9-744E-9072-9E72D6DF8B91}"/>
                  </a:ext>
                </a:extLst>
              </p:cNvPr>
              <p:cNvSpPr/>
              <p:nvPr/>
            </p:nvSpPr>
            <p:spPr>
              <a:xfrm>
                <a:off x="4866462" y="5369502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9E397E5-E1F9-744E-9072-9E72D6DF8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62" y="5369502"/>
                <a:ext cx="277458" cy="349615"/>
              </a:xfrm>
              <a:prstGeom prst="rect">
                <a:avLst/>
              </a:prstGeom>
              <a:blipFill>
                <a:blip r:embed="rId10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83FC0DA-EB73-9A40-93F8-2CB7A7D477FF}"/>
                  </a:ext>
                </a:extLst>
              </p:cNvPr>
              <p:cNvSpPr/>
              <p:nvPr/>
            </p:nvSpPr>
            <p:spPr>
              <a:xfrm>
                <a:off x="6998778" y="5363677"/>
                <a:ext cx="26823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83FC0DA-EB73-9A40-93F8-2CB7A7D47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78" y="5363677"/>
                <a:ext cx="268236" cy="349615"/>
              </a:xfrm>
              <a:prstGeom prst="rect">
                <a:avLst/>
              </a:prstGeom>
              <a:blipFill>
                <a:blip r:embed="rId10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7E74BD4-3C93-8543-804E-60B7274912C9}"/>
                  </a:ext>
                </a:extLst>
              </p:cNvPr>
              <p:cNvSpPr/>
              <p:nvPr/>
            </p:nvSpPr>
            <p:spPr>
              <a:xfrm>
                <a:off x="7305693" y="5363677"/>
                <a:ext cx="27038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7E74BD4-3C93-8543-804E-60B727491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93" y="5363677"/>
                <a:ext cx="270386" cy="349615"/>
              </a:xfrm>
              <a:prstGeom prst="rect">
                <a:avLst/>
              </a:prstGeom>
              <a:blipFill>
                <a:blip r:embed="rId104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8B42654-5D01-1D49-96A4-6D8B345AC801}"/>
                  </a:ext>
                </a:extLst>
              </p:cNvPr>
              <p:cNvSpPr/>
              <p:nvPr/>
            </p:nvSpPr>
            <p:spPr>
              <a:xfrm>
                <a:off x="9845429" y="5372974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8B42654-5D01-1D49-96A4-6D8B345AC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29" y="5372974"/>
                <a:ext cx="277458" cy="349615"/>
              </a:xfrm>
              <a:prstGeom prst="rect">
                <a:avLst/>
              </a:prstGeom>
              <a:blipFill>
                <a:blip r:embed="rId105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A43669F-6049-0E49-ABDB-248729090ECF}"/>
                  </a:ext>
                </a:extLst>
              </p:cNvPr>
              <p:cNvSpPr/>
              <p:nvPr/>
            </p:nvSpPr>
            <p:spPr>
              <a:xfrm>
                <a:off x="10170370" y="5372973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A43669F-6049-0E49-ABDB-248729090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0" y="5372973"/>
                <a:ext cx="277458" cy="349615"/>
              </a:xfrm>
              <a:prstGeom prst="rect">
                <a:avLst/>
              </a:prstGeom>
              <a:blipFill>
                <a:blip r:embed="rId106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194F68C-3B46-704F-8F04-D74ADD3C7F4C}"/>
                  </a:ext>
                </a:extLst>
              </p:cNvPr>
              <p:cNvSpPr/>
              <p:nvPr/>
            </p:nvSpPr>
            <p:spPr>
              <a:xfrm>
                <a:off x="1389783" y="5371111"/>
                <a:ext cx="245680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194F68C-3B46-704F-8F04-D74ADD3C7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83" y="5371111"/>
                <a:ext cx="245680" cy="361763"/>
              </a:xfrm>
              <a:prstGeom prst="rect">
                <a:avLst/>
              </a:prstGeom>
              <a:blipFill>
                <a:blip r:embed="rId107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9C16028-A261-084A-A769-0E755C944AF6}"/>
                  </a:ext>
                </a:extLst>
              </p:cNvPr>
              <p:cNvSpPr/>
              <p:nvPr/>
            </p:nvSpPr>
            <p:spPr>
              <a:xfrm>
                <a:off x="1684155" y="5371111"/>
                <a:ext cx="245680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9C16028-A261-084A-A769-0E755C94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55" y="5371111"/>
                <a:ext cx="245680" cy="361763"/>
              </a:xfrm>
              <a:prstGeom prst="rect">
                <a:avLst/>
              </a:prstGeom>
              <a:blipFill>
                <a:blip r:embed="rId108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40D98B2-263B-DF4F-B287-7D9DBC93D405}"/>
                  </a:ext>
                </a:extLst>
              </p:cNvPr>
              <p:cNvSpPr/>
              <p:nvPr/>
            </p:nvSpPr>
            <p:spPr>
              <a:xfrm>
                <a:off x="3056526" y="5363678"/>
                <a:ext cx="237769" cy="36437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40D98B2-263B-DF4F-B287-7D9DBC93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26" y="5363678"/>
                <a:ext cx="237769" cy="364379"/>
              </a:xfrm>
              <a:prstGeom prst="rect">
                <a:avLst/>
              </a:prstGeom>
              <a:blipFill>
                <a:blip r:embed="rId109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28DFAD6-F133-EE47-A61E-9EF2A9416ABC}"/>
                  </a:ext>
                </a:extLst>
              </p:cNvPr>
              <p:cNvSpPr/>
              <p:nvPr/>
            </p:nvSpPr>
            <p:spPr>
              <a:xfrm>
                <a:off x="3345137" y="5363677"/>
                <a:ext cx="262800" cy="36437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28DFAD6-F133-EE47-A61E-9EF2A941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37" y="5363677"/>
                <a:ext cx="262800" cy="364379"/>
              </a:xfrm>
              <a:prstGeom prst="rect">
                <a:avLst/>
              </a:prstGeom>
              <a:blipFill>
                <a:blip r:embed="rId110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442F0F-EF21-AD41-AFD7-88F92E10A7EA}"/>
                  </a:ext>
                </a:extLst>
              </p:cNvPr>
              <p:cNvSpPr/>
              <p:nvPr/>
            </p:nvSpPr>
            <p:spPr>
              <a:xfrm>
                <a:off x="5379358" y="5363677"/>
                <a:ext cx="266037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442F0F-EF21-AD41-AFD7-88F92E10A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58" y="5363677"/>
                <a:ext cx="266037" cy="349615"/>
              </a:xfrm>
              <a:prstGeom prst="rect">
                <a:avLst/>
              </a:prstGeom>
              <a:blipFill>
                <a:blip r:embed="rId111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145979C-68D9-6B46-8393-4FE3CFB6CE3C}"/>
                  </a:ext>
                </a:extLst>
              </p:cNvPr>
              <p:cNvSpPr/>
              <p:nvPr/>
            </p:nvSpPr>
            <p:spPr>
              <a:xfrm>
                <a:off x="5701192" y="5363677"/>
                <a:ext cx="282969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145979C-68D9-6B46-8393-4FE3CFB6C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92" y="5363677"/>
                <a:ext cx="282969" cy="349615"/>
              </a:xfrm>
              <a:prstGeom prst="rect">
                <a:avLst/>
              </a:prstGeom>
              <a:blipFill>
                <a:blip r:embed="rId11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4724A08-5065-C44A-8234-DFD2A5D59551}"/>
                  </a:ext>
                </a:extLst>
              </p:cNvPr>
              <p:cNvSpPr/>
              <p:nvPr/>
            </p:nvSpPr>
            <p:spPr>
              <a:xfrm>
                <a:off x="8491963" y="5369897"/>
                <a:ext cx="253043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4724A08-5065-C44A-8234-DFD2A5D59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63" y="5369897"/>
                <a:ext cx="253043" cy="349615"/>
              </a:xfrm>
              <a:prstGeom prst="rect">
                <a:avLst/>
              </a:prstGeom>
              <a:blipFill>
                <a:blip r:embed="rId113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4B56314-D641-0346-BFBE-6D6A441A7B71}"/>
                  </a:ext>
                </a:extLst>
              </p:cNvPr>
              <p:cNvSpPr/>
              <p:nvPr/>
            </p:nvSpPr>
            <p:spPr>
              <a:xfrm>
                <a:off x="8806711" y="5369897"/>
                <a:ext cx="300763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4B56314-D641-0346-BFBE-6D6A441A7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711" y="5369897"/>
                <a:ext cx="300763" cy="34961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364348B-6A3F-AC43-AE16-B7CFFB1ED202}"/>
                  </a:ext>
                </a:extLst>
              </p:cNvPr>
              <p:cNvSpPr/>
              <p:nvPr/>
            </p:nvSpPr>
            <p:spPr>
              <a:xfrm>
                <a:off x="1964436" y="5374692"/>
                <a:ext cx="235770" cy="35336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364348B-6A3F-AC43-AE16-B7CFFB1ED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36" y="5374692"/>
                <a:ext cx="235770" cy="353365"/>
              </a:xfrm>
              <a:prstGeom prst="rect">
                <a:avLst/>
              </a:prstGeom>
              <a:blipFill>
                <a:blip r:embed="rId115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5FD711-FC40-6442-9FBA-EB94B05DE3A4}"/>
                  </a:ext>
                </a:extLst>
              </p:cNvPr>
              <p:cNvSpPr/>
              <p:nvPr/>
            </p:nvSpPr>
            <p:spPr>
              <a:xfrm>
                <a:off x="2226064" y="5375325"/>
                <a:ext cx="235770" cy="352732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5FD711-FC40-6442-9FBA-EB94B05DE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64" y="5375325"/>
                <a:ext cx="235770" cy="352732"/>
              </a:xfrm>
              <a:prstGeom prst="rect">
                <a:avLst/>
              </a:prstGeom>
              <a:blipFill>
                <a:blip r:embed="rId1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701AC86-480F-1E4E-8161-B3E57600007B}"/>
                  </a:ext>
                </a:extLst>
              </p:cNvPr>
              <p:cNvSpPr/>
              <p:nvPr/>
            </p:nvSpPr>
            <p:spPr>
              <a:xfrm>
                <a:off x="3803358" y="5383260"/>
                <a:ext cx="251154" cy="344798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701AC86-480F-1E4E-8161-B3E576000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58" y="5383260"/>
                <a:ext cx="251154" cy="344798"/>
              </a:xfrm>
              <a:prstGeom prst="rect">
                <a:avLst/>
              </a:prstGeom>
              <a:blipFill>
                <a:blip r:embed="rId11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0CD40E1-0478-0A47-A46F-E502FD339204}"/>
                  </a:ext>
                </a:extLst>
              </p:cNvPr>
              <p:cNvSpPr/>
              <p:nvPr/>
            </p:nvSpPr>
            <p:spPr>
              <a:xfrm>
                <a:off x="4104719" y="5383259"/>
                <a:ext cx="261155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0CD40E1-0478-0A47-A46F-E502FD33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19" y="5383259"/>
                <a:ext cx="261155" cy="349615"/>
              </a:xfrm>
              <a:prstGeom prst="rect">
                <a:avLst/>
              </a:prstGeom>
              <a:blipFill>
                <a:blip r:embed="rId118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A4296DAF-9700-814C-A968-B9915A17BE58}"/>
                  </a:ext>
                </a:extLst>
              </p:cNvPr>
              <p:cNvSpPr/>
              <p:nvPr/>
            </p:nvSpPr>
            <p:spPr>
              <a:xfrm>
                <a:off x="6151177" y="5369689"/>
                <a:ext cx="232921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A4296DAF-9700-814C-A968-B9915A17B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77" y="5369689"/>
                <a:ext cx="232921" cy="349615"/>
              </a:xfrm>
              <a:prstGeom prst="rect">
                <a:avLst/>
              </a:prstGeom>
              <a:blipFill>
                <a:blip r:embed="rId119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0A12312-3302-D842-B4A8-ABBB6941749B}"/>
                  </a:ext>
                </a:extLst>
              </p:cNvPr>
              <p:cNvSpPr/>
              <p:nvPr/>
            </p:nvSpPr>
            <p:spPr>
              <a:xfrm>
                <a:off x="6421541" y="5369689"/>
                <a:ext cx="24697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0A12312-3302-D842-B4A8-ABBB6941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541" y="5369689"/>
                <a:ext cx="246970" cy="349615"/>
              </a:xfrm>
              <a:prstGeom prst="rect">
                <a:avLst/>
              </a:prstGeom>
              <a:blipFill>
                <a:blip r:embed="rId120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38E66C-DC28-2648-B1E9-858ABEA176B1}"/>
                  </a:ext>
                </a:extLst>
              </p:cNvPr>
              <p:cNvSpPr/>
              <p:nvPr/>
            </p:nvSpPr>
            <p:spPr>
              <a:xfrm>
                <a:off x="7722803" y="5369689"/>
                <a:ext cx="25236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38E66C-DC28-2648-B1E9-858ABEA17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3" y="5369689"/>
                <a:ext cx="252362" cy="349615"/>
              </a:xfrm>
              <a:prstGeom prst="rect">
                <a:avLst/>
              </a:prstGeom>
              <a:blipFill>
                <a:blip r:embed="rId121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50E577A-AF96-144F-9BF7-9045AEA9AE80}"/>
                  </a:ext>
                </a:extLst>
              </p:cNvPr>
              <p:cNvSpPr/>
              <p:nvPr/>
            </p:nvSpPr>
            <p:spPr>
              <a:xfrm>
                <a:off x="8019837" y="5369689"/>
                <a:ext cx="270815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50E577A-AF96-144F-9BF7-9045AEA9A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37" y="5369689"/>
                <a:ext cx="270815" cy="349615"/>
              </a:xfrm>
              <a:prstGeom prst="rect">
                <a:avLst/>
              </a:prstGeom>
              <a:blipFill>
                <a:blip r:embed="rId12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D806A07-B1A2-1647-BF8A-453E59965318}"/>
                  </a:ext>
                </a:extLst>
              </p:cNvPr>
              <p:cNvSpPr/>
              <p:nvPr/>
            </p:nvSpPr>
            <p:spPr>
              <a:xfrm>
                <a:off x="1343657" y="5819177"/>
                <a:ext cx="758907" cy="35779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D806A07-B1A2-1647-BF8A-453E59965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57" y="5819177"/>
                <a:ext cx="758907" cy="357794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5579358-4926-E043-8D23-E41B0B457261}"/>
                  </a:ext>
                </a:extLst>
              </p:cNvPr>
              <p:cNvSpPr/>
              <p:nvPr/>
            </p:nvSpPr>
            <p:spPr>
              <a:xfrm>
                <a:off x="3764534" y="5828931"/>
                <a:ext cx="782278" cy="348040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5579358-4926-E043-8D23-E41B0B457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34" y="5828931"/>
                <a:ext cx="782278" cy="348040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558B9F1-B22B-6C4F-9559-6AD0BAA3790F}"/>
                  </a:ext>
                </a:extLst>
              </p:cNvPr>
              <p:cNvSpPr/>
              <p:nvPr/>
            </p:nvSpPr>
            <p:spPr>
              <a:xfrm>
                <a:off x="6168329" y="5824859"/>
                <a:ext cx="70143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558B9F1-B22B-6C4F-9559-6AD0BAA3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29" y="5824859"/>
                <a:ext cx="701438" cy="34961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B9F3E25-AE38-CD48-A0E9-67413A8DF17D}"/>
                  </a:ext>
                </a:extLst>
              </p:cNvPr>
              <p:cNvSpPr/>
              <p:nvPr/>
            </p:nvSpPr>
            <p:spPr>
              <a:xfrm>
                <a:off x="8474553" y="5824398"/>
                <a:ext cx="728506" cy="356841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B9F3E25-AE38-CD48-A0E9-67413A8DF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3" y="5824398"/>
                <a:ext cx="728506" cy="356841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A7CE1D3-63A3-DF4F-ACFA-BB59B2CA49A2}"/>
                  </a:ext>
                </a:extLst>
              </p:cNvPr>
              <p:cNvSpPr/>
              <p:nvPr/>
            </p:nvSpPr>
            <p:spPr>
              <a:xfrm>
                <a:off x="2154513" y="5823730"/>
                <a:ext cx="72244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A7CE1D3-63A3-DF4F-ACFA-BB59B2CA4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13" y="5823730"/>
                <a:ext cx="722442" cy="34961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B5E83C1-0918-1344-9C15-D8698122AEAD}"/>
                  </a:ext>
                </a:extLst>
              </p:cNvPr>
              <p:cNvSpPr/>
              <p:nvPr/>
            </p:nvSpPr>
            <p:spPr>
              <a:xfrm>
                <a:off x="4594158" y="5827356"/>
                <a:ext cx="736821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B5E83C1-0918-1344-9C15-D8698122A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58" y="5827356"/>
                <a:ext cx="736821" cy="34961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5C21B0-DDC2-764E-82EE-D3DAADE6A200}"/>
                  </a:ext>
                </a:extLst>
              </p:cNvPr>
              <p:cNvSpPr/>
              <p:nvPr/>
            </p:nvSpPr>
            <p:spPr>
              <a:xfrm>
                <a:off x="7669189" y="5824153"/>
                <a:ext cx="75470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5C21B0-DDC2-764E-82EE-D3DAADE6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89" y="5824153"/>
                <a:ext cx="754700" cy="349615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019BC0-AF85-D944-84E1-A7BD34716E82}"/>
                  </a:ext>
                </a:extLst>
              </p:cNvPr>
              <p:cNvSpPr/>
              <p:nvPr/>
            </p:nvSpPr>
            <p:spPr>
              <a:xfrm>
                <a:off x="10027815" y="5824536"/>
                <a:ext cx="746078" cy="35670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019BC0-AF85-D944-84E1-A7BD34716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815" y="5824536"/>
                <a:ext cx="746078" cy="356703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B7E8AF-0B44-ED4A-97C7-9796367D46E9}"/>
                  </a:ext>
                </a:extLst>
              </p:cNvPr>
              <p:cNvSpPr/>
              <p:nvPr/>
            </p:nvSpPr>
            <p:spPr>
              <a:xfrm>
                <a:off x="2934372" y="5827026"/>
                <a:ext cx="782278" cy="35221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B7E8AF-0B44-ED4A-97C7-9796367D4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72" y="5827026"/>
                <a:ext cx="782278" cy="35221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60DF1C-83A6-D44A-9C06-AD3AD7BCAEE0}"/>
                  </a:ext>
                </a:extLst>
              </p:cNvPr>
              <p:cNvSpPr/>
              <p:nvPr/>
            </p:nvSpPr>
            <p:spPr>
              <a:xfrm>
                <a:off x="5383219" y="5824860"/>
                <a:ext cx="72996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60DF1C-83A6-D44A-9C06-AD3AD7BCA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19" y="5824860"/>
                <a:ext cx="729966" cy="349615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6ACB15-6A3B-524E-9FCE-4EBD5B9E34C4}"/>
                  </a:ext>
                </a:extLst>
              </p:cNvPr>
              <p:cNvSpPr/>
              <p:nvPr/>
            </p:nvSpPr>
            <p:spPr>
              <a:xfrm>
                <a:off x="6924911" y="5824153"/>
                <a:ext cx="68441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6ACB15-6A3B-524E-9FCE-4EBD5B9E3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11" y="5824153"/>
                <a:ext cx="684410" cy="349615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4F1835B-2908-424B-818C-235A36DC7A20}"/>
                  </a:ext>
                </a:extLst>
              </p:cNvPr>
              <p:cNvSpPr/>
              <p:nvPr/>
            </p:nvSpPr>
            <p:spPr>
              <a:xfrm>
                <a:off x="9255839" y="5827499"/>
                <a:ext cx="714292" cy="35670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4F1835B-2908-424B-818C-235A36DC7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839" y="5827499"/>
                <a:ext cx="714292" cy="356703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0F7124-0680-3048-A0DA-B9FE51D36613}"/>
                  </a:ext>
                </a:extLst>
              </p:cNvPr>
              <p:cNvSpPr/>
              <p:nvPr/>
            </p:nvSpPr>
            <p:spPr>
              <a:xfrm>
                <a:off x="9312801" y="6299018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0F7124-0680-3048-A0DA-B9FE51D36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801" y="6299018"/>
                <a:ext cx="277458" cy="349615"/>
              </a:xfrm>
              <a:prstGeom prst="rect">
                <a:avLst/>
              </a:prstGeom>
              <a:blipFill>
                <a:blip r:embed="rId13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5DD57AE-1121-F04C-9AD3-AB7F0746BF11}"/>
                  </a:ext>
                </a:extLst>
              </p:cNvPr>
              <p:cNvSpPr/>
              <p:nvPr/>
            </p:nvSpPr>
            <p:spPr>
              <a:xfrm>
                <a:off x="10838539" y="6299017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5DD57AE-1121-F04C-9AD3-AB7F0746B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39" y="6299017"/>
                <a:ext cx="277458" cy="349615"/>
              </a:xfrm>
              <a:prstGeom prst="rect">
                <a:avLst/>
              </a:prstGeom>
              <a:blipFill>
                <a:blip r:embed="rId13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BE07E86-37A0-5748-A896-0A333072C4BD}"/>
                  </a:ext>
                </a:extLst>
              </p:cNvPr>
              <p:cNvSpPr/>
              <p:nvPr/>
            </p:nvSpPr>
            <p:spPr>
              <a:xfrm>
                <a:off x="10137573" y="6299016"/>
                <a:ext cx="34305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BE07E86-37A0-5748-A896-0A333072C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73" y="6299016"/>
                <a:ext cx="343052" cy="34961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547</Words>
  <Application>Microsoft Macintosh PowerPoint</Application>
  <PresentationFormat>Widescreen</PresentationFormat>
  <Paragraphs>329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2019-01-29T12:44:46Z</dcterms:created>
  <dcterms:modified xsi:type="dcterms:W3CDTF">2019-01-30T14:38:32Z</dcterms:modified>
</cp:coreProperties>
</file>