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35"/>
    <a:srgbClr val="FCBC04"/>
    <a:srgbClr val="33A954"/>
    <a:srgbClr val="3F81ED"/>
    <a:srgbClr val="33A350"/>
    <a:srgbClr val="E44034"/>
    <a:srgbClr val="EA4436"/>
    <a:srgbClr val="34A853"/>
    <a:srgbClr val="4385F5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9E28-1F54-B848-8D15-01EA62AAB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219EA-C135-9E4A-A6BD-A850A35C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2F67-F7D6-A947-B3D4-DD211175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FE25-9800-164A-BAAC-82A216B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11E5-4579-2E40-9D51-FAA2E67E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D947-24B8-9F4D-89C6-E3F5C3B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6CEE7-A468-2140-A65D-67E6EA4DA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B220-63F8-2A40-831B-DA29BEA9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AEB3E-CC54-164E-B567-CC4C12E1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6386-C680-9240-8A42-BB7FBEA2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12DCE-67F6-184C-9041-04EC8BB67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E1F0C-21D4-1E48-B087-0CA2D5C29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408A-991F-4C4A-8D20-3D9DC85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92CC-4E23-1D4B-8CAE-18A3F903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52DA-41D3-7C4C-8F8F-FC8EA213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CC6-9FEF-CC46-BD13-A60655F5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0CE9-F753-774C-8965-38FB1C4B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E8C6-211E-E746-8095-5DB54B15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8ECC-CC54-5649-AD06-A5A132C7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C9FF-9E16-AB4F-BE5C-E66F8772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3C79-3C7C-5949-8955-F38B5856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EF85E-765C-F74F-8ED2-7E101623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694C-4976-544C-BDC6-59A23C78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D38D-F744-CD4E-8EE0-C2F512B0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FF19-4065-9944-AC53-AEC950E2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A23A-D3E0-4C4E-BCF2-A49DC503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0953-7AE2-1043-ACB3-5687A49D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12456-8077-C945-98A7-04F44E23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6FA6-C7E7-254E-8568-4D670A6E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FE33-7B99-824B-ADEA-F973CF84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39EA2-E09F-4243-A778-2233733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6DF6-2E09-2A45-A1D0-F293DF23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0159-452B-1046-988F-6F600B60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CFF6B-69AE-AB4F-B7BD-1F136B736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2C2D0-E916-474E-825B-196363A14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3E3C6-4173-6842-AE97-F85F2662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5B798-3D8E-F64F-AA1C-45DD8898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EE069-23CF-3E4C-AC49-898CF0C0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EB30D-E5D2-EA4C-8971-9BEAF79E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A9FF-37E2-7B4D-8A0D-13F13ECE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17F7B-1E40-114F-9008-39952DE4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6F540-3019-C646-8B6B-1CD1A606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67C3-DC5F-1044-A510-3C8F3893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E4C22-AB20-8949-BD60-1F071B5D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B5F8-6FB6-364A-B8F3-6FD36E88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9F38-73B5-DE4A-ABC3-5EB8C23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65E-1AAC-0C47-8C02-95B7D476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4EEC-EC78-BB46-B69A-55D3D14C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D1528-5C8E-6C4A-B6B0-118A1AB3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931E6-B2EF-7345-BC96-07679A9C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A6257-CC58-0D4A-8E62-9CEA105B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B06D4-9F0D-4347-A347-EAA8FA53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CDF2-BAEC-594D-94B6-87BD387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F5659-11F1-E447-9400-F8879ACB8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D462-0B4D-AF4F-9BA6-93872CC6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7125-C869-9F4A-8E46-627BD82B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78E9-06E7-BB4D-BF30-1AB34B0F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CBF9-030C-9244-BE75-A1948713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FE3A8-3E06-1B4A-A4EC-FA1F6205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29119-2B6B-494F-8D22-B7A20A31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A0D6-FE82-BD40-803E-C9F0996F5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58B9-9F2A-024F-9553-7C325A2B2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B910-DCD4-A740-A5DD-DFD675B37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onut 60">
            <a:extLst>
              <a:ext uri="{FF2B5EF4-FFF2-40B4-BE49-F238E27FC236}">
                <a16:creationId xmlns:a16="http://schemas.microsoft.com/office/drawing/2014/main" id="{D560DC37-6EF1-8C4A-A22D-054786A41DC0}"/>
              </a:ext>
            </a:extLst>
          </p:cNvPr>
          <p:cNvSpPr/>
          <p:nvPr/>
        </p:nvSpPr>
        <p:spPr>
          <a:xfrm>
            <a:off x="2523087" y="1345426"/>
            <a:ext cx="1211283" cy="1211283"/>
          </a:xfrm>
          <a:prstGeom prst="donut">
            <a:avLst>
              <a:gd name="adj" fmla="val 8692"/>
            </a:avLst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303D85AD-AF82-0746-869D-37AAB5BA4B5C}"/>
              </a:ext>
            </a:extLst>
          </p:cNvPr>
          <p:cNvSpPr/>
          <p:nvPr/>
        </p:nvSpPr>
        <p:spPr>
          <a:xfrm>
            <a:off x="5204932" y="1345426"/>
            <a:ext cx="1211283" cy="1211283"/>
          </a:xfrm>
          <a:prstGeom prst="donut">
            <a:avLst>
              <a:gd name="adj" fmla="val 8692"/>
            </a:avLst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Donut 62">
            <a:extLst>
              <a:ext uri="{FF2B5EF4-FFF2-40B4-BE49-F238E27FC236}">
                <a16:creationId xmlns:a16="http://schemas.microsoft.com/office/drawing/2014/main" id="{57CC0200-F5F4-4147-A4A4-1F923689718D}"/>
              </a:ext>
            </a:extLst>
          </p:cNvPr>
          <p:cNvSpPr/>
          <p:nvPr/>
        </p:nvSpPr>
        <p:spPr>
          <a:xfrm>
            <a:off x="7886777" y="1345428"/>
            <a:ext cx="1211283" cy="1211283"/>
          </a:xfrm>
          <a:prstGeom prst="donut">
            <a:avLst>
              <a:gd name="adj" fmla="val 8692"/>
            </a:avLst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403A36E9-C423-D549-B2F0-864E7B4037B0}"/>
              </a:ext>
            </a:extLst>
          </p:cNvPr>
          <p:cNvSpPr/>
          <p:nvPr/>
        </p:nvSpPr>
        <p:spPr>
          <a:xfrm>
            <a:off x="2523086" y="4609160"/>
            <a:ext cx="1211283" cy="1211283"/>
          </a:xfrm>
          <a:prstGeom prst="donut">
            <a:avLst>
              <a:gd name="adj" fmla="val 8692"/>
            </a:avLst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nut 64">
            <a:extLst>
              <a:ext uri="{FF2B5EF4-FFF2-40B4-BE49-F238E27FC236}">
                <a16:creationId xmlns:a16="http://schemas.microsoft.com/office/drawing/2014/main" id="{89638399-5C42-B84C-9D1A-2863E1AE907B}"/>
              </a:ext>
            </a:extLst>
          </p:cNvPr>
          <p:cNvSpPr/>
          <p:nvPr/>
        </p:nvSpPr>
        <p:spPr>
          <a:xfrm>
            <a:off x="5204931" y="4609159"/>
            <a:ext cx="1211283" cy="1211283"/>
          </a:xfrm>
          <a:prstGeom prst="donut">
            <a:avLst>
              <a:gd name="adj" fmla="val 8692"/>
            </a:avLst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onut 65">
            <a:extLst>
              <a:ext uri="{FF2B5EF4-FFF2-40B4-BE49-F238E27FC236}">
                <a16:creationId xmlns:a16="http://schemas.microsoft.com/office/drawing/2014/main" id="{36791CD3-304E-5042-AF16-FEE73EA18A91}"/>
              </a:ext>
            </a:extLst>
          </p:cNvPr>
          <p:cNvSpPr/>
          <p:nvPr/>
        </p:nvSpPr>
        <p:spPr>
          <a:xfrm>
            <a:off x="7886776" y="4609160"/>
            <a:ext cx="1211283" cy="1211283"/>
          </a:xfrm>
          <a:prstGeom prst="donut">
            <a:avLst>
              <a:gd name="adj" fmla="val 8692"/>
            </a:avLst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3795FB-A29D-354B-A267-DB6D40E69B34}"/>
              </a:ext>
            </a:extLst>
          </p:cNvPr>
          <p:cNvSpPr/>
          <p:nvPr/>
        </p:nvSpPr>
        <p:spPr>
          <a:xfrm>
            <a:off x="4313077" y="5255674"/>
            <a:ext cx="261257" cy="261257"/>
          </a:xfrm>
          <a:prstGeom prst="rect">
            <a:avLst/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7B2621-4981-1949-B6DE-DFC774BD6CF3}"/>
              </a:ext>
            </a:extLst>
          </p:cNvPr>
          <p:cNvSpPr/>
          <p:nvPr/>
        </p:nvSpPr>
        <p:spPr>
          <a:xfrm>
            <a:off x="6889688" y="5255674"/>
            <a:ext cx="261257" cy="261257"/>
          </a:xfrm>
          <a:prstGeom prst="rect">
            <a:avLst/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72EB0B-82AD-EF49-9D81-D901C87AE2D7}"/>
              </a:ext>
            </a:extLst>
          </p:cNvPr>
          <p:cNvSpPr/>
          <p:nvPr/>
        </p:nvSpPr>
        <p:spPr>
          <a:xfrm>
            <a:off x="9535030" y="5255673"/>
            <a:ext cx="261257" cy="261257"/>
          </a:xfrm>
          <a:prstGeom prst="rect">
            <a:avLst/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7E799D-45CA-7D42-AA06-F8AED729A93F}"/>
              </a:ext>
            </a:extLst>
          </p:cNvPr>
          <p:cNvSpPr/>
          <p:nvPr/>
        </p:nvSpPr>
        <p:spPr>
          <a:xfrm>
            <a:off x="3875787" y="1539758"/>
            <a:ext cx="261257" cy="261257"/>
          </a:xfrm>
          <a:prstGeom prst="rect">
            <a:avLst/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78E817-C0D4-674D-92DD-1388261F2A31}"/>
              </a:ext>
            </a:extLst>
          </p:cNvPr>
          <p:cNvSpPr/>
          <p:nvPr/>
        </p:nvSpPr>
        <p:spPr>
          <a:xfrm>
            <a:off x="4177729" y="1539757"/>
            <a:ext cx="261257" cy="261257"/>
          </a:xfrm>
          <a:prstGeom prst="rect">
            <a:avLst/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962DAA-634C-4D4A-A830-98356E986B91}"/>
              </a:ext>
            </a:extLst>
          </p:cNvPr>
          <p:cNvSpPr/>
          <p:nvPr/>
        </p:nvSpPr>
        <p:spPr>
          <a:xfrm>
            <a:off x="4478680" y="1539757"/>
            <a:ext cx="261257" cy="261257"/>
          </a:xfrm>
          <a:prstGeom prst="rect">
            <a:avLst/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4DA65D-7240-9441-97C7-3A67290A1CDE}"/>
              </a:ext>
            </a:extLst>
          </p:cNvPr>
          <p:cNvSpPr/>
          <p:nvPr/>
        </p:nvSpPr>
        <p:spPr>
          <a:xfrm>
            <a:off x="6556051" y="1521550"/>
            <a:ext cx="261257" cy="261257"/>
          </a:xfrm>
          <a:prstGeom prst="rect">
            <a:avLst/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9F00F7-537B-CF4C-8822-DC418C1473B0}"/>
              </a:ext>
            </a:extLst>
          </p:cNvPr>
          <p:cNvSpPr/>
          <p:nvPr/>
        </p:nvSpPr>
        <p:spPr>
          <a:xfrm>
            <a:off x="6857993" y="1521549"/>
            <a:ext cx="261257" cy="261257"/>
          </a:xfrm>
          <a:prstGeom prst="rect">
            <a:avLst/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C3E6C9-1ACE-5C44-9B1E-53860A0A87AB}"/>
              </a:ext>
            </a:extLst>
          </p:cNvPr>
          <p:cNvSpPr/>
          <p:nvPr/>
        </p:nvSpPr>
        <p:spPr>
          <a:xfrm>
            <a:off x="7158944" y="1521549"/>
            <a:ext cx="261257" cy="261257"/>
          </a:xfrm>
          <a:prstGeom prst="rect">
            <a:avLst/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63DA92-CC51-7E47-AEE4-3279A4DA36A7}"/>
              </a:ext>
            </a:extLst>
          </p:cNvPr>
          <p:cNvSpPr/>
          <p:nvPr/>
        </p:nvSpPr>
        <p:spPr>
          <a:xfrm>
            <a:off x="9250819" y="1517548"/>
            <a:ext cx="261257" cy="261257"/>
          </a:xfrm>
          <a:prstGeom prst="rect">
            <a:avLst/>
          </a:prstGeom>
          <a:solidFill>
            <a:srgbClr val="E440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7080E7-FE52-4747-8E55-6ABF95D942ED}"/>
              </a:ext>
            </a:extLst>
          </p:cNvPr>
          <p:cNvSpPr/>
          <p:nvPr/>
        </p:nvSpPr>
        <p:spPr>
          <a:xfrm>
            <a:off x="9557819" y="1517547"/>
            <a:ext cx="261257" cy="261257"/>
          </a:xfrm>
          <a:prstGeom prst="rect">
            <a:avLst/>
          </a:prstGeom>
          <a:solidFill>
            <a:srgbClr val="33A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584A84-8385-9940-A5A2-A39C1078BF8F}"/>
              </a:ext>
            </a:extLst>
          </p:cNvPr>
          <p:cNvSpPr/>
          <p:nvPr/>
        </p:nvSpPr>
        <p:spPr>
          <a:xfrm>
            <a:off x="9865587" y="1517547"/>
            <a:ext cx="261257" cy="261257"/>
          </a:xfrm>
          <a:prstGeom prst="rect">
            <a:avLst/>
          </a:prstGeom>
          <a:solidFill>
            <a:srgbClr val="3F81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5109CF-3537-2546-94C0-D482E29567E9}"/>
              </a:ext>
            </a:extLst>
          </p:cNvPr>
          <p:cNvCxnSpPr>
            <a:endCxn id="64" idx="0"/>
          </p:cNvCxnSpPr>
          <p:nvPr/>
        </p:nvCxnSpPr>
        <p:spPr>
          <a:xfrm flipH="1">
            <a:off x="3128728" y="2556709"/>
            <a:ext cx="27271" cy="2052451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7B199B-45C6-2144-BBEE-F96D27D5DA53}"/>
              </a:ext>
            </a:extLst>
          </p:cNvPr>
          <p:cNvCxnSpPr>
            <a:stCxn id="61" idx="5"/>
            <a:endCxn id="65" idx="1"/>
          </p:cNvCxnSpPr>
          <p:nvPr/>
        </p:nvCxnSpPr>
        <p:spPr>
          <a:xfrm>
            <a:off x="3556982" y="2379321"/>
            <a:ext cx="1825337" cy="2407226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FC451B-2694-D24F-80D0-9311837B115A}"/>
              </a:ext>
            </a:extLst>
          </p:cNvPr>
          <p:cNvCxnSpPr>
            <a:cxnSpLocks/>
          </p:cNvCxnSpPr>
          <p:nvPr/>
        </p:nvCxnSpPr>
        <p:spPr>
          <a:xfrm>
            <a:off x="3734369" y="2081694"/>
            <a:ext cx="4152407" cy="3002476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DFDF3A-E828-8142-AF93-ECD2AB9589E7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 flipH="1">
            <a:off x="5810573" y="2556709"/>
            <a:ext cx="1" cy="2052450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40A038-25E3-D94E-B1AA-C4ADF1118B68}"/>
              </a:ext>
            </a:extLst>
          </p:cNvPr>
          <p:cNvCxnSpPr>
            <a:stCxn id="62" idx="3"/>
            <a:endCxn id="64" idx="7"/>
          </p:cNvCxnSpPr>
          <p:nvPr/>
        </p:nvCxnSpPr>
        <p:spPr>
          <a:xfrm flipH="1">
            <a:off x="3556981" y="2379321"/>
            <a:ext cx="1825339" cy="2407227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C2BA06-F9C3-7848-8767-D5DD1983D703}"/>
              </a:ext>
            </a:extLst>
          </p:cNvPr>
          <p:cNvCxnSpPr>
            <a:cxnSpLocks/>
            <a:stCxn id="62" idx="5"/>
            <a:endCxn id="66" idx="1"/>
          </p:cNvCxnSpPr>
          <p:nvPr/>
        </p:nvCxnSpPr>
        <p:spPr>
          <a:xfrm>
            <a:off x="6238827" y="2379321"/>
            <a:ext cx="1825337" cy="2407227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8432C2-F16F-BE4B-A696-CC269983E671}"/>
              </a:ext>
            </a:extLst>
          </p:cNvPr>
          <p:cNvCxnSpPr>
            <a:stCxn id="63" idx="4"/>
            <a:endCxn id="66" idx="0"/>
          </p:cNvCxnSpPr>
          <p:nvPr/>
        </p:nvCxnSpPr>
        <p:spPr>
          <a:xfrm flipH="1">
            <a:off x="8492418" y="2556711"/>
            <a:ext cx="1" cy="2052449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FD16E5D-04CB-5E4D-85BA-BE1F26EFE2A9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6238826" y="2379323"/>
            <a:ext cx="1825339" cy="2407224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5A00E5-72A2-8B4C-A744-95AE721E7DF5}"/>
              </a:ext>
            </a:extLst>
          </p:cNvPr>
          <p:cNvCxnSpPr>
            <a:cxnSpLocks/>
            <a:endCxn id="64" idx="6"/>
          </p:cNvCxnSpPr>
          <p:nvPr/>
        </p:nvCxnSpPr>
        <p:spPr>
          <a:xfrm flipH="1">
            <a:off x="3734369" y="2081694"/>
            <a:ext cx="4152408" cy="3133108"/>
          </a:xfrm>
          <a:prstGeom prst="straightConnector1">
            <a:avLst/>
          </a:prstGeom>
          <a:ln w="635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5198EA8-FBED-0141-8D7F-348806631586}"/>
              </a:ext>
            </a:extLst>
          </p:cNvPr>
          <p:cNvSpPr txBox="1"/>
          <p:nvPr/>
        </p:nvSpPr>
        <p:spPr>
          <a:xfrm>
            <a:off x="2842539" y="1523914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1DAA83-5C16-1445-8740-FCA46539AA9E}"/>
              </a:ext>
            </a:extLst>
          </p:cNvPr>
          <p:cNvSpPr txBox="1"/>
          <p:nvPr/>
        </p:nvSpPr>
        <p:spPr>
          <a:xfrm>
            <a:off x="5505883" y="1517547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6D1C3-A68D-6249-A711-1F258E82CC12}"/>
              </a:ext>
            </a:extLst>
          </p:cNvPr>
          <p:cNvSpPr txBox="1"/>
          <p:nvPr/>
        </p:nvSpPr>
        <p:spPr>
          <a:xfrm>
            <a:off x="8188746" y="153080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F1324D1-0B23-0A4B-B81F-254E2A6F4015}"/>
              </a:ext>
            </a:extLst>
          </p:cNvPr>
          <p:cNvSpPr txBox="1"/>
          <p:nvPr/>
        </p:nvSpPr>
        <p:spPr>
          <a:xfrm>
            <a:off x="2842539" y="4810516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FB5D33-9630-6140-8288-DB143166B51A}"/>
              </a:ext>
            </a:extLst>
          </p:cNvPr>
          <p:cNvSpPr txBox="1"/>
          <p:nvPr/>
        </p:nvSpPr>
        <p:spPr>
          <a:xfrm>
            <a:off x="5446506" y="480414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362AA-9DC8-3C4A-831D-37BB9E859A56}"/>
              </a:ext>
            </a:extLst>
          </p:cNvPr>
          <p:cNvSpPr txBox="1"/>
          <p:nvPr/>
        </p:nvSpPr>
        <p:spPr>
          <a:xfrm>
            <a:off x="8129369" y="4817411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FB61E2-9AA5-DF4F-9021-AAB74B6C3027}"/>
              </a:ext>
            </a:extLst>
          </p:cNvPr>
          <p:cNvSpPr txBox="1"/>
          <p:nvPr/>
        </p:nvSpPr>
        <p:spPr>
          <a:xfrm>
            <a:off x="3935674" y="510750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BEFORE COMMUNICATION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7FD872B-6063-1440-A1BE-2340CCF995BE}"/>
              </a:ext>
            </a:extLst>
          </p:cNvPr>
          <p:cNvSpPr txBox="1"/>
          <p:nvPr/>
        </p:nvSpPr>
        <p:spPr>
          <a:xfrm>
            <a:off x="3877427" y="6172543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AFTER COMMUNICATION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5410F-5E17-E84B-9472-4492F13C8B72}"/>
                  </a:ext>
                </a:extLst>
              </p:cNvPr>
              <p:cNvSpPr txBox="1"/>
              <p:nvPr/>
            </p:nvSpPr>
            <p:spPr>
              <a:xfrm>
                <a:off x="6510301" y="5108253"/>
                <a:ext cx="608949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5410F-5E17-E84B-9472-4492F13C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301" y="5108253"/>
                <a:ext cx="608949" cy="670696"/>
              </a:xfrm>
              <a:prstGeom prst="rect">
                <a:avLst/>
              </a:prstGeom>
              <a:blipFill>
                <a:blip r:embed="rId2"/>
                <a:stretch>
                  <a:fillRect l="-134694" t="-142593" r="-44898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71332B-F198-F344-887B-141F9CA9393D}"/>
                  </a:ext>
                </a:extLst>
              </p:cNvPr>
              <p:cNvSpPr txBox="1"/>
              <p:nvPr/>
            </p:nvSpPr>
            <p:spPr>
              <a:xfrm>
                <a:off x="3926755" y="5110850"/>
                <a:ext cx="608949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71332B-F198-F344-887B-141F9CA93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55" y="5110850"/>
                <a:ext cx="608949" cy="670696"/>
              </a:xfrm>
              <a:prstGeom prst="rect">
                <a:avLst/>
              </a:prstGeom>
              <a:blipFill>
                <a:blip r:embed="rId3"/>
                <a:stretch>
                  <a:fillRect l="-132653" t="-142593" r="-46939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D627DE-1D77-BE47-9498-AB55A1E0D799}"/>
                  </a:ext>
                </a:extLst>
              </p:cNvPr>
              <p:cNvSpPr txBox="1"/>
              <p:nvPr/>
            </p:nvSpPr>
            <p:spPr>
              <a:xfrm>
                <a:off x="9177174" y="5108253"/>
                <a:ext cx="608949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D627DE-1D77-BE47-9498-AB55A1E0D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174" y="5108253"/>
                <a:ext cx="608949" cy="670696"/>
              </a:xfrm>
              <a:prstGeom prst="rect">
                <a:avLst/>
              </a:prstGeom>
              <a:blipFill>
                <a:blip r:embed="rId2"/>
                <a:stretch>
                  <a:fillRect l="-134694" t="-142593" r="-44898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9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cp:lastPrinted>2019-01-15T16:22:30Z</cp:lastPrinted>
  <dcterms:created xsi:type="dcterms:W3CDTF">2019-01-15T10:46:13Z</dcterms:created>
  <dcterms:modified xsi:type="dcterms:W3CDTF">2019-01-15T16:47:45Z</dcterms:modified>
</cp:coreProperties>
</file>