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36"/>
    <a:srgbClr val="FABC07"/>
    <a:srgbClr val="34A853"/>
    <a:srgbClr val="FFBB02"/>
    <a:srgbClr val="F75213"/>
    <a:srgbClr val="00B39E"/>
    <a:srgbClr val="079648"/>
    <a:srgbClr val="739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2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B955-70D4-9344-A480-00485A4F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D16D9-86E4-8341-A64C-BE9D22D45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BCE4-8998-4247-82BF-44A42A9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127F-8958-4F4F-840F-12273DF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6247-CDC7-894A-9124-B637B2B6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6D3A-7D4E-2D48-AD8E-8181CF85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66AF9-8A85-0B40-B7AF-D56B51CA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9372-B3A2-EE45-8E03-D7F9EBA6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6C07-7186-9147-A7BB-D032198B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2AFF-C423-8A49-B4CC-C0DF6B0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EFCE7-F4ED-DF4E-B58D-BFB3268F6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C43B-DEC4-2D4B-BD6E-26F45EC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E347-A37E-3C41-A986-EC2DBD3E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8343-0126-6D45-BCAB-BB5D4772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27EA-1AE8-6640-923B-CF10EC44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D8D-BBA7-C446-86D0-79CE78F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63D-0DE3-144F-8BFE-CE700CD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802-58B9-F14B-8738-E46CBBB4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639-3E3C-124B-AEB0-F6366BA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199E-DD2D-F946-85B2-B6A5078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7D0-F0B6-C240-BD73-EA8E9E1F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17E2-235F-E94D-95CA-00E998B1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B359-2F7F-9F4D-B901-B6EF2642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769A-3DDE-844C-BBED-B7EF71F3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3241-27EE-3D43-A4EE-F9371F6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AA11-AEA1-F943-AF32-3C15D83D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2028-DCAB-8F4C-9C32-2E282DF3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63FA3-8523-CB4D-A686-4F83F2D8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1B59C-B2CC-9C43-A735-7E43BDFD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0AD4C-6F3C-DF4D-8326-CFD4DA27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8D8BE-9D15-644E-9443-667D5A87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D940-8C2E-2D44-B20C-9FA97346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E3B02-2F9D-084B-9201-F2EF15F3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2A8E9-50F6-344A-87B8-25EF5852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64892-FA39-564A-AA3C-C24005D3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48557-B31D-BE43-B449-A293F0469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094A6-76DB-BC4C-8EC7-47F07EFB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B6BA2-D8FD-7A49-8AE6-CC80BDC0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603C-5237-6541-B9B3-71AC1805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B90-7138-E842-8579-F07EFC42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77374-D0DB-F041-A775-CD21AD82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B3E2-F247-8A4E-B031-C596197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F9AD-8416-8047-93CA-959E48A5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AB418-703B-D845-8020-C6D2B0C4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453B1-0D73-D144-880C-A56F46F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9DBB-43D9-F842-B5B9-39F6C90D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A926-60E5-D04F-AB5C-8F0DF615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ACCF-BD05-7749-B521-D77F2B4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1273-0709-D041-ABC8-562F2132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6C25-6747-D345-87ED-764A62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15DB-3C91-6A4D-89E4-C7D50A9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77783-1773-8A4F-A0AC-ABB53A1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9050-546D-ED41-9E40-039C634D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8551-1537-5848-A06D-60ADAB56D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230AA-EF57-3D43-92AC-16324CD7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95144-F432-F040-9B85-068029AE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98A0-5944-9241-8014-F2EBFE83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3260-1480-B64E-A979-0F4A8D0D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C8D42-5FE2-524F-B686-4F2509AF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B374-5174-A24F-9C9D-00E5D87D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DCD5-E059-9B44-B322-82C6D51C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D11-75F3-7A4A-BEF9-4F7D684D651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A250-AFB2-354D-98CE-678557308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8715-4D88-7A4A-A42F-282B43E2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F2D-C011-DE47-B972-21A3BB0E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1225A34-DC8F-EE45-B113-5DA0A98A5907}"/>
              </a:ext>
            </a:extLst>
          </p:cNvPr>
          <p:cNvSpPr/>
          <p:nvPr/>
        </p:nvSpPr>
        <p:spPr>
          <a:xfrm>
            <a:off x="7635704" y="2327910"/>
            <a:ext cx="2122545" cy="778093"/>
          </a:xfrm>
          <a:prstGeom prst="rect">
            <a:avLst/>
          </a:prstGeom>
          <a:solidFill>
            <a:srgbClr val="EA44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F7A0C7-B8EA-2D43-818D-29088CE69DCF}"/>
              </a:ext>
            </a:extLst>
          </p:cNvPr>
          <p:cNvSpPr/>
          <p:nvPr/>
        </p:nvSpPr>
        <p:spPr>
          <a:xfrm>
            <a:off x="7635705" y="1532279"/>
            <a:ext cx="2122545" cy="778093"/>
          </a:xfrm>
          <a:prstGeom prst="rect">
            <a:avLst/>
          </a:prstGeom>
          <a:solidFill>
            <a:srgbClr val="FABC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C68F95-276B-084E-ABC2-FA3D7516BE8E}"/>
              </a:ext>
            </a:extLst>
          </p:cNvPr>
          <p:cNvSpPr/>
          <p:nvPr/>
        </p:nvSpPr>
        <p:spPr>
          <a:xfrm>
            <a:off x="7635706" y="694767"/>
            <a:ext cx="2122545" cy="778093"/>
          </a:xfrm>
          <a:prstGeom prst="rect">
            <a:avLst/>
          </a:prstGeom>
          <a:solidFill>
            <a:srgbClr val="34A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1DF212-8552-EB4C-BCD4-BFBA59C5E25D}"/>
              </a:ext>
            </a:extLst>
          </p:cNvPr>
          <p:cNvSpPr/>
          <p:nvPr/>
        </p:nvSpPr>
        <p:spPr>
          <a:xfrm>
            <a:off x="1981192" y="2288963"/>
            <a:ext cx="1430414" cy="778093"/>
          </a:xfrm>
          <a:prstGeom prst="rect">
            <a:avLst/>
          </a:prstGeom>
          <a:solidFill>
            <a:srgbClr val="EA44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45BBE3-BCC3-F747-8A3D-6797566CFC82}"/>
              </a:ext>
            </a:extLst>
          </p:cNvPr>
          <p:cNvSpPr/>
          <p:nvPr/>
        </p:nvSpPr>
        <p:spPr>
          <a:xfrm>
            <a:off x="1985960" y="1536483"/>
            <a:ext cx="1430414" cy="778093"/>
          </a:xfrm>
          <a:prstGeom prst="rect">
            <a:avLst/>
          </a:prstGeom>
          <a:solidFill>
            <a:srgbClr val="FABC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BBA9FB-76AD-3B42-8217-2D41DB700691}"/>
              </a:ext>
            </a:extLst>
          </p:cNvPr>
          <p:cNvSpPr/>
          <p:nvPr/>
        </p:nvSpPr>
        <p:spPr>
          <a:xfrm>
            <a:off x="1985960" y="694767"/>
            <a:ext cx="1430414" cy="778093"/>
          </a:xfrm>
          <a:prstGeom prst="rect">
            <a:avLst/>
          </a:prstGeom>
          <a:solidFill>
            <a:srgbClr val="34A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>
            <a:extLst>
              <a:ext uri="{FF2B5EF4-FFF2-40B4-BE49-F238E27FC236}">
                <a16:creationId xmlns:a16="http://schemas.microsoft.com/office/drawing/2014/main" id="{5EE89162-F558-E541-A899-36D819FA298D}"/>
              </a:ext>
            </a:extLst>
          </p:cNvPr>
          <p:cNvSpPr/>
          <p:nvPr/>
        </p:nvSpPr>
        <p:spPr>
          <a:xfrm>
            <a:off x="6962165" y="1755945"/>
            <a:ext cx="360040" cy="252028"/>
          </a:xfrm>
          <a:prstGeom prst="mathEqual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8A439D-F3D9-4A4B-A250-A91BD0D98C3F}"/>
              </a:ext>
            </a:extLst>
          </p:cNvPr>
          <p:cNvSpPr/>
          <p:nvPr/>
        </p:nvSpPr>
        <p:spPr>
          <a:xfrm>
            <a:off x="1952090" y="680483"/>
            <a:ext cx="1492860" cy="240295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F397A-D7F5-574D-942D-873B2F492CF4}"/>
              </a:ext>
            </a:extLst>
          </p:cNvPr>
          <p:cNvSpPr/>
          <p:nvPr/>
        </p:nvSpPr>
        <p:spPr>
          <a:xfrm>
            <a:off x="4537018" y="1193044"/>
            <a:ext cx="2111646" cy="140865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B70F2-62D4-2147-B38A-62E8CEB1CF4F}"/>
              </a:ext>
            </a:extLst>
          </p:cNvPr>
          <p:cNvSpPr/>
          <p:nvPr/>
        </p:nvSpPr>
        <p:spPr>
          <a:xfrm>
            <a:off x="7635706" y="680479"/>
            <a:ext cx="2151006" cy="240295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E64BE5B0-78F3-6544-A4F6-457D72ACB48A}"/>
              </a:ext>
            </a:extLst>
          </p:cNvPr>
          <p:cNvSpPr/>
          <p:nvPr/>
        </p:nvSpPr>
        <p:spPr>
          <a:xfrm>
            <a:off x="3758450" y="1720238"/>
            <a:ext cx="465067" cy="354263"/>
          </a:xfrm>
          <a:prstGeom prst="mathMultiply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DB8C0-45D2-F44C-86C5-B92682E2EF6E}"/>
              </a:ext>
            </a:extLst>
          </p:cNvPr>
          <p:cNvCxnSpPr/>
          <p:nvPr/>
        </p:nvCxnSpPr>
        <p:spPr>
          <a:xfrm>
            <a:off x="1952090" y="1514475"/>
            <a:ext cx="1492860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B2F246-5BF2-D045-AEDC-1DBC4627F3DE}"/>
              </a:ext>
            </a:extLst>
          </p:cNvPr>
          <p:cNvCxnSpPr/>
          <p:nvPr/>
        </p:nvCxnSpPr>
        <p:spPr>
          <a:xfrm>
            <a:off x="1952090" y="2338388"/>
            <a:ext cx="1492860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06381F-05A4-894C-A743-43203F23B8F9}"/>
              </a:ext>
            </a:extLst>
          </p:cNvPr>
          <p:cNvCxnSpPr>
            <a:cxnSpLocks/>
          </p:cNvCxnSpPr>
          <p:nvPr/>
        </p:nvCxnSpPr>
        <p:spPr>
          <a:xfrm>
            <a:off x="7635706" y="1495425"/>
            <a:ext cx="2151006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112E85-0551-9E46-8690-DEF049044C4B}"/>
              </a:ext>
            </a:extLst>
          </p:cNvPr>
          <p:cNvCxnSpPr>
            <a:cxnSpLocks/>
          </p:cNvCxnSpPr>
          <p:nvPr/>
        </p:nvCxnSpPr>
        <p:spPr>
          <a:xfrm>
            <a:off x="7635706" y="2314576"/>
            <a:ext cx="2151006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2019-01-15T14:11:31Z</dcterms:created>
  <dcterms:modified xsi:type="dcterms:W3CDTF">2019-01-15T15:57:08Z</dcterms:modified>
</cp:coreProperties>
</file>