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350"/>
    <a:srgbClr val="E43F34"/>
    <a:srgbClr val="599AD2"/>
    <a:srgbClr val="0096FF"/>
    <a:srgbClr val="76D6FF"/>
    <a:srgbClr val="599AD3"/>
    <a:srgbClr val="FFC200"/>
    <a:srgbClr val="028CCB"/>
    <a:srgbClr val="F37D4A"/>
    <a:srgbClr val="FFE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/>
    <p:restoredTop sz="94637"/>
  </p:normalViewPr>
  <p:slideViewPr>
    <p:cSldViewPr snapToGrid="0" snapToObjects="1">
      <p:cViewPr varScale="1">
        <p:scale>
          <a:sx n="190" d="100"/>
          <a:sy n="190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258E-A947-7B48-8DD2-EFCA949B8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1304-B6B0-9245-90D6-504D0AB86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90D2A-E199-7D47-B0B9-DDC5C7B2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066C-95E8-F34A-8DA8-4201B8E0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76D0-BD18-A04B-AD42-34F87184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5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0B52-5862-4543-87AF-39DE99DB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A3C98-A26C-E743-8B1C-D65F2EC94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F9D5-1053-374B-907C-E4931D6B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96B6-5BAC-D24F-87FD-54E31C1F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2640-C106-A241-9941-E46B294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0E74D-2680-704F-854D-04BB941CB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874F1-66DA-EB46-AF8D-B3B1DF27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06D4-EF14-6C46-AE63-6CA5A1F1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73D3-24C1-EE43-ADDC-9302E044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F156-8989-A24E-99E4-F52E5802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1B32-53BC-C042-8677-D3C178F2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D125-08CD-C54C-8F0E-6F624476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356D-FE31-8C45-87EB-026076F5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65F8-2604-BB4C-8761-5D1778C3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3613-FEFA-0E4C-A3C9-AD6C87D9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DE52-7E7B-B84D-8259-576D5C3E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7BBE-1C92-A140-ACB1-86870EF3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82FB-200C-A74B-ABAC-79019BB4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ABF87-651B-1E4D-88B4-95517B2D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C17C-5D09-F54A-8D70-23D5D78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C0AF-2A3F-3349-AB2A-FAF51FF3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D967-EDE5-7146-92DD-6708AC8A3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2659C-CBD6-A545-A5EB-65DBD022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525E5-479E-7A4E-A285-1F70FC81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8A58E-621A-8648-8404-614864E1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E54F-CD19-9947-94C8-5F25AC7E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FC6A-C463-F54C-B9E8-D452BD1E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D348-5A7F-F040-A962-986AAE7B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CB576-7E7F-5A4D-A796-0EA98EEA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492FC-6B5E-C645-8C16-887BBC4A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A414B-AE45-684C-AB08-740401653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2956B-3CD2-0547-AA26-22D64F05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3AFF7-2AB9-5B41-A90C-B4C47E59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430FF-5035-E44C-844B-34A7521F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C960-4855-BA43-81E2-0D85194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FBAB-57BD-ED42-BD79-F3FDF8E3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F908A-E4A0-8141-A86D-EE0E99A0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A58F2-93B8-6F4A-8102-DC2427BF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55C64-BD35-A648-BB63-36ED5CFF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8E9AD-0680-0449-97CF-D856F49F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47B8-1157-E44A-AB78-DF9D88B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4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3DC9-4A69-FE47-85DD-6F9CFB4E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3951-56FF-B045-8B53-EE1D463D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247E0-AE65-6346-8DAC-06DE6A715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CC08-BC9A-F349-95E0-EF682D73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03D0F-8582-B94C-9E09-3B539CBE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AC15D-8A7D-BA4D-A28F-BB534EF2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FEE7-DDB3-624E-8050-37522FA4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90F57-1E67-BE4D-9F98-515D6C927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7BF4A-D40D-8542-8658-B18FCF74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41264-F29C-0F49-BE2F-56059CEC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C907-A39A-E845-8EE5-E62907F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5AD4D-7ABA-EB4D-9B41-56B18977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7186F-FC1A-CB41-94E4-59A51C29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01B9-10DC-DC40-9B58-E308F8FC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F4AE-92BF-3E48-AE64-41C33E616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9BCC-4074-654E-A3DE-C6795373225A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2D2F-74AD-0349-A022-6A2DE8427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646E-9AFD-5340-A468-348F615D8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330D-8407-3F44-8ECA-8FE11DEB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png"/><Relationship Id="rId84" Type="http://schemas.openxmlformats.org/officeDocument/2006/relationships/image" Target="../media/image83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28" Type="http://schemas.openxmlformats.org/officeDocument/2006/relationships/image" Target="../media/image127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134" Type="http://schemas.openxmlformats.org/officeDocument/2006/relationships/image" Target="../media/image133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35" Type="http://schemas.openxmlformats.org/officeDocument/2006/relationships/image" Target="../media/image134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131" Type="http://schemas.openxmlformats.org/officeDocument/2006/relationships/image" Target="../media/image130.png"/><Relationship Id="rId136" Type="http://schemas.openxmlformats.org/officeDocument/2006/relationships/image" Target="../media/image135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6" Type="http://schemas.openxmlformats.org/officeDocument/2006/relationships/image" Target="../media/image25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98" Type="http://schemas.openxmlformats.org/officeDocument/2006/relationships/image" Target="../media/image146.png"/><Relationship Id="rId55" Type="http://schemas.openxmlformats.org/officeDocument/2006/relationships/image" Target="../media/image138.png"/><Relationship Id="rId97" Type="http://schemas.openxmlformats.org/officeDocument/2006/relationships/image" Target="../media/image145.png"/><Relationship Id="rId59" Type="http://schemas.openxmlformats.org/officeDocument/2006/relationships/image" Target="../media/image142.png"/><Relationship Id="rId54" Type="http://schemas.openxmlformats.org/officeDocument/2006/relationships/image" Target="../media/image137.png"/><Relationship Id="rId96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53" Type="http://schemas.openxmlformats.org/officeDocument/2006/relationships/image" Target="../media/image52.png"/><Relationship Id="rId58" Type="http://schemas.openxmlformats.org/officeDocument/2006/relationships/image" Target="../media/image141.png"/><Relationship Id="rId57" Type="http://schemas.openxmlformats.org/officeDocument/2006/relationships/image" Target="../media/image140.png"/><Relationship Id="rId95" Type="http://schemas.openxmlformats.org/officeDocument/2006/relationships/image" Target="../media/image94.png"/><Relationship Id="rId60" Type="http://schemas.openxmlformats.org/officeDocument/2006/relationships/image" Target="../media/image143.png"/><Relationship Id="rId99" Type="http://schemas.openxmlformats.org/officeDocument/2006/relationships/image" Target="../media/image147.png"/><Relationship Id="rId101" Type="http://schemas.openxmlformats.org/officeDocument/2006/relationships/image" Target="../media/image149.png"/><Relationship Id="rId56" Type="http://schemas.openxmlformats.org/officeDocument/2006/relationships/image" Target="../media/image139.png"/><Relationship Id="rId100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ultiply 9">
            <a:extLst>
              <a:ext uri="{FF2B5EF4-FFF2-40B4-BE49-F238E27FC236}">
                <a16:creationId xmlns:a16="http://schemas.microsoft.com/office/drawing/2014/main" id="{BB64902D-4093-6940-818A-DCB183D0E5F0}"/>
              </a:ext>
            </a:extLst>
          </p:cNvPr>
          <p:cNvSpPr/>
          <p:nvPr/>
        </p:nvSpPr>
        <p:spPr>
          <a:xfrm>
            <a:off x="4666010" y="1197475"/>
            <a:ext cx="356260" cy="36813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>
            <a:extLst>
              <a:ext uri="{FF2B5EF4-FFF2-40B4-BE49-F238E27FC236}">
                <a16:creationId xmlns:a16="http://schemas.microsoft.com/office/drawing/2014/main" id="{643CBEBD-6E4F-8445-9ED0-213984A46991}"/>
              </a:ext>
            </a:extLst>
          </p:cNvPr>
          <p:cNvSpPr/>
          <p:nvPr/>
        </p:nvSpPr>
        <p:spPr>
          <a:xfrm>
            <a:off x="7549736" y="1203409"/>
            <a:ext cx="415637" cy="3681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1BFAE4-EB14-0248-8294-8BDC6FF55D26}"/>
                  </a:ext>
                </a:extLst>
              </p:cNvPr>
              <p:cNvSpPr txBox="1"/>
              <p:nvPr/>
            </p:nvSpPr>
            <p:spPr>
              <a:xfrm>
                <a:off x="3203499" y="-26566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1BFAE4-EB14-0248-8294-8BDC6FF55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99" y="-26566"/>
                <a:ext cx="3856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68D25-D42F-7B46-8F58-EC36396FA084}"/>
                  </a:ext>
                </a:extLst>
              </p:cNvPr>
              <p:cNvSpPr txBox="1"/>
              <p:nvPr/>
            </p:nvSpPr>
            <p:spPr>
              <a:xfrm>
                <a:off x="6082707" y="-29018"/>
                <a:ext cx="39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68D25-D42F-7B46-8F58-EC36396FA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707" y="-29018"/>
                <a:ext cx="39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D662B-D034-774C-A983-94F246F5C9A5}"/>
                  </a:ext>
                </a:extLst>
              </p:cNvPr>
              <p:cNvSpPr txBox="1"/>
              <p:nvPr/>
            </p:nvSpPr>
            <p:spPr>
              <a:xfrm>
                <a:off x="9033320" y="-20735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1D662B-D034-774C-A983-94F246F5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320" y="-20735"/>
                <a:ext cx="385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F7C6796-132C-494E-8C1A-F11F4D266AF3}"/>
              </a:ext>
            </a:extLst>
          </p:cNvPr>
          <p:cNvGrpSpPr/>
          <p:nvPr/>
        </p:nvGrpSpPr>
        <p:grpSpPr>
          <a:xfrm>
            <a:off x="2327559" y="347334"/>
            <a:ext cx="2137563" cy="2013926"/>
            <a:chOff x="2327559" y="432391"/>
            <a:chExt cx="2137563" cy="20139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49E28A-E4EE-724A-9FB5-A0C3C587F9A2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  <a:solidFill>
              <a:srgbClr val="599AD2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27825B-704F-CF49-AF2C-456D435FE174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FD30C1-5B2C-944C-AED2-FA9A4B27A3AE}"/>
                </a:ext>
              </a:extLst>
            </p:cNvPr>
            <p:cNvCxnSpPr>
              <a:cxnSpLocks/>
              <a:stCxn id="7" idx="0"/>
              <a:endCxn id="7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C2960D-8870-3141-BAAA-41E7C33DFC5C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13451E-E67D-224F-9801-4CD540015342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1519257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04DB4B-44EB-0D44-9864-D615CFE9F089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37F7DF-B274-8A41-A768-F5F88C6B27DA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189968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62053C-5124-344A-8788-B49679312CC2}"/>
              </a:ext>
            </a:extLst>
          </p:cNvPr>
          <p:cNvGrpSpPr/>
          <p:nvPr/>
        </p:nvGrpSpPr>
        <p:grpSpPr>
          <a:xfrm>
            <a:off x="5217220" y="347332"/>
            <a:ext cx="2137565" cy="2013926"/>
            <a:chOff x="2327557" y="432391"/>
            <a:chExt cx="2137565" cy="201392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7DA22E7-99AC-A243-80E6-5A8C4657C7FD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CF38F73-7B08-BE46-AEBA-DE9918CD6039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554273-A39B-9C42-9DA2-8494B37C38E7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979894-AEA3-F04F-B852-B223D7A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6DA3FFD-6615-F542-A7AC-80C0FB264FEE}"/>
                </a:ext>
              </a:extLst>
            </p:cNvPr>
            <p:cNvCxnSpPr>
              <a:cxnSpLocks/>
              <a:stCxn id="54" idx="1"/>
              <a:endCxn id="54" idx="3"/>
            </p:cNvCxnSpPr>
            <p:nvPr/>
          </p:nvCxnSpPr>
          <p:spPr>
            <a:xfrm>
              <a:off x="2327559" y="146660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FC87D2-FF3B-EC40-AA94-EF179E47D192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0A72E77-CBC4-B64E-9CBC-2595E8EA3B89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7" y="1984054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8E768AF-6AFB-5942-90F7-087FFB11B758}"/>
              </a:ext>
            </a:extLst>
          </p:cNvPr>
          <p:cNvGrpSpPr/>
          <p:nvPr/>
        </p:nvGrpSpPr>
        <p:grpSpPr>
          <a:xfrm>
            <a:off x="8166260" y="347330"/>
            <a:ext cx="2137565" cy="2013926"/>
            <a:chOff x="2327557" y="432391"/>
            <a:chExt cx="2137565" cy="20139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DFDE54-37BD-3945-9D20-A5C62E13E746}"/>
                </a:ext>
              </a:extLst>
            </p:cNvPr>
            <p:cNvSpPr/>
            <p:nvPr/>
          </p:nvSpPr>
          <p:spPr>
            <a:xfrm>
              <a:off x="2327559" y="486888"/>
              <a:ext cx="2137563" cy="1959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68F779-E057-1245-B76B-708FD67C6E9A}"/>
                </a:ext>
              </a:extLst>
            </p:cNvPr>
            <p:cNvCxnSpPr>
              <a:cxnSpLocks/>
            </p:cNvCxnSpPr>
            <p:nvPr/>
          </p:nvCxnSpPr>
          <p:spPr>
            <a:xfrm>
              <a:off x="2842437" y="432391"/>
              <a:ext cx="0" cy="201392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CDDD6C8-ABB8-AF47-9AE5-6D5FACC3153A}"/>
                </a:ext>
              </a:extLst>
            </p:cNvPr>
            <p:cNvCxnSpPr>
              <a:cxnSpLocks/>
              <a:stCxn id="62" idx="0"/>
              <a:endCxn id="62" idx="2"/>
            </p:cNvCxnSpPr>
            <p:nvPr/>
          </p:nvCxnSpPr>
          <p:spPr>
            <a:xfrm>
              <a:off x="3396341" y="486888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B9523B-284A-EC4D-B9D8-710A822EE3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0879" y="486886"/>
              <a:ext cx="0" cy="19594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13B3D9-EE6B-1246-B3E2-A7FF19C7730A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327559" y="1466603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0B6471-FB06-834F-9DA3-F4810ABF53F7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9" y="988138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7AB1A43-6097-CA41-AD41-2E8250A51A75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57" y="1984054"/>
              <a:ext cx="213756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8E8CC9A-0FD4-7F49-A76C-D06E5AD28480}"/>
                  </a:ext>
                </a:extLst>
              </p:cNvPr>
              <p:cNvSpPr txBox="1"/>
              <p:nvPr/>
            </p:nvSpPr>
            <p:spPr>
              <a:xfrm>
                <a:off x="2380346" y="48056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8E8CC9A-0FD4-7F49-A76C-D06E5AD28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346" y="480568"/>
                <a:ext cx="389860" cy="338554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77A5D5-8069-CD47-8222-C6ED9D273269}"/>
                  </a:ext>
                </a:extLst>
              </p:cNvPr>
              <p:cNvSpPr txBox="1"/>
              <p:nvPr/>
            </p:nvSpPr>
            <p:spPr>
              <a:xfrm>
                <a:off x="2906554" y="48056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77A5D5-8069-CD47-8222-C6ED9D27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54" y="480568"/>
                <a:ext cx="389860" cy="338554"/>
              </a:xfrm>
              <a:prstGeom prst="rect">
                <a:avLst/>
              </a:prstGeom>
              <a:blipFill>
                <a:blip r:embed="rId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D748187-62DC-274D-B163-BC352C492337}"/>
                  </a:ext>
                </a:extLst>
              </p:cNvPr>
              <p:cNvSpPr txBox="1"/>
              <p:nvPr/>
            </p:nvSpPr>
            <p:spPr>
              <a:xfrm>
                <a:off x="3434164" y="48333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D748187-62DC-274D-B163-BC352C49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164" y="483334"/>
                <a:ext cx="389860" cy="338554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6CC096-CEE4-9B43-A6A0-810F0E12AEB7}"/>
                  </a:ext>
                </a:extLst>
              </p:cNvPr>
              <p:cNvSpPr txBox="1"/>
              <p:nvPr/>
            </p:nvSpPr>
            <p:spPr>
              <a:xfrm>
                <a:off x="4005143" y="49457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6CC096-CEE4-9B43-A6A0-810F0E12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43" y="494572"/>
                <a:ext cx="389860" cy="338554"/>
              </a:xfrm>
              <a:prstGeom prst="rect">
                <a:avLst/>
              </a:prstGeom>
              <a:blipFill>
                <a:blip r:embed="rId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23C607-DF57-854D-865C-FC8943040A53}"/>
                  </a:ext>
                </a:extLst>
              </p:cNvPr>
              <p:cNvSpPr txBox="1"/>
              <p:nvPr/>
            </p:nvSpPr>
            <p:spPr>
              <a:xfrm>
                <a:off x="2380346" y="97395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23C607-DF57-854D-865C-FC894304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346" y="973950"/>
                <a:ext cx="389860" cy="338554"/>
              </a:xfrm>
              <a:prstGeom prst="rect">
                <a:avLst/>
              </a:prstGeom>
              <a:blipFill>
                <a:blip r:embed="rId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FEA1D1-A5A3-1641-A0AC-D6DE942BDFEF}"/>
                  </a:ext>
                </a:extLst>
              </p:cNvPr>
              <p:cNvSpPr txBox="1"/>
              <p:nvPr/>
            </p:nvSpPr>
            <p:spPr>
              <a:xfrm>
                <a:off x="2925668" y="979863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FEA1D1-A5A3-1641-A0AC-D6DE942B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68" y="979863"/>
                <a:ext cx="389860" cy="338554"/>
              </a:xfrm>
              <a:prstGeom prst="rect">
                <a:avLst/>
              </a:prstGeom>
              <a:blipFill>
                <a:blip r:embed="rId10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8967456-C4E9-F24B-9F36-2D8B8C8D9A3E}"/>
                  </a:ext>
                </a:extLst>
              </p:cNvPr>
              <p:cNvSpPr txBox="1"/>
              <p:nvPr/>
            </p:nvSpPr>
            <p:spPr>
              <a:xfrm>
                <a:off x="3440546" y="97088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8967456-C4E9-F24B-9F36-2D8B8C8D9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546" y="970882"/>
                <a:ext cx="389860" cy="338554"/>
              </a:xfrm>
              <a:prstGeom prst="rect">
                <a:avLst/>
              </a:prstGeom>
              <a:blipFill>
                <a:blip r:embed="rId1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138DDD-9AA8-704F-B16F-B844F8085B8F}"/>
                  </a:ext>
                </a:extLst>
              </p:cNvPr>
              <p:cNvSpPr txBox="1"/>
              <p:nvPr/>
            </p:nvSpPr>
            <p:spPr>
              <a:xfrm>
                <a:off x="4004109" y="96612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138DDD-9AA8-704F-B16F-B844F808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109" y="966124"/>
                <a:ext cx="389860" cy="338554"/>
              </a:xfrm>
              <a:prstGeom prst="rect">
                <a:avLst/>
              </a:prstGeom>
              <a:blipFill>
                <a:blip r:embed="rId12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5524F1-A60C-4D4B-A0BF-9368A2BEBC95}"/>
                  </a:ext>
                </a:extLst>
              </p:cNvPr>
              <p:cNvSpPr txBox="1"/>
              <p:nvPr/>
            </p:nvSpPr>
            <p:spPr>
              <a:xfrm>
                <a:off x="2379312" y="146206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5524F1-A60C-4D4B-A0BF-9368A2BE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12" y="1462068"/>
                <a:ext cx="389860" cy="338554"/>
              </a:xfrm>
              <a:prstGeom prst="rect">
                <a:avLst/>
              </a:prstGeom>
              <a:blipFill>
                <a:blip r:embed="rId1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BE0EAA7-0673-4A41-B3BB-9110811EDD94}"/>
                  </a:ext>
                </a:extLst>
              </p:cNvPr>
              <p:cNvSpPr txBox="1"/>
              <p:nvPr/>
            </p:nvSpPr>
            <p:spPr>
              <a:xfrm>
                <a:off x="2905520" y="146206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BE0EAA7-0673-4A41-B3BB-9110811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20" y="1462068"/>
                <a:ext cx="389860" cy="338554"/>
              </a:xfrm>
              <a:prstGeom prst="rect">
                <a:avLst/>
              </a:prstGeom>
              <a:blipFill>
                <a:blip r:embed="rId14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30247C1-8FA0-3E43-B986-CD8BEF9844AB}"/>
                  </a:ext>
                </a:extLst>
              </p:cNvPr>
              <p:cNvSpPr txBox="1"/>
              <p:nvPr/>
            </p:nvSpPr>
            <p:spPr>
              <a:xfrm>
                <a:off x="3433130" y="146483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30247C1-8FA0-3E43-B986-CD8BEF984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30" y="1464834"/>
                <a:ext cx="389860" cy="338554"/>
              </a:xfrm>
              <a:prstGeom prst="rect">
                <a:avLst/>
              </a:prstGeom>
              <a:blipFill>
                <a:blip r:embed="rId1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6DCF6C0-DB29-8C44-8BB3-CA89528C2D8F}"/>
                  </a:ext>
                </a:extLst>
              </p:cNvPr>
              <p:cNvSpPr txBox="1"/>
              <p:nvPr/>
            </p:nvSpPr>
            <p:spPr>
              <a:xfrm>
                <a:off x="4004109" y="147607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6DCF6C0-DB29-8C44-8BB3-CA89528C2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109" y="1476072"/>
                <a:ext cx="389860" cy="338554"/>
              </a:xfrm>
              <a:prstGeom prst="rect">
                <a:avLst/>
              </a:prstGeom>
              <a:blipFill>
                <a:blip r:embed="rId1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81DC5C-AAF5-0046-ABF6-80F0F10F6437}"/>
                  </a:ext>
                </a:extLst>
              </p:cNvPr>
              <p:cNvSpPr txBox="1"/>
              <p:nvPr/>
            </p:nvSpPr>
            <p:spPr>
              <a:xfrm>
                <a:off x="2379312" y="192709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81DC5C-AAF5-0046-ABF6-80F0F10F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12" y="1927098"/>
                <a:ext cx="389860" cy="338554"/>
              </a:xfrm>
              <a:prstGeom prst="rect">
                <a:avLst/>
              </a:prstGeom>
              <a:blipFill>
                <a:blip r:embed="rId1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09960EB-0D03-ED44-B986-AA625EF1CAD3}"/>
                  </a:ext>
                </a:extLst>
              </p:cNvPr>
              <p:cNvSpPr txBox="1"/>
              <p:nvPr/>
            </p:nvSpPr>
            <p:spPr>
              <a:xfrm>
                <a:off x="2924634" y="193301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09960EB-0D03-ED44-B986-AA625EF1C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34" y="1933011"/>
                <a:ext cx="389860" cy="338554"/>
              </a:xfrm>
              <a:prstGeom prst="rect">
                <a:avLst/>
              </a:prstGeom>
              <a:blipFill>
                <a:blip r:embed="rId1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A4A840-6C3D-2548-82C2-23E361023F11}"/>
                  </a:ext>
                </a:extLst>
              </p:cNvPr>
              <p:cNvSpPr txBox="1"/>
              <p:nvPr/>
            </p:nvSpPr>
            <p:spPr>
              <a:xfrm>
                <a:off x="3439512" y="192403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A4A840-6C3D-2548-82C2-23E36102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512" y="1924030"/>
                <a:ext cx="389860" cy="338554"/>
              </a:xfrm>
              <a:prstGeom prst="rect">
                <a:avLst/>
              </a:prstGeom>
              <a:blipFill>
                <a:blip r:embed="rId1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F6ED626-8C59-0346-A8B7-DDF882D4FB0A}"/>
                  </a:ext>
                </a:extLst>
              </p:cNvPr>
              <p:cNvSpPr txBox="1"/>
              <p:nvPr/>
            </p:nvSpPr>
            <p:spPr>
              <a:xfrm>
                <a:off x="4003075" y="191927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F6ED626-8C59-0346-A8B7-DDF882D4F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075" y="1919272"/>
                <a:ext cx="389860" cy="338554"/>
              </a:xfrm>
              <a:prstGeom prst="rect">
                <a:avLst/>
              </a:prstGeom>
              <a:blipFill>
                <a:blip r:embed="rId20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28CE9D-FC03-074B-82F0-38F6FD8EB341}"/>
                  </a:ext>
                </a:extLst>
              </p:cNvPr>
              <p:cNvSpPr txBox="1"/>
              <p:nvPr/>
            </p:nvSpPr>
            <p:spPr>
              <a:xfrm>
                <a:off x="5241501" y="47465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28CE9D-FC03-074B-82F0-38F6FD8E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501" y="474655"/>
                <a:ext cx="389860" cy="338554"/>
              </a:xfrm>
              <a:prstGeom prst="rect">
                <a:avLst/>
              </a:prstGeom>
              <a:blipFill>
                <a:blip r:embed="rId21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C5CC17-2BEE-D047-8166-4C3B4C620DC2}"/>
                  </a:ext>
                </a:extLst>
              </p:cNvPr>
              <p:cNvSpPr txBox="1"/>
              <p:nvPr/>
            </p:nvSpPr>
            <p:spPr>
              <a:xfrm>
                <a:off x="5774797" y="47465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C5CC17-2BEE-D047-8166-4C3B4C62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97" y="474655"/>
                <a:ext cx="389860" cy="338554"/>
              </a:xfrm>
              <a:prstGeom prst="rect">
                <a:avLst/>
              </a:prstGeom>
              <a:blipFill>
                <a:blip r:embed="rId22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24AF99-7553-5940-A932-12C1712C8DF9}"/>
                  </a:ext>
                </a:extLst>
              </p:cNvPr>
              <p:cNvSpPr txBox="1"/>
              <p:nvPr/>
            </p:nvSpPr>
            <p:spPr>
              <a:xfrm>
                <a:off x="6302407" y="47742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24AF99-7553-5940-A932-12C1712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407" y="477421"/>
                <a:ext cx="389860" cy="338554"/>
              </a:xfrm>
              <a:prstGeom prst="rect">
                <a:avLst/>
              </a:prstGeom>
              <a:blipFill>
                <a:blip r:embed="rId23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677BB5-AB27-F544-9BE7-E9259F708A8B}"/>
                  </a:ext>
                </a:extLst>
              </p:cNvPr>
              <p:cNvSpPr txBox="1"/>
              <p:nvPr/>
            </p:nvSpPr>
            <p:spPr>
              <a:xfrm>
                <a:off x="6873386" y="48865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2677BB5-AB27-F544-9BE7-E9259F70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86" y="488659"/>
                <a:ext cx="389860" cy="338554"/>
              </a:xfrm>
              <a:prstGeom prst="rect">
                <a:avLst/>
              </a:prstGeom>
              <a:blipFill>
                <a:blip r:embed="rId2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1E181F-31E3-A74D-A82E-E768136C9690}"/>
                  </a:ext>
                </a:extLst>
              </p:cNvPr>
              <p:cNvSpPr txBox="1"/>
              <p:nvPr/>
            </p:nvSpPr>
            <p:spPr>
              <a:xfrm>
                <a:off x="5241501" y="96803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1E181F-31E3-A74D-A82E-E768136C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501" y="968037"/>
                <a:ext cx="389860" cy="338554"/>
              </a:xfrm>
              <a:prstGeom prst="rect">
                <a:avLst/>
              </a:prstGeom>
              <a:blipFill>
                <a:blip r:embed="rId25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17333F1-9726-6A4E-B8DF-777668776A5C}"/>
                  </a:ext>
                </a:extLst>
              </p:cNvPr>
              <p:cNvSpPr txBox="1"/>
              <p:nvPr/>
            </p:nvSpPr>
            <p:spPr>
              <a:xfrm>
                <a:off x="5793911" y="97395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17333F1-9726-6A4E-B8DF-777668776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11" y="973950"/>
                <a:ext cx="389860" cy="338554"/>
              </a:xfrm>
              <a:prstGeom prst="rect">
                <a:avLst/>
              </a:prstGeom>
              <a:blipFill>
                <a:blip r:embed="rId26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6724BB-BB2E-904E-89FB-E1935589EF6A}"/>
                  </a:ext>
                </a:extLst>
              </p:cNvPr>
              <p:cNvSpPr txBox="1"/>
              <p:nvPr/>
            </p:nvSpPr>
            <p:spPr>
              <a:xfrm>
                <a:off x="6308789" y="96496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6724BB-BB2E-904E-89FB-E1935589E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89" y="964969"/>
                <a:ext cx="389860" cy="338554"/>
              </a:xfrm>
              <a:prstGeom prst="rect">
                <a:avLst/>
              </a:prstGeom>
              <a:blipFill>
                <a:blip r:embed="rId27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EC4B9EB-87A0-E842-A1A5-42BF46BE76A8}"/>
                  </a:ext>
                </a:extLst>
              </p:cNvPr>
              <p:cNvSpPr txBox="1"/>
              <p:nvPr/>
            </p:nvSpPr>
            <p:spPr>
              <a:xfrm>
                <a:off x="6872352" y="96021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EC4B9EB-87A0-E842-A1A5-42BF46BE7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52" y="960211"/>
                <a:ext cx="389860" cy="338554"/>
              </a:xfrm>
              <a:prstGeom prst="rect">
                <a:avLst/>
              </a:prstGeom>
              <a:blipFill>
                <a:blip r:embed="rId28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44647BB-0DE1-244C-9F97-5C92FA3ABB64}"/>
                  </a:ext>
                </a:extLst>
              </p:cNvPr>
              <p:cNvSpPr txBox="1"/>
              <p:nvPr/>
            </p:nvSpPr>
            <p:spPr>
              <a:xfrm>
                <a:off x="5240467" y="145615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44647BB-0DE1-244C-9F97-5C92FA3A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67" y="1456155"/>
                <a:ext cx="389860" cy="338554"/>
              </a:xfrm>
              <a:prstGeom prst="rect">
                <a:avLst/>
              </a:prstGeom>
              <a:blipFill>
                <a:blip r:embed="rId29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793DAF-87BE-2F44-83CE-8C070D2CA9C5}"/>
                  </a:ext>
                </a:extLst>
              </p:cNvPr>
              <p:cNvSpPr txBox="1"/>
              <p:nvPr/>
            </p:nvSpPr>
            <p:spPr>
              <a:xfrm>
                <a:off x="5773763" y="145615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793DAF-87BE-2F44-83CE-8C070D2C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63" y="1456155"/>
                <a:ext cx="389860" cy="338554"/>
              </a:xfrm>
              <a:prstGeom prst="rect">
                <a:avLst/>
              </a:prstGeom>
              <a:blipFill>
                <a:blip r:embed="rId30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0DFA087-2E13-A644-9981-B65E6BBC9374}"/>
                  </a:ext>
                </a:extLst>
              </p:cNvPr>
              <p:cNvSpPr txBox="1"/>
              <p:nvPr/>
            </p:nvSpPr>
            <p:spPr>
              <a:xfrm>
                <a:off x="6301373" y="145892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0DFA087-2E13-A644-9981-B65E6BBC9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73" y="1458921"/>
                <a:ext cx="389860" cy="338554"/>
              </a:xfrm>
              <a:prstGeom prst="rect">
                <a:avLst/>
              </a:prstGeom>
              <a:blipFill>
                <a:blip r:embed="rId3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F1BCE6C-D1F9-5A46-B0FA-295A564EBAE5}"/>
                  </a:ext>
                </a:extLst>
              </p:cNvPr>
              <p:cNvSpPr txBox="1"/>
              <p:nvPr/>
            </p:nvSpPr>
            <p:spPr>
              <a:xfrm>
                <a:off x="6872352" y="147015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F1BCE6C-D1F9-5A46-B0FA-295A564E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52" y="1470159"/>
                <a:ext cx="389860" cy="338554"/>
              </a:xfrm>
              <a:prstGeom prst="rect">
                <a:avLst/>
              </a:prstGeom>
              <a:blipFill>
                <a:blip r:embed="rId32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D61C9D3-A82F-C845-B81D-B0440BEB06DF}"/>
                  </a:ext>
                </a:extLst>
              </p:cNvPr>
              <p:cNvSpPr txBox="1"/>
              <p:nvPr/>
            </p:nvSpPr>
            <p:spPr>
              <a:xfrm>
                <a:off x="5252805" y="196277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D61C9D3-A82F-C845-B81D-B0440BEB0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05" y="1962770"/>
                <a:ext cx="389860" cy="338554"/>
              </a:xfrm>
              <a:prstGeom prst="rect">
                <a:avLst/>
              </a:prstGeom>
              <a:blipFill>
                <a:blip r:embed="rId33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DD21418-206D-9C4D-92FC-8409C5E9EC8C}"/>
                  </a:ext>
                </a:extLst>
              </p:cNvPr>
              <p:cNvSpPr txBox="1"/>
              <p:nvPr/>
            </p:nvSpPr>
            <p:spPr>
              <a:xfrm>
                <a:off x="5778347" y="1961095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DD21418-206D-9C4D-92FC-8409C5E9E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47" y="1961095"/>
                <a:ext cx="389860" cy="338554"/>
              </a:xfrm>
              <a:prstGeom prst="rect">
                <a:avLst/>
              </a:prstGeom>
              <a:blipFill>
                <a:blip r:embed="rId34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D1F7729-404D-F843-9381-0CB258415539}"/>
                  </a:ext>
                </a:extLst>
              </p:cNvPr>
              <p:cNvSpPr txBox="1"/>
              <p:nvPr/>
            </p:nvSpPr>
            <p:spPr>
              <a:xfrm>
                <a:off x="6308883" y="197458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D1F7729-404D-F843-9381-0CB25841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83" y="1974587"/>
                <a:ext cx="389860" cy="338554"/>
              </a:xfrm>
              <a:prstGeom prst="rect">
                <a:avLst/>
              </a:prstGeom>
              <a:blipFill>
                <a:blip r:embed="rId35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3F4002-AC95-D343-872A-3E29D1BCB025}"/>
                  </a:ext>
                </a:extLst>
              </p:cNvPr>
              <p:cNvSpPr txBox="1"/>
              <p:nvPr/>
            </p:nvSpPr>
            <p:spPr>
              <a:xfrm>
                <a:off x="6874437" y="196122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3F4002-AC95-D343-872A-3E29D1BC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37" y="1961227"/>
                <a:ext cx="389860" cy="338554"/>
              </a:xfrm>
              <a:prstGeom prst="rect">
                <a:avLst/>
              </a:prstGeom>
              <a:blipFill>
                <a:blip r:embed="rId3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7728ED-2FCE-EA4F-A896-A6EC8C8E28AA}"/>
                  </a:ext>
                </a:extLst>
              </p:cNvPr>
              <p:cNvSpPr txBox="1"/>
              <p:nvPr/>
            </p:nvSpPr>
            <p:spPr>
              <a:xfrm>
                <a:off x="8221293" y="48865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7728ED-2FCE-EA4F-A896-A6EC8C8E2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93" y="488659"/>
                <a:ext cx="389860" cy="338554"/>
              </a:xfrm>
              <a:prstGeom prst="rect">
                <a:avLst/>
              </a:prstGeom>
              <a:blipFill>
                <a:blip r:embed="rId3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10A238-095E-3D4A-ACFC-10F8B96B794B}"/>
                  </a:ext>
                </a:extLst>
              </p:cNvPr>
              <p:cNvSpPr txBox="1"/>
              <p:nvPr/>
            </p:nvSpPr>
            <p:spPr>
              <a:xfrm>
                <a:off x="8756133" y="46483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10A238-095E-3D4A-ACFC-10F8B96B7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33" y="464837"/>
                <a:ext cx="389860" cy="338554"/>
              </a:xfrm>
              <a:prstGeom prst="rect">
                <a:avLst/>
              </a:prstGeom>
              <a:blipFill>
                <a:blip r:embed="rId3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CC5E1F-55FD-CB4B-81DD-7585480A6A41}"/>
                  </a:ext>
                </a:extLst>
              </p:cNvPr>
              <p:cNvSpPr txBox="1"/>
              <p:nvPr/>
            </p:nvSpPr>
            <p:spPr>
              <a:xfrm>
                <a:off x="9276518" y="47785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CC5E1F-55FD-CB4B-81DD-7585480A6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18" y="477858"/>
                <a:ext cx="389860" cy="338554"/>
              </a:xfrm>
              <a:prstGeom prst="rect">
                <a:avLst/>
              </a:prstGeom>
              <a:blipFill>
                <a:blip r:embed="rId3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16E4D3C-3954-7149-BE04-E90CD88B7D32}"/>
                  </a:ext>
                </a:extLst>
              </p:cNvPr>
              <p:cNvSpPr txBox="1"/>
              <p:nvPr/>
            </p:nvSpPr>
            <p:spPr>
              <a:xfrm>
                <a:off x="9847497" y="48909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16E4D3C-3954-7149-BE04-E90CD88B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497" y="489096"/>
                <a:ext cx="389860" cy="338554"/>
              </a:xfrm>
              <a:prstGeom prst="rect">
                <a:avLst/>
              </a:prstGeom>
              <a:blipFill>
                <a:blip r:embed="rId4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DA0F22-0BE2-DD40-B5E3-61A15767540E}"/>
                  </a:ext>
                </a:extLst>
              </p:cNvPr>
              <p:cNvSpPr txBox="1"/>
              <p:nvPr/>
            </p:nvSpPr>
            <p:spPr>
              <a:xfrm>
                <a:off x="8222700" y="968474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DA0F22-0BE2-DD40-B5E3-61A15767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00" y="968474"/>
                <a:ext cx="389860" cy="338554"/>
              </a:xfrm>
              <a:prstGeom prst="rect">
                <a:avLst/>
              </a:prstGeom>
              <a:blipFill>
                <a:blip r:embed="rId4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9465E2-8115-2B4A-A650-44BC41F31EB3}"/>
                  </a:ext>
                </a:extLst>
              </p:cNvPr>
              <p:cNvSpPr txBox="1"/>
              <p:nvPr/>
            </p:nvSpPr>
            <p:spPr>
              <a:xfrm>
                <a:off x="8768022" y="97438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9465E2-8115-2B4A-A650-44BC41F3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22" y="974387"/>
                <a:ext cx="389860" cy="338554"/>
              </a:xfrm>
              <a:prstGeom prst="rect">
                <a:avLst/>
              </a:prstGeom>
              <a:blipFill>
                <a:blip r:embed="rId4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52E97DE-A817-AD46-A867-498EC1D1A060}"/>
                  </a:ext>
                </a:extLst>
              </p:cNvPr>
              <p:cNvSpPr txBox="1"/>
              <p:nvPr/>
            </p:nvSpPr>
            <p:spPr>
              <a:xfrm>
                <a:off x="9282900" y="96540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52E97DE-A817-AD46-A867-498EC1D1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900" y="965406"/>
                <a:ext cx="389860" cy="338554"/>
              </a:xfrm>
              <a:prstGeom prst="rect">
                <a:avLst/>
              </a:prstGeom>
              <a:blipFill>
                <a:blip r:embed="rId4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3EE3B7-D70D-4241-B386-6ACB1698297D}"/>
                  </a:ext>
                </a:extLst>
              </p:cNvPr>
              <p:cNvSpPr txBox="1"/>
              <p:nvPr/>
            </p:nvSpPr>
            <p:spPr>
              <a:xfrm>
                <a:off x="9846463" y="96064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3EE3B7-D70D-4241-B386-6ACB1698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463" y="960648"/>
                <a:ext cx="389860" cy="338554"/>
              </a:xfrm>
              <a:prstGeom prst="rect">
                <a:avLst/>
              </a:prstGeom>
              <a:blipFill>
                <a:blip r:embed="rId4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6E1B11-99D9-A44B-9F77-27067352725D}"/>
                  </a:ext>
                </a:extLst>
              </p:cNvPr>
              <p:cNvSpPr txBox="1"/>
              <p:nvPr/>
            </p:nvSpPr>
            <p:spPr>
              <a:xfrm>
                <a:off x="8221666" y="145659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6E1B11-99D9-A44B-9F77-27067352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66" y="1456592"/>
                <a:ext cx="389860" cy="338554"/>
              </a:xfrm>
              <a:prstGeom prst="rect">
                <a:avLst/>
              </a:prstGeom>
              <a:blipFill>
                <a:blip r:embed="rId4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FE2CE8-E6B8-CC46-BE02-E26DAED5FF80}"/>
                  </a:ext>
                </a:extLst>
              </p:cNvPr>
              <p:cNvSpPr txBox="1"/>
              <p:nvPr/>
            </p:nvSpPr>
            <p:spPr>
              <a:xfrm>
                <a:off x="8747874" y="1456592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FE2CE8-E6B8-CC46-BE02-E26DAED5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874" y="1456592"/>
                <a:ext cx="389860" cy="338554"/>
              </a:xfrm>
              <a:prstGeom prst="rect">
                <a:avLst/>
              </a:prstGeom>
              <a:blipFill>
                <a:blip r:embed="rId4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267756-0E2A-E943-AB0D-6207D826E741}"/>
                  </a:ext>
                </a:extLst>
              </p:cNvPr>
              <p:cNvSpPr txBox="1"/>
              <p:nvPr/>
            </p:nvSpPr>
            <p:spPr>
              <a:xfrm>
                <a:off x="9275484" y="1459358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267756-0E2A-E943-AB0D-6207D826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484" y="1459358"/>
                <a:ext cx="389860" cy="338554"/>
              </a:xfrm>
              <a:prstGeom prst="rect">
                <a:avLst/>
              </a:prstGeom>
              <a:blipFill>
                <a:blip r:embed="rId4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46D9519-00E4-C448-85E0-4AD08969C49A}"/>
                  </a:ext>
                </a:extLst>
              </p:cNvPr>
              <p:cNvSpPr txBox="1"/>
              <p:nvPr/>
            </p:nvSpPr>
            <p:spPr>
              <a:xfrm>
                <a:off x="9846463" y="1470596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46D9519-00E4-C448-85E0-4AD08969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463" y="1470596"/>
                <a:ext cx="389860" cy="338554"/>
              </a:xfrm>
              <a:prstGeom prst="rect">
                <a:avLst/>
              </a:prstGeom>
              <a:blipFill>
                <a:blip r:embed="rId4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522954-CD1A-874A-9C9C-8C6215BCD4A0}"/>
                  </a:ext>
                </a:extLst>
              </p:cNvPr>
              <p:cNvSpPr txBox="1"/>
              <p:nvPr/>
            </p:nvSpPr>
            <p:spPr>
              <a:xfrm>
                <a:off x="8221666" y="1956857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522954-CD1A-874A-9C9C-8C6215BCD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66" y="1956857"/>
                <a:ext cx="389860" cy="338554"/>
              </a:xfrm>
              <a:prstGeom prst="rect">
                <a:avLst/>
              </a:prstGeom>
              <a:blipFill>
                <a:blip r:embed="rId4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6C064B6-61E0-B44D-BAF7-E5390060DF96}"/>
                  </a:ext>
                </a:extLst>
              </p:cNvPr>
              <p:cNvSpPr txBox="1"/>
              <p:nvPr/>
            </p:nvSpPr>
            <p:spPr>
              <a:xfrm>
                <a:off x="8766988" y="1962770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6C064B6-61E0-B44D-BAF7-E5390060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988" y="1962770"/>
                <a:ext cx="389860" cy="338554"/>
              </a:xfrm>
              <a:prstGeom prst="rect">
                <a:avLst/>
              </a:prstGeom>
              <a:blipFill>
                <a:blip r:embed="rId5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9D1F1BF-3BCA-EF44-B02D-4EF218D079C4}"/>
                  </a:ext>
                </a:extLst>
              </p:cNvPr>
              <p:cNvSpPr txBox="1"/>
              <p:nvPr/>
            </p:nvSpPr>
            <p:spPr>
              <a:xfrm>
                <a:off x="9281866" y="1953789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9D1F1BF-3BCA-EF44-B02D-4EF218D07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866" y="1953789"/>
                <a:ext cx="389860" cy="338554"/>
              </a:xfrm>
              <a:prstGeom prst="rect">
                <a:avLst/>
              </a:prstGeom>
              <a:blipFill>
                <a:blip r:embed="rId5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7E143D-98DF-6647-9A43-70D17FF498B3}"/>
                  </a:ext>
                </a:extLst>
              </p:cNvPr>
              <p:cNvSpPr txBox="1"/>
              <p:nvPr/>
            </p:nvSpPr>
            <p:spPr>
              <a:xfrm>
                <a:off x="9845429" y="1949031"/>
                <a:ext cx="389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D7E143D-98DF-6647-9A43-70D17FF49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29" y="1949031"/>
                <a:ext cx="389860" cy="338554"/>
              </a:xfrm>
              <a:prstGeom prst="rect">
                <a:avLst/>
              </a:prstGeom>
              <a:blipFill>
                <a:blip r:embed="rId5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Frame 116">
            <a:extLst>
              <a:ext uri="{FF2B5EF4-FFF2-40B4-BE49-F238E27FC236}">
                <a16:creationId xmlns:a16="http://schemas.microsoft.com/office/drawing/2014/main" id="{C8708385-EEA2-874C-AC58-6042BC9CE00A}"/>
              </a:ext>
            </a:extLst>
          </p:cNvPr>
          <p:cNvSpPr/>
          <p:nvPr/>
        </p:nvSpPr>
        <p:spPr>
          <a:xfrm>
            <a:off x="2241307" y="972056"/>
            <a:ext cx="2310062" cy="380949"/>
          </a:xfrm>
          <a:prstGeom prst="frame">
            <a:avLst>
              <a:gd name="adj1" fmla="val 13903"/>
            </a:avLst>
          </a:prstGeom>
          <a:solidFill>
            <a:srgbClr val="E43F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Frame 117">
            <a:extLst>
              <a:ext uri="{FF2B5EF4-FFF2-40B4-BE49-F238E27FC236}">
                <a16:creationId xmlns:a16="http://schemas.microsoft.com/office/drawing/2014/main" id="{67EE4F46-2312-7F43-B519-08E1FB2091B0}"/>
              </a:ext>
            </a:extLst>
          </p:cNvPr>
          <p:cNvSpPr/>
          <p:nvPr/>
        </p:nvSpPr>
        <p:spPr>
          <a:xfrm>
            <a:off x="2245659" y="452117"/>
            <a:ext cx="2310062" cy="383357"/>
          </a:xfrm>
          <a:prstGeom prst="frame">
            <a:avLst>
              <a:gd name="adj1" fmla="val 13902"/>
            </a:avLst>
          </a:prstGeom>
          <a:solidFill>
            <a:srgbClr val="33A3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Frame 118">
            <a:extLst>
              <a:ext uri="{FF2B5EF4-FFF2-40B4-BE49-F238E27FC236}">
                <a16:creationId xmlns:a16="http://schemas.microsoft.com/office/drawing/2014/main" id="{046DDFB8-F8BC-164A-8DDD-6A8863037B94}"/>
              </a:ext>
            </a:extLst>
          </p:cNvPr>
          <p:cNvSpPr/>
          <p:nvPr/>
        </p:nvSpPr>
        <p:spPr>
          <a:xfrm>
            <a:off x="2245659" y="1891897"/>
            <a:ext cx="2310062" cy="412000"/>
          </a:xfrm>
          <a:prstGeom prst="frame">
            <a:avLst>
              <a:gd name="adj1" fmla="val 13902"/>
            </a:avLst>
          </a:prstGeom>
          <a:solidFill>
            <a:srgbClr val="FFC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Frame 119">
            <a:extLst>
              <a:ext uri="{FF2B5EF4-FFF2-40B4-BE49-F238E27FC236}">
                <a16:creationId xmlns:a16="http://schemas.microsoft.com/office/drawing/2014/main" id="{E5B76A37-1947-AA4C-889C-4EB6D05754CD}"/>
              </a:ext>
            </a:extLst>
          </p:cNvPr>
          <p:cNvSpPr/>
          <p:nvPr/>
        </p:nvSpPr>
        <p:spPr>
          <a:xfrm>
            <a:off x="5269507" y="284275"/>
            <a:ext cx="407978" cy="2191202"/>
          </a:xfrm>
          <a:prstGeom prst="frame">
            <a:avLst>
              <a:gd name="adj1" fmla="val 11156"/>
            </a:avLst>
          </a:prstGeom>
          <a:solidFill>
            <a:srgbClr val="E43F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Frame 120">
            <a:extLst>
              <a:ext uri="{FF2B5EF4-FFF2-40B4-BE49-F238E27FC236}">
                <a16:creationId xmlns:a16="http://schemas.microsoft.com/office/drawing/2014/main" id="{E94BE099-3F41-0D4E-A94A-A1A0498B3202}"/>
              </a:ext>
            </a:extLst>
          </p:cNvPr>
          <p:cNvSpPr/>
          <p:nvPr/>
        </p:nvSpPr>
        <p:spPr>
          <a:xfrm>
            <a:off x="5811026" y="284275"/>
            <a:ext cx="407978" cy="2191202"/>
          </a:xfrm>
          <a:prstGeom prst="frame">
            <a:avLst>
              <a:gd name="adj1" fmla="val 11156"/>
            </a:avLst>
          </a:prstGeom>
          <a:solidFill>
            <a:srgbClr val="33A3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Frame 121">
            <a:extLst>
              <a:ext uri="{FF2B5EF4-FFF2-40B4-BE49-F238E27FC236}">
                <a16:creationId xmlns:a16="http://schemas.microsoft.com/office/drawing/2014/main" id="{75BD3718-4A3B-AA4C-A0C3-E08EC3516E1C}"/>
              </a:ext>
            </a:extLst>
          </p:cNvPr>
          <p:cNvSpPr/>
          <p:nvPr/>
        </p:nvSpPr>
        <p:spPr>
          <a:xfrm>
            <a:off x="6345866" y="284275"/>
            <a:ext cx="407978" cy="2191202"/>
          </a:xfrm>
          <a:prstGeom prst="frame">
            <a:avLst>
              <a:gd name="adj1" fmla="val 11156"/>
            </a:avLst>
          </a:prstGeom>
          <a:solidFill>
            <a:srgbClr val="FFC10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4D57344-F173-1C41-AF44-70CC0858D6EE}"/>
              </a:ext>
            </a:extLst>
          </p:cNvPr>
          <p:cNvSpPr/>
          <p:nvPr/>
        </p:nvSpPr>
        <p:spPr>
          <a:xfrm>
            <a:off x="8758289" y="445051"/>
            <a:ext cx="419959" cy="397486"/>
          </a:xfrm>
          <a:prstGeom prst="frame">
            <a:avLst>
              <a:gd name="adj1" fmla="val 11294"/>
            </a:avLst>
          </a:prstGeom>
          <a:solidFill>
            <a:srgbClr val="33A3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CC00C1CC-BA3D-6A41-B4B1-5CE10858EF2A}"/>
              </a:ext>
            </a:extLst>
          </p:cNvPr>
          <p:cNvSpPr/>
          <p:nvPr/>
        </p:nvSpPr>
        <p:spPr>
          <a:xfrm>
            <a:off x="8226954" y="960139"/>
            <a:ext cx="417085" cy="377474"/>
          </a:xfrm>
          <a:prstGeom prst="frame">
            <a:avLst>
              <a:gd name="adj1" fmla="val 11294"/>
            </a:avLst>
          </a:prstGeom>
          <a:solidFill>
            <a:srgbClr val="E43F3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Frame 124">
            <a:extLst>
              <a:ext uri="{FF2B5EF4-FFF2-40B4-BE49-F238E27FC236}">
                <a16:creationId xmlns:a16="http://schemas.microsoft.com/office/drawing/2014/main" id="{59EC5B5E-1798-334E-BFA8-7E9F5A1B45ED}"/>
              </a:ext>
            </a:extLst>
          </p:cNvPr>
          <p:cNvSpPr/>
          <p:nvPr/>
        </p:nvSpPr>
        <p:spPr>
          <a:xfrm>
            <a:off x="9312207" y="1953751"/>
            <a:ext cx="407895" cy="372378"/>
          </a:xfrm>
          <a:prstGeom prst="frame">
            <a:avLst>
              <a:gd name="adj1" fmla="val 11655"/>
            </a:avLst>
          </a:prstGeom>
          <a:solidFill>
            <a:srgbClr val="FFC10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CD099A-3453-FB4A-925C-5C111FF6A5D9}"/>
              </a:ext>
            </a:extLst>
          </p:cNvPr>
          <p:cNvSpPr txBox="1"/>
          <p:nvPr/>
        </p:nvSpPr>
        <p:spPr>
          <a:xfrm>
            <a:off x="1114103" y="952648"/>
            <a:ext cx="9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B99E289-28DF-054E-AAAE-9E6B8C083C55}"/>
              </a:ext>
            </a:extLst>
          </p:cNvPr>
          <p:cNvSpPr txBox="1"/>
          <p:nvPr/>
        </p:nvSpPr>
        <p:spPr>
          <a:xfrm>
            <a:off x="1114565" y="1962330"/>
            <a:ext cx="9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5A6B99-92BC-0F43-B827-A638430ABD78}"/>
              </a:ext>
            </a:extLst>
          </p:cNvPr>
          <p:cNvSpPr txBox="1"/>
          <p:nvPr/>
        </p:nvSpPr>
        <p:spPr>
          <a:xfrm>
            <a:off x="1116778" y="462602"/>
            <a:ext cx="98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372749D-6A51-174E-B165-A75A1427A6B1}"/>
              </a:ext>
            </a:extLst>
          </p:cNvPr>
          <p:cNvSpPr txBox="1"/>
          <p:nvPr/>
        </p:nvSpPr>
        <p:spPr>
          <a:xfrm>
            <a:off x="175853" y="5862587"/>
            <a:ext cx="130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MM: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C7CFCCE-89F8-364B-B158-C02E1288A3B1}"/>
              </a:ext>
            </a:extLst>
          </p:cNvPr>
          <p:cNvSpPr txBox="1"/>
          <p:nvPr/>
        </p:nvSpPr>
        <p:spPr>
          <a:xfrm>
            <a:off x="167878" y="5405230"/>
            <a:ext cx="130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H2D: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DB41B6-8739-2349-A783-C4BAB10B0968}"/>
              </a:ext>
            </a:extLst>
          </p:cNvPr>
          <p:cNvCxnSpPr>
            <a:cxnSpLocks/>
          </p:cNvCxnSpPr>
          <p:nvPr/>
        </p:nvCxnSpPr>
        <p:spPr>
          <a:xfrm>
            <a:off x="269358" y="5110730"/>
            <a:ext cx="1153988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5AEF1-2361-4043-B2E6-94F65330201D}"/>
              </a:ext>
            </a:extLst>
          </p:cNvPr>
          <p:cNvGrpSpPr/>
          <p:nvPr/>
        </p:nvGrpSpPr>
        <p:grpSpPr>
          <a:xfrm>
            <a:off x="252902" y="2517690"/>
            <a:ext cx="11712665" cy="2283555"/>
            <a:chOff x="508072" y="2517690"/>
            <a:chExt cx="11712665" cy="2283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/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blipFill>
                  <a:blip r:embed="rId53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rame 125">
              <a:extLst>
                <a:ext uri="{FF2B5EF4-FFF2-40B4-BE49-F238E27FC236}">
                  <a16:creationId xmlns:a16="http://schemas.microsoft.com/office/drawing/2014/main" id="{D062AE39-265D-244B-AAFC-3A3E78A43598}"/>
                </a:ext>
              </a:extLst>
            </p:cNvPr>
            <p:cNvSpPr/>
            <p:nvPr/>
          </p:nvSpPr>
          <p:spPr>
            <a:xfrm>
              <a:off x="974391" y="2725831"/>
              <a:ext cx="11232352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Frame 126">
              <a:extLst>
                <a:ext uri="{FF2B5EF4-FFF2-40B4-BE49-F238E27FC236}">
                  <a16:creationId xmlns:a16="http://schemas.microsoft.com/office/drawing/2014/main" id="{52D04444-525D-BA48-8494-E5F93B107C20}"/>
                </a:ext>
              </a:extLst>
            </p:cNvPr>
            <p:cNvSpPr/>
            <p:nvPr/>
          </p:nvSpPr>
          <p:spPr>
            <a:xfrm>
              <a:off x="974391" y="3474596"/>
              <a:ext cx="11246346" cy="545480"/>
            </a:xfrm>
            <a:prstGeom prst="frame">
              <a:avLst>
                <a:gd name="adj1" fmla="val 10235"/>
              </a:avLst>
            </a:prstGeom>
            <a:solidFill>
              <a:srgbClr val="FFC1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Frame 127">
              <a:extLst>
                <a:ext uri="{FF2B5EF4-FFF2-40B4-BE49-F238E27FC236}">
                  <a16:creationId xmlns:a16="http://schemas.microsoft.com/office/drawing/2014/main" id="{76A9CC52-1C91-3841-BF15-6CACF91EA560}"/>
                </a:ext>
              </a:extLst>
            </p:cNvPr>
            <p:cNvSpPr/>
            <p:nvPr/>
          </p:nvSpPr>
          <p:spPr>
            <a:xfrm>
              <a:off x="967393" y="4255765"/>
              <a:ext cx="11253344" cy="545480"/>
            </a:xfrm>
            <a:prstGeom prst="frame">
              <a:avLst>
                <a:gd name="adj1" fmla="val 10235"/>
              </a:avLst>
            </a:prstGeom>
            <a:solidFill>
              <a:srgbClr val="33A3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82AF82-C1EC-BE4F-9511-DDA2A8928FCC}"/>
                    </a:ext>
                  </a:extLst>
                </p:cNvPr>
                <p:cNvSpPr/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82AF82-C1EC-BE4F-9511-DDA2A8928F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blipFill>
                  <a:blip r:embed="rId54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7D4D18B-115D-524F-B9F3-8AF45B747221}"/>
                    </a:ext>
                  </a:extLst>
                </p:cNvPr>
                <p:cNvSpPr/>
                <p:nvPr/>
              </p:nvSpPr>
              <p:spPr>
                <a:xfrm>
                  <a:off x="1405273" y="2824087"/>
                  <a:ext cx="25340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7D4D18B-115D-524F-B9F3-8AF45B747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273" y="2824087"/>
                  <a:ext cx="253406" cy="349615"/>
                </a:xfrm>
                <a:prstGeom prst="rect">
                  <a:avLst/>
                </a:prstGeom>
                <a:blipFill>
                  <a:blip r:embed="rId55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A43D9-0856-144A-A66F-BC83C3753C6A}"/>
                    </a:ext>
                  </a:extLst>
                </p:cNvPr>
                <p:cNvSpPr/>
                <p:nvPr/>
              </p:nvSpPr>
              <p:spPr>
                <a:xfrm>
                  <a:off x="1701730" y="2822478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A43D9-0856-144A-A66F-BC83C3753C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30" y="2822478"/>
                  <a:ext cx="782278" cy="349615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D121F94-D122-F449-9CAD-E0D003D0F7A7}"/>
                    </a:ext>
                  </a:extLst>
                </p:cNvPr>
                <p:cNvSpPr/>
                <p:nvPr/>
              </p:nvSpPr>
              <p:spPr>
                <a:xfrm>
                  <a:off x="2776710" y="2825264"/>
                  <a:ext cx="25164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D121F94-D122-F449-9CAD-E0D003D0F7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710" y="2825264"/>
                  <a:ext cx="251645" cy="349615"/>
                </a:xfrm>
                <a:prstGeom prst="rect">
                  <a:avLst/>
                </a:prstGeom>
                <a:blipFill>
                  <a:blip r:embed="rId57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EC147B4-7043-7C40-BA27-7FFA273AC3FF}"/>
                    </a:ext>
                  </a:extLst>
                </p:cNvPr>
                <p:cNvSpPr/>
                <p:nvPr/>
              </p:nvSpPr>
              <p:spPr>
                <a:xfrm>
                  <a:off x="3063369" y="2823219"/>
                  <a:ext cx="25164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EC147B4-7043-7C40-BA27-7FFA273AC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369" y="2823219"/>
                  <a:ext cx="251645" cy="349615"/>
                </a:xfrm>
                <a:prstGeom prst="rect">
                  <a:avLst/>
                </a:prstGeom>
                <a:blipFill>
                  <a:blip r:embed="rId58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560BF8E-02B9-9B44-8B0E-5C7F5C37B6F2}"/>
                    </a:ext>
                  </a:extLst>
                </p:cNvPr>
                <p:cNvSpPr/>
                <p:nvPr/>
              </p:nvSpPr>
              <p:spPr>
                <a:xfrm>
                  <a:off x="4034074" y="2822478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560BF8E-02B9-9B44-8B0E-5C7F5C37B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074" y="2822478"/>
                  <a:ext cx="782278" cy="349615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509181B1-CDD5-5A43-BE96-162E5417F97A}"/>
                    </a:ext>
                  </a:extLst>
                </p:cNvPr>
                <p:cNvSpPr/>
                <p:nvPr/>
              </p:nvSpPr>
              <p:spPr>
                <a:xfrm>
                  <a:off x="4870024" y="2822478"/>
                  <a:ext cx="24933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509181B1-CDD5-5A43-BE96-162E5417F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024" y="2822478"/>
                  <a:ext cx="249330" cy="349615"/>
                </a:xfrm>
                <a:prstGeom prst="rect">
                  <a:avLst/>
                </a:prstGeom>
                <a:blipFill>
                  <a:blip r:embed="rId60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1090539-68DA-F143-8507-6DCFAB5F637E}"/>
                    </a:ext>
                  </a:extLst>
                </p:cNvPr>
                <p:cNvSpPr/>
                <p:nvPr/>
              </p:nvSpPr>
              <p:spPr>
                <a:xfrm>
                  <a:off x="5177783" y="2822478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1090539-68DA-F143-8507-6DCFAB5F63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783" y="2822478"/>
                  <a:ext cx="277458" cy="349615"/>
                </a:xfrm>
                <a:prstGeom prst="rect">
                  <a:avLst/>
                </a:prstGeom>
                <a:blipFill>
                  <a:blip r:embed="rId61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4F0A0C01-C71C-1045-9C20-BC77A48BC191}"/>
                    </a:ext>
                  </a:extLst>
                </p:cNvPr>
                <p:cNvSpPr/>
                <p:nvPr/>
              </p:nvSpPr>
              <p:spPr>
                <a:xfrm>
                  <a:off x="6384752" y="2829725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4F0A0C01-C71C-1045-9C20-BC77A48BC1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752" y="2829725"/>
                  <a:ext cx="782278" cy="349615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61C35EE-C61A-EC44-A7EA-1FD7D4E8E3A8}"/>
                    </a:ext>
                  </a:extLst>
                </p:cNvPr>
                <p:cNvSpPr/>
                <p:nvPr/>
              </p:nvSpPr>
              <p:spPr>
                <a:xfrm>
                  <a:off x="7238290" y="2829725"/>
                  <a:ext cx="26823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61C35EE-C61A-EC44-A7EA-1FD7D4E8E3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290" y="2829725"/>
                  <a:ext cx="268236" cy="349615"/>
                </a:xfrm>
                <a:prstGeom prst="rect">
                  <a:avLst/>
                </a:prstGeom>
                <a:blipFill>
                  <a:blip r:embed="rId63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31CACF27-5D8C-0046-9B40-654AA8D82C49}"/>
                    </a:ext>
                  </a:extLst>
                </p:cNvPr>
                <p:cNvSpPr/>
                <p:nvPr/>
              </p:nvSpPr>
              <p:spPr>
                <a:xfrm>
                  <a:off x="7545205" y="2829725"/>
                  <a:ext cx="27038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31CACF27-5D8C-0046-9B40-654AA8D82C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05" y="2829725"/>
                  <a:ext cx="270386" cy="349615"/>
                </a:xfrm>
                <a:prstGeom prst="rect">
                  <a:avLst/>
                </a:prstGeom>
                <a:blipFill>
                  <a:blip r:embed="rId6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A92FE09-BC06-AD4B-8D44-812E385BA67C}"/>
                    </a:ext>
                  </a:extLst>
                </p:cNvPr>
                <p:cNvSpPr/>
                <p:nvPr/>
              </p:nvSpPr>
              <p:spPr>
                <a:xfrm>
                  <a:off x="8731116" y="2822478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A92FE09-BC06-AD4B-8D44-812E385BA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116" y="2822478"/>
                  <a:ext cx="782278" cy="349615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0609B12-03C7-C441-AE6D-DF7B69D5A92C}"/>
                    </a:ext>
                  </a:extLst>
                </p:cNvPr>
                <p:cNvSpPr/>
                <p:nvPr/>
              </p:nvSpPr>
              <p:spPr>
                <a:xfrm>
                  <a:off x="1702640" y="3566976"/>
                  <a:ext cx="24568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0609B12-03C7-C441-AE6D-DF7B69D5A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640" y="3566976"/>
                  <a:ext cx="245680" cy="349615"/>
                </a:xfrm>
                <a:prstGeom prst="rect">
                  <a:avLst/>
                </a:prstGeom>
                <a:blipFill>
                  <a:blip r:embed="rId66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140894B-079A-6849-8C7C-C1A8B98E6FE3}"/>
                    </a:ext>
                  </a:extLst>
                </p:cNvPr>
                <p:cNvSpPr/>
                <p:nvPr/>
              </p:nvSpPr>
              <p:spPr>
                <a:xfrm>
                  <a:off x="1997012" y="3566976"/>
                  <a:ext cx="24568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140894B-079A-6849-8C7C-C1A8B98E6F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12" y="3566976"/>
                  <a:ext cx="245680" cy="349615"/>
                </a:xfrm>
                <a:prstGeom prst="rect">
                  <a:avLst/>
                </a:prstGeom>
                <a:blipFill>
                  <a:blip r:embed="rId67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704DEC5-A683-514A-9DA0-92A701399AC4}"/>
                    </a:ext>
                  </a:extLst>
                </p:cNvPr>
                <p:cNvSpPr/>
                <p:nvPr/>
              </p:nvSpPr>
              <p:spPr>
                <a:xfrm>
                  <a:off x="2462124" y="3573391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704DEC5-A683-514A-9DA0-92A701399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124" y="3573391"/>
                  <a:ext cx="782278" cy="34961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27FEA8-82D5-C847-A6D9-DDF719659F77}"/>
                    </a:ext>
                  </a:extLst>
                </p:cNvPr>
                <p:cNvSpPr/>
                <p:nvPr/>
              </p:nvSpPr>
              <p:spPr>
                <a:xfrm>
                  <a:off x="3342158" y="3573391"/>
                  <a:ext cx="237769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27FEA8-82D5-C847-A6D9-DDF719659F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158" y="3573391"/>
                  <a:ext cx="237769" cy="349615"/>
                </a:xfrm>
                <a:prstGeom prst="rect">
                  <a:avLst/>
                </a:prstGeom>
                <a:blipFill>
                  <a:blip r:embed="rId69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389B28-BA87-0A4C-9745-D2AB7FEFE210}"/>
                    </a:ext>
                  </a:extLst>
                </p:cNvPr>
                <p:cNvSpPr/>
                <p:nvPr/>
              </p:nvSpPr>
              <p:spPr>
                <a:xfrm>
                  <a:off x="3623986" y="3573391"/>
                  <a:ext cx="2628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389B28-BA87-0A4C-9745-D2AB7FEFE2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986" y="3573391"/>
                  <a:ext cx="262800" cy="349615"/>
                </a:xfrm>
                <a:prstGeom prst="rect">
                  <a:avLst/>
                </a:prstGeom>
                <a:blipFill>
                  <a:blip r:embed="rId70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9F51C43-170A-0542-A2C7-167E2CF70E13}"/>
                    </a:ext>
                  </a:extLst>
                </p:cNvPr>
                <p:cNvSpPr/>
                <p:nvPr/>
              </p:nvSpPr>
              <p:spPr>
                <a:xfrm>
                  <a:off x="4818147" y="3579194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9F51C43-170A-0542-A2C7-167E2CF70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147" y="3579194"/>
                  <a:ext cx="782278" cy="349615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B0D825-07E3-A340-B445-708281A1B45E}"/>
                    </a:ext>
                  </a:extLst>
                </p:cNvPr>
                <p:cNvSpPr/>
                <p:nvPr/>
              </p:nvSpPr>
              <p:spPr>
                <a:xfrm>
                  <a:off x="5661085" y="3579194"/>
                  <a:ext cx="266037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B0D825-07E3-A340-B445-708281A1B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085" y="3579194"/>
                  <a:ext cx="266037" cy="349615"/>
                </a:xfrm>
                <a:prstGeom prst="rect">
                  <a:avLst/>
                </a:prstGeom>
                <a:blipFill>
                  <a:blip r:embed="rId72"/>
                  <a:stretch>
                    <a:fillRect l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0C4B405-E22C-C84E-B665-84EB5145D9B3}"/>
                    </a:ext>
                  </a:extLst>
                </p:cNvPr>
                <p:cNvSpPr/>
                <p:nvPr/>
              </p:nvSpPr>
              <p:spPr>
                <a:xfrm>
                  <a:off x="5982919" y="3579194"/>
                  <a:ext cx="282969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0C4B405-E22C-C84E-B665-84EB5145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9" y="3579194"/>
                  <a:ext cx="282969" cy="349615"/>
                </a:xfrm>
                <a:prstGeom prst="rect">
                  <a:avLst/>
                </a:prstGeom>
                <a:blipFill>
                  <a:blip r:embed="rId73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A1D4FAE-4A13-FA40-BDA6-789F4B63F131}"/>
                    </a:ext>
                  </a:extLst>
                </p:cNvPr>
                <p:cNvSpPr/>
                <p:nvPr/>
              </p:nvSpPr>
              <p:spPr>
                <a:xfrm>
                  <a:off x="7947619" y="3573391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A1D4FAE-4A13-FA40-BDA6-789F4B63F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619" y="3573391"/>
                  <a:ext cx="782278" cy="349615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6D928F7-3F22-8B49-810F-E888C7F3BE51}"/>
                    </a:ext>
                  </a:extLst>
                </p:cNvPr>
                <p:cNvSpPr/>
                <p:nvPr/>
              </p:nvSpPr>
              <p:spPr>
                <a:xfrm>
                  <a:off x="8804820" y="3572850"/>
                  <a:ext cx="253043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6D928F7-3F22-8B49-810F-E888C7F3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820" y="3572850"/>
                  <a:ext cx="253043" cy="349615"/>
                </a:xfrm>
                <a:prstGeom prst="rect">
                  <a:avLst/>
                </a:prstGeom>
                <a:blipFill>
                  <a:blip r:embed="rId75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2FDCC75-CB36-E143-8579-AC33D36B186F}"/>
                    </a:ext>
                  </a:extLst>
                </p:cNvPr>
                <p:cNvSpPr/>
                <p:nvPr/>
              </p:nvSpPr>
              <p:spPr>
                <a:xfrm>
                  <a:off x="9119568" y="3572850"/>
                  <a:ext cx="300763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2FDCC75-CB36-E143-8579-AC33D36B18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568" y="3572850"/>
                  <a:ext cx="300763" cy="349615"/>
                </a:xfrm>
                <a:prstGeom prst="rect">
                  <a:avLst/>
                </a:prstGeom>
                <a:blipFill>
                  <a:blip r:embed="rId76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BD0422B-94DE-E447-B01B-B61D0E5C09BD}"/>
                    </a:ext>
                  </a:extLst>
                </p:cNvPr>
                <p:cNvSpPr/>
                <p:nvPr/>
              </p:nvSpPr>
              <p:spPr>
                <a:xfrm>
                  <a:off x="10295671" y="3572850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BD0422B-94DE-E447-B01B-B61D0E5C0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671" y="3572850"/>
                  <a:ext cx="782278" cy="349615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E49FFB3-A233-8547-9003-1A07D0755CEC}"/>
                    </a:ext>
                  </a:extLst>
                </p:cNvPr>
                <p:cNvSpPr/>
                <p:nvPr/>
              </p:nvSpPr>
              <p:spPr>
                <a:xfrm>
                  <a:off x="2255851" y="4344524"/>
                  <a:ext cx="23577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E49FFB3-A233-8547-9003-1A07D0755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851" y="4344524"/>
                  <a:ext cx="235770" cy="349615"/>
                </a:xfrm>
                <a:prstGeom prst="rect">
                  <a:avLst/>
                </a:prstGeom>
                <a:blipFill>
                  <a:blip r:embed="rId78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9C18263-7001-314C-8937-61B29FE06C3E}"/>
                    </a:ext>
                  </a:extLst>
                </p:cNvPr>
                <p:cNvSpPr/>
                <p:nvPr/>
              </p:nvSpPr>
              <p:spPr>
                <a:xfrm>
                  <a:off x="2539820" y="4344524"/>
                  <a:ext cx="23577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9C18263-7001-314C-8937-61B29FE06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820" y="4344524"/>
                  <a:ext cx="235770" cy="349615"/>
                </a:xfrm>
                <a:prstGeom prst="rect">
                  <a:avLst/>
                </a:prstGeom>
                <a:blipFill>
                  <a:blip r:embed="rId79"/>
                  <a:stretch>
                    <a:fillRect l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4CA037A-0946-214A-9DD2-F117DCAB8A69}"/>
                    </a:ext>
                  </a:extLst>
                </p:cNvPr>
                <p:cNvSpPr/>
                <p:nvPr/>
              </p:nvSpPr>
              <p:spPr>
                <a:xfrm>
                  <a:off x="3255656" y="4359875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4CA037A-0946-214A-9DD2-F117DCAB8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656" y="4359875"/>
                  <a:ext cx="782278" cy="349615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7E012CB-8EA8-C04F-A2EE-28CC79199C12}"/>
                    </a:ext>
                  </a:extLst>
                </p:cNvPr>
                <p:cNvSpPr/>
                <p:nvPr/>
              </p:nvSpPr>
              <p:spPr>
                <a:xfrm>
                  <a:off x="4094773" y="4360179"/>
                  <a:ext cx="251154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7E012CB-8EA8-C04F-A2EE-28CC79199C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773" y="4360179"/>
                  <a:ext cx="251154" cy="349615"/>
                </a:xfrm>
                <a:prstGeom prst="rect">
                  <a:avLst/>
                </a:prstGeom>
                <a:blipFill>
                  <a:blip r:embed="rId81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8B44068-2795-B54B-9A4D-35FCFF5BCE32}"/>
                    </a:ext>
                  </a:extLst>
                </p:cNvPr>
                <p:cNvSpPr/>
                <p:nvPr/>
              </p:nvSpPr>
              <p:spPr>
                <a:xfrm>
                  <a:off x="4396134" y="4360179"/>
                  <a:ext cx="26115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8B44068-2795-B54B-9A4D-35FCFF5BCE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134" y="4360179"/>
                  <a:ext cx="261155" cy="349615"/>
                </a:xfrm>
                <a:prstGeom prst="rect">
                  <a:avLst/>
                </a:prstGeom>
                <a:blipFill>
                  <a:blip r:embed="rId82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BE0D3F0-2A46-5A4E-B9C8-7118889BE972}"/>
                    </a:ext>
                  </a:extLst>
                </p:cNvPr>
                <p:cNvSpPr/>
                <p:nvPr/>
              </p:nvSpPr>
              <p:spPr>
                <a:xfrm>
                  <a:off x="5604284" y="4353697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BE0D3F0-2A46-5A4E-B9C8-7118889BE9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284" y="4353697"/>
                  <a:ext cx="782278" cy="349615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4582B954-E8DE-7A4A-913C-7824D5EBEEC2}"/>
                    </a:ext>
                  </a:extLst>
                </p:cNvPr>
                <p:cNvSpPr/>
                <p:nvPr/>
              </p:nvSpPr>
              <p:spPr>
                <a:xfrm>
                  <a:off x="6442592" y="4353697"/>
                  <a:ext cx="232921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4582B954-E8DE-7A4A-913C-7824D5EBEE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592" y="4353697"/>
                  <a:ext cx="232921" cy="349615"/>
                </a:xfrm>
                <a:prstGeom prst="rect">
                  <a:avLst/>
                </a:prstGeom>
                <a:blipFill>
                  <a:blip r:embed="rId84"/>
                  <a:stretch>
                    <a:fillRect l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920DAB3-6FF5-1C43-87B4-CD04C90F8DF1}"/>
                    </a:ext>
                  </a:extLst>
                </p:cNvPr>
                <p:cNvSpPr/>
                <p:nvPr/>
              </p:nvSpPr>
              <p:spPr>
                <a:xfrm>
                  <a:off x="6712956" y="4353697"/>
                  <a:ext cx="24697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920DAB3-6FF5-1C43-87B4-CD04C90F8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956" y="4353697"/>
                  <a:ext cx="246970" cy="349615"/>
                </a:xfrm>
                <a:prstGeom prst="rect">
                  <a:avLst/>
                </a:prstGeom>
                <a:blipFill>
                  <a:blip r:embed="rId85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509595-F326-D241-967E-AA786E19DF6A}"/>
                    </a:ext>
                  </a:extLst>
                </p:cNvPr>
                <p:cNvSpPr/>
                <p:nvPr/>
              </p:nvSpPr>
              <p:spPr>
                <a:xfrm>
                  <a:off x="7170889" y="4359875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D509595-F326-D241-967E-AA786E19D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889" y="4359875"/>
                  <a:ext cx="782278" cy="349615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4A055A8-2B45-9D47-B786-D26CB1475FFF}"/>
                    </a:ext>
                  </a:extLst>
                </p:cNvPr>
                <p:cNvSpPr/>
                <p:nvPr/>
              </p:nvSpPr>
              <p:spPr>
                <a:xfrm>
                  <a:off x="8014218" y="4353697"/>
                  <a:ext cx="252362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4A055A8-2B45-9D47-B786-D26CB1475F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18" y="4353697"/>
                  <a:ext cx="252362" cy="349615"/>
                </a:xfrm>
                <a:prstGeom prst="rect">
                  <a:avLst/>
                </a:prstGeom>
                <a:blipFill>
                  <a:blip r:embed="rId87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440F10C-51DD-A64A-8336-AC5C91C90F6D}"/>
                    </a:ext>
                  </a:extLst>
                </p:cNvPr>
                <p:cNvSpPr/>
                <p:nvPr/>
              </p:nvSpPr>
              <p:spPr>
                <a:xfrm>
                  <a:off x="8311252" y="4353697"/>
                  <a:ext cx="27081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440F10C-51DD-A64A-8336-AC5C91C90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252" y="4353697"/>
                  <a:ext cx="270815" cy="349615"/>
                </a:xfrm>
                <a:prstGeom prst="rect">
                  <a:avLst/>
                </a:prstGeom>
                <a:blipFill>
                  <a:blip r:embed="rId88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F2EDE1E-CDB0-4341-B3F8-1CC50271A1A6}"/>
                    </a:ext>
                  </a:extLst>
                </p:cNvPr>
                <p:cNvSpPr/>
                <p:nvPr/>
              </p:nvSpPr>
              <p:spPr>
                <a:xfrm>
                  <a:off x="9517253" y="4353697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F2EDE1E-CDB0-4341-B3F8-1CC50271A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253" y="4353697"/>
                  <a:ext cx="782278" cy="349615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98EA3DB-F3FA-C04F-A58D-287237E4DBB7}"/>
                    </a:ext>
                  </a:extLst>
                </p:cNvPr>
                <p:cNvSpPr/>
                <p:nvPr/>
              </p:nvSpPr>
              <p:spPr>
                <a:xfrm>
                  <a:off x="9575432" y="2822478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98EA3DB-F3FA-C04F-A58D-287237E4DB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5432" y="2822478"/>
                  <a:ext cx="277458" cy="349615"/>
                </a:xfrm>
                <a:prstGeom prst="rect">
                  <a:avLst/>
                </a:prstGeom>
                <a:blipFill>
                  <a:blip r:embed="rId90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3765A85-276C-C843-9A42-6C64359203E4}"/>
                    </a:ext>
                  </a:extLst>
                </p:cNvPr>
                <p:cNvSpPr/>
                <p:nvPr/>
              </p:nvSpPr>
              <p:spPr>
                <a:xfrm>
                  <a:off x="10359946" y="4353697"/>
                  <a:ext cx="343052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3765A85-276C-C843-9A42-6C6435920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946" y="4353697"/>
                  <a:ext cx="343052" cy="349615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7C386F4C-DBA4-8641-BF15-7C8E6E3E093D}"/>
                    </a:ext>
                  </a:extLst>
                </p:cNvPr>
                <p:cNvSpPr/>
                <p:nvPr/>
              </p:nvSpPr>
              <p:spPr>
                <a:xfrm>
                  <a:off x="11136573" y="3572850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7C386F4C-DBA4-8641-BF15-7C8E6E3E09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6573" y="3572850"/>
                  <a:ext cx="277458" cy="349615"/>
                </a:xfrm>
                <a:prstGeom prst="rect">
                  <a:avLst/>
                </a:prstGeom>
                <a:blipFill>
                  <a:blip r:embed="rId92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3BE5819-1117-4542-8996-631C68039A19}"/>
                    </a:ext>
                  </a:extLst>
                </p:cNvPr>
                <p:cNvSpPr/>
                <p:nvPr/>
              </p:nvSpPr>
              <p:spPr>
                <a:xfrm>
                  <a:off x="10093685" y="2826053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3BE5819-1117-4542-8996-631C68039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685" y="2826053"/>
                  <a:ext cx="277458" cy="349615"/>
                </a:xfrm>
                <a:prstGeom prst="rect">
                  <a:avLst/>
                </a:prstGeom>
                <a:blipFill>
                  <a:blip r:embed="rId93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A834513-B926-AD4A-9E19-6974452E3BBB}"/>
                    </a:ext>
                  </a:extLst>
                </p:cNvPr>
                <p:cNvSpPr/>
                <p:nvPr/>
              </p:nvSpPr>
              <p:spPr>
                <a:xfrm>
                  <a:off x="10411538" y="2826052"/>
                  <a:ext cx="27745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A834513-B926-AD4A-9E19-6974452E3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538" y="2826052"/>
                  <a:ext cx="277458" cy="349615"/>
                </a:xfrm>
                <a:prstGeom prst="rect">
                  <a:avLst/>
                </a:prstGeom>
                <a:blipFill>
                  <a:blip r:embed="rId94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DA7-6CDE-FF49-A59B-027B0E6DF680}"/>
                </a:ext>
              </a:extLst>
            </p:cNvPr>
            <p:cNvSpPr txBox="1"/>
            <p:nvPr/>
          </p:nvSpPr>
          <p:spPr>
            <a:xfrm>
              <a:off x="11423987" y="3250051"/>
              <a:ext cx="640422" cy="7141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A2F1312-E3B3-534E-B710-DB69190E02BC}"/>
                </a:ext>
              </a:extLst>
            </p:cNvPr>
            <p:cNvSpPr txBox="1"/>
            <p:nvPr/>
          </p:nvSpPr>
          <p:spPr>
            <a:xfrm>
              <a:off x="10912227" y="2517690"/>
              <a:ext cx="640422" cy="71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447D27B-E45A-6340-8FF8-ED75187B4CA0}"/>
                </a:ext>
              </a:extLst>
            </p:cNvPr>
            <p:cNvSpPr txBox="1"/>
            <p:nvPr/>
          </p:nvSpPr>
          <p:spPr>
            <a:xfrm>
              <a:off x="10698920" y="4040897"/>
              <a:ext cx="640422" cy="71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/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blipFill>
                  <a:blip r:embed="rId95"/>
                  <a:stretch>
                    <a:fillRect r="-22222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296E142-089D-DA4A-9C17-27B2311CEAAE}"/>
                    </a:ext>
                  </a:extLst>
                </p:cNvPr>
                <p:cNvSpPr txBox="1"/>
                <p:nvPr/>
              </p:nvSpPr>
              <p:spPr>
                <a:xfrm>
                  <a:off x="509297" y="4313060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296E142-089D-DA4A-9C17-27B2311CE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7" y="4313060"/>
                  <a:ext cx="326276" cy="430887"/>
                </a:xfrm>
                <a:prstGeom prst="rect">
                  <a:avLst/>
                </a:prstGeom>
                <a:blipFill>
                  <a:blip r:embed="rId96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39980F3D-C261-B843-B3F8-EE76373F2609}"/>
              </a:ext>
            </a:extLst>
          </p:cNvPr>
          <p:cNvSpPr txBox="1"/>
          <p:nvPr/>
        </p:nvSpPr>
        <p:spPr>
          <a:xfrm>
            <a:off x="172243" y="6320715"/>
            <a:ext cx="130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D2H: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4AB331C-0A06-7F4F-980C-EE29391FD0B1}"/>
              </a:ext>
            </a:extLst>
          </p:cNvPr>
          <p:cNvSpPr/>
          <p:nvPr/>
        </p:nvSpPr>
        <p:spPr>
          <a:xfrm>
            <a:off x="11785461" y="1949031"/>
            <a:ext cx="2568728" cy="373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63A2D6F-C92E-7B47-A238-6BB1864C8766}"/>
                  </a:ext>
                </a:extLst>
              </p:cNvPr>
              <p:cNvSpPr/>
              <p:nvPr/>
            </p:nvSpPr>
            <p:spPr>
              <a:xfrm>
                <a:off x="751935" y="5371111"/>
                <a:ext cx="283895" cy="36176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63A2D6F-C92E-7B47-A238-6BB1864C8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5" y="5371111"/>
                <a:ext cx="283895" cy="361763"/>
              </a:xfrm>
              <a:prstGeom prst="rect">
                <a:avLst/>
              </a:prstGeom>
              <a:blipFill>
                <a:blip r:embed="rId97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C1A13B6-A1A5-944E-B042-8D3CCB1E39BC}"/>
                  </a:ext>
                </a:extLst>
              </p:cNvPr>
              <p:cNvSpPr/>
              <p:nvPr/>
            </p:nvSpPr>
            <p:spPr>
              <a:xfrm>
                <a:off x="1093952" y="5371111"/>
                <a:ext cx="253406" cy="36176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C1A13B6-A1A5-944E-B042-8D3CCB1E3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52" y="5371111"/>
                <a:ext cx="253406" cy="361763"/>
              </a:xfrm>
              <a:prstGeom prst="rect">
                <a:avLst/>
              </a:prstGeom>
              <a:blipFill>
                <a:blip r:embed="rId9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58F912F-BBA5-6B45-9FBC-59CA2188C68D}"/>
                  </a:ext>
                </a:extLst>
              </p:cNvPr>
              <p:cNvSpPr/>
              <p:nvPr/>
            </p:nvSpPr>
            <p:spPr>
              <a:xfrm>
                <a:off x="2485503" y="5372288"/>
                <a:ext cx="251645" cy="355769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58F912F-BBA5-6B45-9FBC-59CA2188C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03" y="5372288"/>
                <a:ext cx="251645" cy="355769"/>
              </a:xfrm>
              <a:prstGeom prst="rect">
                <a:avLst/>
              </a:prstGeom>
              <a:blipFill>
                <a:blip r:embed="rId99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E1BDE0-70FD-4841-93BE-A9D7BDCB5809}"/>
                  </a:ext>
                </a:extLst>
              </p:cNvPr>
              <p:cNvSpPr/>
              <p:nvPr/>
            </p:nvSpPr>
            <p:spPr>
              <a:xfrm>
                <a:off x="2766224" y="5370243"/>
                <a:ext cx="251645" cy="357814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E1BDE0-70FD-4841-93BE-A9D7BDCB5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24" y="5370243"/>
                <a:ext cx="251645" cy="357814"/>
              </a:xfrm>
              <a:prstGeom prst="rect">
                <a:avLst/>
              </a:prstGeom>
              <a:blipFill>
                <a:blip r:embed="rId100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30EE808-839D-EF45-AC9B-09A9BE33F21E}"/>
                  </a:ext>
                </a:extLst>
              </p:cNvPr>
              <p:cNvSpPr/>
              <p:nvPr/>
            </p:nvSpPr>
            <p:spPr>
              <a:xfrm>
                <a:off x="4558703" y="5369502"/>
                <a:ext cx="249330" cy="35855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30EE808-839D-EF45-AC9B-09A9BE33F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03" y="5369502"/>
                <a:ext cx="249330" cy="358555"/>
              </a:xfrm>
              <a:prstGeom prst="rect">
                <a:avLst/>
              </a:prstGeom>
              <a:blipFill>
                <a:blip r:embed="rId101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9E397E5-E1F9-744E-9072-9E72D6DF8B91}"/>
                  </a:ext>
                </a:extLst>
              </p:cNvPr>
              <p:cNvSpPr/>
              <p:nvPr/>
            </p:nvSpPr>
            <p:spPr>
              <a:xfrm>
                <a:off x="4866462" y="5369502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9E397E5-E1F9-744E-9072-9E72D6DF8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462" y="5369502"/>
                <a:ext cx="277458" cy="349615"/>
              </a:xfrm>
              <a:prstGeom prst="rect">
                <a:avLst/>
              </a:prstGeom>
              <a:blipFill>
                <a:blip r:embed="rId102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83FC0DA-EB73-9A40-93F8-2CB7A7D477FF}"/>
                  </a:ext>
                </a:extLst>
              </p:cNvPr>
              <p:cNvSpPr/>
              <p:nvPr/>
            </p:nvSpPr>
            <p:spPr>
              <a:xfrm>
                <a:off x="6998778" y="5363677"/>
                <a:ext cx="268236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83FC0DA-EB73-9A40-93F8-2CB7A7D47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78" y="5363677"/>
                <a:ext cx="268236" cy="349615"/>
              </a:xfrm>
              <a:prstGeom prst="rect">
                <a:avLst/>
              </a:prstGeom>
              <a:blipFill>
                <a:blip r:embed="rId10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7E74BD4-3C93-8543-804E-60B7274912C9}"/>
                  </a:ext>
                </a:extLst>
              </p:cNvPr>
              <p:cNvSpPr/>
              <p:nvPr/>
            </p:nvSpPr>
            <p:spPr>
              <a:xfrm>
                <a:off x="7305693" y="5363677"/>
                <a:ext cx="270386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7E74BD4-3C93-8543-804E-60B727491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93" y="5363677"/>
                <a:ext cx="270386" cy="349615"/>
              </a:xfrm>
              <a:prstGeom prst="rect">
                <a:avLst/>
              </a:prstGeom>
              <a:blipFill>
                <a:blip r:embed="rId104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8B42654-5D01-1D49-96A4-6D8B345AC801}"/>
                  </a:ext>
                </a:extLst>
              </p:cNvPr>
              <p:cNvSpPr/>
              <p:nvPr/>
            </p:nvSpPr>
            <p:spPr>
              <a:xfrm>
                <a:off x="9845429" y="5372974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8B42654-5D01-1D49-96A4-6D8B345AC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29" y="5372974"/>
                <a:ext cx="277458" cy="349615"/>
              </a:xfrm>
              <a:prstGeom prst="rect">
                <a:avLst/>
              </a:prstGeom>
              <a:blipFill>
                <a:blip r:embed="rId105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A43669F-6049-0E49-ABDB-248729090ECF}"/>
                  </a:ext>
                </a:extLst>
              </p:cNvPr>
              <p:cNvSpPr/>
              <p:nvPr/>
            </p:nvSpPr>
            <p:spPr>
              <a:xfrm>
                <a:off x="10170370" y="5372973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A43669F-6049-0E49-ABDB-248729090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0" y="5372973"/>
                <a:ext cx="277458" cy="349615"/>
              </a:xfrm>
              <a:prstGeom prst="rect">
                <a:avLst/>
              </a:prstGeom>
              <a:blipFill>
                <a:blip r:embed="rId106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194F68C-3B46-704F-8F04-D74ADD3C7F4C}"/>
                  </a:ext>
                </a:extLst>
              </p:cNvPr>
              <p:cNvSpPr/>
              <p:nvPr/>
            </p:nvSpPr>
            <p:spPr>
              <a:xfrm>
                <a:off x="1389783" y="5371111"/>
                <a:ext cx="245680" cy="36176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194F68C-3B46-704F-8F04-D74ADD3C7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783" y="5371111"/>
                <a:ext cx="245680" cy="361763"/>
              </a:xfrm>
              <a:prstGeom prst="rect">
                <a:avLst/>
              </a:prstGeom>
              <a:blipFill>
                <a:blip r:embed="rId107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9C16028-A261-084A-A769-0E755C944AF6}"/>
                  </a:ext>
                </a:extLst>
              </p:cNvPr>
              <p:cNvSpPr/>
              <p:nvPr/>
            </p:nvSpPr>
            <p:spPr>
              <a:xfrm>
                <a:off x="1684155" y="5371111"/>
                <a:ext cx="245680" cy="36176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9C16028-A261-084A-A769-0E755C944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155" y="5371111"/>
                <a:ext cx="245680" cy="361763"/>
              </a:xfrm>
              <a:prstGeom prst="rect">
                <a:avLst/>
              </a:prstGeom>
              <a:blipFill>
                <a:blip r:embed="rId108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40D98B2-263B-DF4F-B287-7D9DBC93D405}"/>
                  </a:ext>
                </a:extLst>
              </p:cNvPr>
              <p:cNvSpPr/>
              <p:nvPr/>
            </p:nvSpPr>
            <p:spPr>
              <a:xfrm>
                <a:off x="3056526" y="5363678"/>
                <a:ext cx="237769" cy="364379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40D98B2-263B-DF4F-B287-7D9DBC93D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526" y="5363678"/>
                <a:ext cx="237769" cy="364379"/>
              </a:xfrm>
              <a:prstGeom prst="rect">
                <a:avLst/>
              </a:prstGeom>
              <a:blipFill>
                <a:blip r:embed="rId109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28DFAD6-F133-EE47-A61E-9EF2A9416ABC}"/>
                  </a:ext>
                </a:extLst>
              </p:cNvPr>
              <p:cNvSpPr/>
              <p:nvPr/>
            </p:nvSpPr>
            <p:spPr>
              <a:xfrm>
                <a:off x="3345137" y="5363677"/>
                <a:ext cx="262800" cy="364379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28DFAD6-F133-EE47-A61E-9EF2A941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37" y="5363677"/>
                <a:ext cx="262800" cy="364379"/>
              </a:xfrm>
              <a:prstGeom prst="rect">
                <a:avLst/>
              </a:prstGeom>
              <a:blipFill>
                <a:blip r:embed="rId110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3442F0F-EF21-AD41-AFD7-88F92E10A7EA}"/>
                  </a:ext>
                </a:extLst>
              </p:cNvPr>
              <p:cNvSpPr/>
              <p:nvPr/>
            </p:nvSpPr>
            <p:spPr>
              <a:xfrm>
                <a:off x="5379358" y="5363677"/>
                <a:ext cx="266037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3442F0F-EF21-AD41-AFD7-88F92E10A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58" y="5363677"/>
                <a:ext cx="266037" cy="349615"/>
              </a:xfrm>
              <a:prstGeom prst="rect">
                <a:avLst/>
              </a:prstGeom>
              <a:blipFill>
                <a:blip r:embed="rId111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145979C-68D9-6B46-8393-4FE3CFB6CE3C}"/>
                  </a:ext>
                </a:extLst>
              </p:cNvPr>
              <p:cNvSpPr/>
              <p:nvPr/>
            </p:nvSpPr>
            <p:spPr>
              <a:xfrm>
                <a:off x="5701192" y="5363677"/>
                <a:ext cx="282969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145979C-68D9-6B46-8393-4FE3CFB6C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92" y="5363677"/>
                <a:ext cx="282969" cy="349615"/>
              </a:xfrm>
              <a:prstGeom prst="rect">
                <a:avLst/>
              </a:prstGeom>
              <a:blipFill>
                <a:blip r:embed="rId112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4724A08-5065-C44A-8234-DFD2A5D59551}"/>
                  </a:ext>
                </a:extLst>
              </p:cNvPr>
              <p:cNvSpPr/>
              <p:nvPr/>
            </p:nvSpPr>
            <p:spPr>
              <a:xfrm>
                <a:off x="8491963" y="5369897"/>
                <a:ext cx="253043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4724A08-5065-C44A-8234-DFD2A5D59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63" y="5369897"/>
                <a:ext cx="253043" cy="349615"/>
              </a:xfrm>
              <a:prstGeom prst="rect">
                <a:avLst/>
              </a:prstGeom>
              <a:blipFill>
                <a:blip r:embed="rId113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4B56314-D641-0346-BFBE-6D6A441A7B71}"/>
                  </a:ext>
                </a:extLst>
              </p:cNvPr>
              <p:cNvSpPr/>
              <p:nvPr/>
            </p:nvSpPr>
            <p:spPr>
              <a:xfrm>
                <a:off x="8806711" y="5369897"/>
                <a:ext cx="300763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4B56314-D641-0346-BFBE-6D6A441A7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711" y="5369897"/>
                <a:ext cx="300763" cy="349615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364348B-6A3F-AC43-AE16-B7CFFB1ED202}"/>
                  </a:ext>
                </a:extLst>
              </p:cNvPr>
              <p:cNvSpPr/>
              <p:nvPr/>
            </p:nvSpPr>
            <p:spPr>
              <a:xfrm>
                <a:off x="1964436" y="5374692"/>
                <a:ext cx="235770" cy="35336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364348B-6A3F-AC43-AE16-B7CFFB1ED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436" y="5374692"/>
                <a:ext cx="235770" cy="353365"/>
              </a:xfrm>
              <a:prstGeom prst="rect">
                <a:avLst/>
              </a:prstGeom>
              <a:blipFill>
                <a:blip r:embed="rId115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05FD711-FC40-6442-9FBA-EB94B05DE3A4}"/>
                  </a:ext>
                </a:extLst>
              </p:cNvPr>
              <p:cNvSpPr/>
              <p:nvPr/>
            </p:nvSpPr>
            <p:spPr>
              <a:xfrm>
                <a:off x="2226064" y="5375325"/>
                <a:ext cx="235770" cy="352732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05FD711-FC40-6442-9FBA-EB94B05DE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64" y="5375325"/>
                <a:ext cx="235770" cy="352732"/>
              </a:xfrm>
              <a:prstGeom prst="rect">
                <a:avLst/>
              </a:prstGeom>
              <a:blipFill>
                <a:blip r:embed="rId1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701AC86-480F-1E4E-8161-B3E57600007B}"/>
                  </a:ext>
                </a:extLst>
              </p:cNvPr>
              <p:cNvSpPr/>
              <p:nvPr/>
            </p:nvSpPr>
            <p:spPr>
              <a:xfrm>
                <a:off x="3803358" y="5383260"/>
                <a:ext cx="251154" cy="344798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701AC86-480F-1E4E-8161-B3E576000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358" y="5383260"/>
                <a:ext cx="251154" cy="344798"/>
              </a:xfrm>
              <a:prstGeom prst="rect">
                <a:avLst/>
              </a:prstGeom>
              <a:blipFill>
                <a:blip r:embed="rId117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0CD40E1-0478-0A47-A46F-E502FD339204}"/>
                  </a:ext>
                </a:extLst>
              </p:cNvPr>
              <p:cNvSpPr/>
              <p:nvPr/>
            </p:nvSpPr>
            <p:spPr>
              <a:xfrm>
                <a:off x="4104719" y="5383259"/>
                <a:ext cx="261155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0CD40E1-0478-0A47-A46F-E502FD339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719" y="5383259"/>
                <a:ext cx="261155" cy="349615"/>
              </a:xfrm>
              <a:prstGeom prst="rect">
                <a:avLst/>
              </a:prstGeom>
              <a:blipFill>
                <a:blip r:embed="rId118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A4296DAF-9700-814C-A968-B9915A17BE58}"/>
                  </a:ext>
                </a:extLst>
              </p:cNvPr>
              <p:cNvSpPr/>
              <p:nvPr/>
            </p:nvSpPr>
            <p:spPr>
              <a:xfrm>
                <a:off x="6151177" y="5369689"/>
                <a:ext cx="232921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A4296DAF-9700-814C-A968-B9915A17B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77" y="5369689"/>
                <a:ext cx="232921" cy="349615"/>
              </a:xfrm>
              <a:prstGeom prst="rect">
                <a:avLst/>
              </a:prstGeom>
              <a:blipFill>
                <a:blip r:embed="rId119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0A12312-3302-D842-B4A8-ABBB6941749B}"/>
                  </a:ext>
                </a:extLst>
              </p:cNvPr>
              <p:cNvSpPr/>
              <p:nvPr/>
            </p:nvSpPr>
            <p:spPr>
              <a:xfrm>
                <a:off x="6421541" y="5369689"/>
                <a:ext cx="246970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0A12312-3302-D842-B4A8-ABBB6941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541" y="5369689"/>
                <a:ext cx="246970" cy="349615"/>
              </a:xfrm>
              <a:prstGeom prst="rect">
                <a:avLst/>
              </a:prstGeom>
              <a:blipFill>
                <a:blip r:embed="rId120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C38E66C-DC28-2648-B1E9-858ABEA176B1}"/>
                  </a:ext>
                </a:extLst>
              </p:cNvPr>
              <p:cNvSpPr/>
              <p:nvPr/>
            </p:nvSpPr>
            <p:spPr>
              <a:xfrm>
                <a:off x="7722803" y="5369689"/>
                <a:ext cx="252362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C38E66C-DC28-2648-B1E9-858ABEA17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03" y="5369689"/>
                <a:ext cx="252362" cy="349615"/>
              </a:xfrm>
              <a:prstGeom prst="rect">
                <a:avLst/>
              </a:prstGeom>
              <a:blipFill>
                <a:blip r:embed="rId121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50E577A-AF96-144F-9BF7-9045AEA9AE80}"/>
                  </a:ext>
                </a:extLst>
              </p:cNvPr>
              <p:cNvSpPr/>
              <p:nvPr/>
            </p:nvSpPr>
            <p:spPr>
              <a:xfrm>
                <a:off x="8019837" y="5369689"/>
                <a:ext cx="270815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50E577A-AF96-144F-9BF7-9045AEA9A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37" y="5369689"/>
                <a:ext cx="270815" cy="349615"/>
              </a:xfrm>
              <a:prstGeom prst="rect">
                <a:avLst/>
              </a:prstGeom>
              <a:blipFill>
                <a:blip r:embed="rId122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D806A07-B1A2-1647-BF8A-453E59965318}"/>
                  </a:ext>
                </a:extLst>
              </p:cNvPr>
              <p:cNvSpPr/>
              <p:nvPr/>
            </p:nvSpPr>
            <p:spPr>
              <a:xfrm>
                <a:off x="1343657" y="5819177"/>
                <a:ext cx="758907" cy="357794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2D806A07-B1A2-1647-BF8A-453E59965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57" y="5819177"/>
                <a:ext cx="758907" cy="357794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35579358-4926-E043-8D23-E41B0B457261}"/>
                  </a:ext>
                </a:extLst>
              </p:cNvPr>
              <p:cNvSpPr/>
              <p:nvPr/>
            </p:nvSpPr>
            <p:spPr>
              <a:xfrm>
                <a:off x="3764534" y="5828931"/>
                <a:ext cx="782278" cy="348040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35579358-4926-E043-8D23-E41B0B457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534" y="5828931"/>
                <a:ext cx="782278" cy="348040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558B9F1-B22B-6C4F-9559-6AD0BAA3790F}"/>
                  </a:ext>
                </a:extLst>
              </p:cNvPr>
              <p:cNvSpPr/>
              <p:nvPr/>
            </p:nvSpPr>
            <p:spPr>
              <a:xfrm>
                <a:off x="6168329" y="5824859"/>
                <a:ext cx="70143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558B9F1-B22B-6C4F-9559-6AD0BAA37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29" y="5824859"/>
                <a:ext cx="701438" cy="34961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B9F3E25-AE38-CD48-A0E9-67413A8DF17D}"/>
                  </a:ext>
                </a:extLst>
              </p:cNvPr>
              <p:cNvSpPr/>
              <p:nvPr/>
            </p:nvSpPr>
            <p:spPr>
              <a:xfrm>
                <a:off x="8474553" y="5824398"/>
                <a:ext cx="728506" cy="356841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B9F3E25-AE38-CD48-A0E9-67413A8DF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53" y="5824398"/>
                <a:ext cx="728506" cy="356841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A7CE1D3-63A3-DF4F-ACFA-BB59B2CA49A2}"/>
                  </a:ext>
                </a:extLst>
              </p:cNvPr>
              <p:cNvSpPr/>
              <p:nvPr/>
            </p:nvSpPr>
            <p:spPr>
              <a:xfrm>
                <a:off x="2154513" y="5823730"/>
                <a:ext cx="722442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A7CE1D3-63A3-DF4F-ACFA-BB59B2CA4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13" y="5823730"/>
                <a:ext cx="722442" cy="349615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B5E83C1-0918-1344-9C15-D8698122AEAD}"/>
                  </a:ext>
                </a:extLst>
              </p:cNvPr>
              <p:cNvSpPr/>
              <p:nvPr/>
            </p:nvSpPr>
            <p:spPr>
              <a:xfrm>
                <a:off x="4594158" y="5827356"/>
                <a:ext cx="736821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B5E83C1-0918-1344-9C15-D8698122A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58" y="5827356"/>
                <a:ext cx="736821" cy="349615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5C21B0-DDC2-764E-82EE-D3DAADE6A200}"/>
                  </a:ext>
                </a:extLst>
              </p:cNvPr>
              <p:cNvSpPr/>
              <p:nvPr/>
            </p:nvSpPr>
            <p:spPr>
              <a:xfrm>
                <a:off x="7669189" y="5824153"/>
                <a:ext cx="754700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F5C21B0-DDC2-764E-82EE-D3DAADE6A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89" y="5824153"/>
                <a:ext cx="754700" cy="349615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6019BC0-AF85-D944-84E1-A7BD34716E82}"/>
                  </a:ext>
                </a:extLst>
              </p:cNvPr>
              <p:cNvSpPr/>
              <p:nvPr/>
            </p:nvSpPr>
            <p:spPr>
              <a:xfrm>
                <a:off x="10027815" y="5824536"/>
                <a:ext cx="746078" cy="35670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6019BC0-AF85-D944-84E1-A7BD34716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815" y="5824536"/>
                <a:ext cx="746078" cy="356703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B7E8AF-0B44-ED4A-97C7-9796367D46E9}"/>
                  </a:ext>
                </a:extLst>
              </p:cNvPr>
              <p:cNvSpPr/>
              <p:nvPr/>
            </p:nvSpPr>
            <p:spPr>
              <a:xfrm>
                <a:off x="2934372" y="5827026"/>
                <a:ext cx="782278" cy="352214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B7E8AF-0B44-ED4A-97C7-9796367D4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72" y="5827026"/>
                <a:ext cx="782278" cy="35221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760DF1C-83A6-D44A-9C06-AD3AD7BCAEE0}"/>
                  </a:ext>
                </a:extLst>
              </p:cNvPr>
              <p:cNvSpPr/>
              <p:nvPr/>
            </p:nvSpPr>
            <p:spPr>
              <a:xfrm>
                <a:off x="5383219" y="5824860"/>
                <a:ext cx="729966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760DF1C-83A6-D44A-9C06-AD3AD7BCA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19" y="5824860"/>
                <a:ext cx="729966" cy="349615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86ACB15-6A3B-524E-9FCE-4EBD5B9E34C4}"/>
                  </a:ext>
                </a:extLst>
              </p:cNvPr>
              <p:cNvSpPr/>
              <p:nvPr/>
            </p:nvSpPr>
            <p:spPr>
              <a:xfrm>
                <a:off x="6924911" y="5824153"/>
                <a:ext cx="684410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86ACB15-6A3B-524E-9FCE-4EBD5B9E3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11" y="5824153"/>
                <a:ext cx="684410" cy="349615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4F1835B-2908-424B-818C-235A36DC7A20}"/>
                  </a:ext>
                </a:extLst>
              </p:cNvPr>
              <p:cNvSpPr/>
              <p:nvPr/>
            </p:nvSpPr>
            <p:spPr>
              <a:xfrm>
                <a:off x="9255839" y="5827499"/>
                <a:ext cx="714292" cy="356703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4F1835B-2908-424B-818C-235A36DC7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839" y="5827499"/>
                <a:ext cx="714292" cy="356703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0F7124-0680-3048-A0DA-B9FE51D36613}"/>
                  </a:ext>
                </a:extLst>
              </p:cNvPr>
              <p:cNvSpPr/>
              <p:nvPr/>
            </p:nvSpPr>
            <p:spPr>
              <a:xfrm>
                <a:off x="9312801" y="6299018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0F7124-0680-3048-A0DA-B9FE51D36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801" y="6299018"/>
                <a:ext cx="277458" cy="349615"/>
              </a:xfrm>
              <a:prstGeom prst="rect">
                <a:avLst/>
              </a:prstGeom>
              <a:blipFill>
                <a:blip r:embed="rId135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5DD57AE-1121-F04C-9AD3-AB7F0746BF11}"/>
                  </a:ext>
                </a:extLst>
              </p:cNvPr>
              <p:cNvSpPr/>
              <p:nvPr/>
            </p:nvSpPr>
            <p:spPr>
              <a:xfrm>
                <a:off x="10838539" y="6299017"/>
                <a:ext cx="277458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5DD57AE-1121-F04C-9AD3-AB7F0746B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539" y="6299017"/>
                <a:ext cx="277458" cy="349615"/>
              </a:xfrm>
              <a:prstGeom prst="rect">
                <a:avLst/>
              </a:prstGeom>
              <a:blipFill>
                <a:blip r:embed="rId136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BE07E86-37A0-5748-A896-0A333072C4BD}"/>
                  </a:ext>
                </a:extLst>
              </p:cNvPr>
              <p:cNvSpPr/>
              <p:nvPr/>
            </p:nvSpPr>
            <p:spPr>
              <a:xfrm>
                <a:off x="10137573" y="6299016"/>
                <a:ext cx="343052" cy="349615"/>
              </a:xfrm>
              <a:prstGeom prst="rect">
                <a:avLst/>
              </a:prstGeom>
              <a:solidFill>
                <a:srgbClr val="599AD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BE07E86-37A0-5748-A896-0A333072C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573" y="6299016"/>
                <a:ext cx="343052" cy="34961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1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5AEF1-2361-4043-B2E6-94F65330201D}"/>
              </a:ext>
            </a:extLst>
          </p:cNvPr>
          <p:cNvGrpSpPr/>
          <p:nvPr/>
        </p:nvGrpSpPr>
        <p:grpSpPr>
          <a:xfrm>
            <a:off x="1268621" y="997970"/>
            <a:ext cx="5019364" cy="1294245"/>
            <a:chOff x="508072" y="2725831"/>
            <a:chExt cx="5019364" cy="1294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/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blipFill>
                  <a:blip r:embed="rId53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rame 125">
              <a:extLst>
                <a:ext uri="{FF2B5EF4-FFF2-40B4-BE49-F238E27FC236}">
                  <a16:creationId xmlns:a16="http://schemas.microsoft.com/office/drawing/2014/main" id="{D062AE39-265D-244B-AAFC-3A3E78A43598}"/>
                </a:ext>
              </a:extLst>
            </p:cNvPr>
            <p:cNvSpPr/>
            <p:nvPr/>
          </p:nvSpPr>
          <p:spPr>
            <a:xfrm>
              <a:off x="974391" y="2725831"/>
              <a:ext cx="4553045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Frame 126">
              <a:extLst>
                <a:ext uri="{FF2B5EF4-FFF2-40B4-BE49-F238E27FC236}">
                  <a16:creationId xmlns:a16="http://schemas.microsoft.com/office/drawing/2014/main" id="{52D04444-525D-BA48-8494-E5F93B107C20}"/>
                </a:ext>
              </a:extLst>
            </p:cNvPr>
            <p:cNvSpPr/>
            <p:nvPr/>
          </p:nvSpPr>
          <p:spPr>
            <a:xfrm>
              <a:off x="974391" y="3474596"/>
              <a:ext cx="4553045" cy="545480"/>
            </a:xfrm>
            <a:prstGeom prst="frame">
              <a:avLst>
                <a:gd name="adj1" fmla="val 10235"/>
              </a:avLst>
            </a:prstGeom>
            <a:solidFill>
              <a:srgbClr val="FFC1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82AF82-C1EC-BE4F-9511-DDA2A8928FCC}"/>
                    </a:ext>
                  </a:extLst>
                </p:cNvPr>
                <p:cNvSpPr/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D82AF82-C1EC-BE4F-9511-DDA2A8928F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blipFill>
                  <a:blip r:embed="rId5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7D4D18B-115D-524F-B9F3-8AF45B747221}"/>
                    </a:ext>
                  </a:extLst>
                </p:cNvPr>
                <p:cNvSpPr/>
                <p:nvPr/>
              </p:nvSpPr>
              <p:spPr>
                <a:xfrm>
                  <a:off x="1398549" y="2824087"/>
                  <a:ext cx="253406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C7D4D18B-115D-524F-B9F3-8AF45B747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49" y="2824087"/>
                  <a:ext cx="253406" cy="349615"/>
                </a:xfrm>
                <a:prstGeom prst="rect">
                  <a:avLst/>
                </a:prstGeom>
                <a:blipFill>
                  <a:blip r:embed="rId55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A43D9-0856-144A-A66F-BC83C3753C6A}"/>
                    </a:ext>
                  </a:extLst>
                </p:cNvPr>
                <p:cNvSpPr/>
                <p:nvPr/>
              </p:nvSpPr>
              <p:spPr>
                <a:xfrm>
                  <a:off x="1701730" y="2822478"/>
                  <a:ext cx="782278" cy="351224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8A43D9-0856-144A-A66F-BC83C3753C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30" y="2822478"/>
                  <a:ext cx="782278" cy="351224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D121F94-D122-F449-9CAD-E0D003D0F7A7}"/>
                </a:ext>
              </a:extLst>
            </p:cNvPr>
            <p:cNvSpPr/>
            <p:nvPr/>
          </p:nvSpPr>
          <p:spPr>
            <a:xfrm>
              <a:off x="2539984" y="2825264"/>
              <a:ext cx="251645" cy="349615"/>
            </a:xfrm>
            <a:prstGeom prst="rect">
              <a:avLst/>
            </a:prstGeom>
            <a:solidFill>
              <a:srgbClr val="599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0609B12-03C7-C441-AE6D-DF7B69D5A92C}"/>
                    </a:ext>
                  </a:extLst>
                </p:cNvPr>
                <p:cNvSpPr/>
                <p:nvPr/>
              </p:nvSpPr>
              <p:spPr>
                <a:xfrm>
                  <a:off x="1702640" y="3566976"/>
                  <a:ext cx="294372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0609B12-03C7-C441-AE6D-DF7B69D5A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640" y="3566976"/>
                  <a:ext cx="294372" cy="349615"/>
                </a:xfrm>
                <a:prstGeom prst="rect">
                  <a:avLst/>
                </a:prstGeom>
                <a:blipFill>
                  <a:blip r:embed="rId57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140894B-079A-6849-8C7C-C1A8B98E6FE3}"/>
                    </a:ext>
                  </a:extLst>
                </p:cNvPr>
                <p:cNvSpPr/>
                <p:nvPr/>
              </p:nvSpPr>
              <p:spPr>
                <a:xfrm>
                  <a:off x="2047263" y="3566976"/>
                  <a:ext cx="274817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140894B-079A-6849-8C7C-C1A8B98E6F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263" y="3566976"/>
                  <a:ext cx="274817" cy="349615"/>
                </a:xfrm>
                <a:prstGeom prst="rect">
                  <a:avLst/>
                </a:prstGeom>
                <a:blipFill>
                  <a:blip r:embed="rId58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704DEC5-A683-514A-9DA0-92A701399AC4}"/>
                    </a:ext>
                  </a:extLst>
                </p:cNvPr>
                <p:cNvSpPr/>
                <p:nvPr/>
              </p:nvSpPr>
              <p:spPr>
                <a:xfrm>
                  <a:off x="2512376" y="3573391"/>
                  <a:ext cx="782278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704DEC5-A683-514A-9DA0-92A701399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76" y="3573391"/>
                  <a:ext cx="782278" cy="349615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27FEA8-82D5-C847-A6D9-DDF719659F77}"/>
                    </a:ext>
                  </a:extLst>
                </p:cNvPr>
                <p:cNvSpPr/>
                <p:nvPr/>
              </p:nvSpPr>
              <p:spPr>
                <a:xfrm>
                  <a:off x="3341719" y="3573391"/>
                  <a:ext cx="300333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627FEA8-82D5-C847-A6D9-DDF719659F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719" y="3573391"/>
                  <a:ext cx="300333" cy="349615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/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blipFill>
                  <a:blip r:embed="rId95"/>
                  <a:stretch>
                    <a:fillRect r="-22222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7AF3837-62AC-2B46-9E74-C071CA9EF29C}"/>
              </a:ext>
            </a:extLst>
          </p:cNvPr>
          <p:cNvGrpSpPr/>
          <p:nvPr/>
        </p:nvGrpSpPr>
        <p:grpSpPr>
          <a:xfrm>
            <a:off x="1268621" y="3537310"/>
            <a:ext cx="5019364" cy="1294245"/>
            <a:chOff x="508072" y="2725831"/>
            <a:chExt cx="5019364" cy="1294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D6655A8-668D-244E-99A3-809BF8D621A1}"/>
                    </a:ext>
                  </a:extLst>
                </p:cNvPr>
                <p:cNvSpPr txBox="1"/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EFDF527-9D20-B349-A127-19C81D4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2782219"/>
                  <a:ext cx="326276" cy="430887"/>
                </a:xfrm>
                <a:prstGeom prst="rect">
                  <a:avLst/>
                </a:prstGeom>
                <a:blipFill>
                  <a:blip r:embed="rId53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Frame 213">
              <a:extLst>
                <a:ext uri="{FF2B5EF4-FFF2-40B4-BE49-F238E27FC236}">
                  <a16:creationId xmlns:a16="http://schemas.microsoft.com/office/drawing/2014/main" id="{B10D184D-0641-E044-9F97-EC967230E329}"/>
                </a:ext>
              </a:extLst>
            </p:cNvPr>
            <p:cNvSpPr/>
            <p:nvPr/>
          </p:nvSpPr>
          <p:spPr>
            <a:xfrm>
              <a:off x="974391" y="2725831"/>
              <a:ext cx="4553045" cy="545480"/>
            </a:xfrm>
            <a:prstGeom prst="frame">
              <a:avLst>
                <a:gd name="adj1" fmla="val 10235"/>
              </a:avLst>
            </a:prstGeom>
            <a:solidFill>
              <a:srgbClr val="E43F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Frame 214">
              <a:extLst>
                <a:ext uri="{FF2B5EF4-FFF2-40B4-BE49-F238E27FC236}">
                  <a16:creationId xmlns:a16="http://schemas.microsoft.com/office/drawing/2014/main" id="{4A236565-BC08-7A4B-AC3E-FC41068DF917}"/>
                </a:ext>
              </a:extLst>
            </p:cNvPr>
            <p:cNvSpPr/>
            <p:nvPr/>
          </p:nvSpPr>
          <p:spPr>
            <a:xfrm>
              <a:off x="974391" y="3474596"/>
              <a:ext cx="4553045" cy="545480"/>
            </a:xfrm>
            <a:prstGeom prst="frame">
              <a:avLst>
                <a:gd name="adj1" fmla="val 10235"/>
              </a:avLst>
            </a:prstGeom>
            <a:solidFill>
              <a:srgbClr val="FFC1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5EA0E13-1962-B441-841D-0FE7D94EECEA}"/>
                    </a:ext>
                  </a:extLst>
                </p:cNvPr>
                <p:cNvSpPr/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5EA0E13-1962-B441-841D-0FE7D94EEC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56" y="2824087"/>
                  <a:ext cx="283895" cy="349615"/>
                </a:xfrm>
                <a:prstGeom prst="rect">
                  <a:avLst/>
                </a:prstGeom>
                <a:blipFill>
                  <a:blip r:embed="rId54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079B9C6-5F24-2C4D-AB73-01A545DB5695}"/>
                    </a:ext>
                  </a:extLst>
                </p:cNvPr>
                <p:cNvSpPr/>
                <p:nvPr/>
              </p:nvSpPr>
              <p:spPr>
                <a:xfrm>
                  <a:off x="1712316" y="2824087"/>
                  <a:ext cx="275019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079B9C6-5F24-2C4D-AB73-01A545DB5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316" y="2824087"/>
                  <a:ext cx="275019" cy="349615"/>
                </a:xfrm>
                <a:prstGeom prst="rect">
                  <a:avLst/>
                </a:prstGeom>
                <a:blipFill>
                  <a:blip r:embed="rId96"/>
                  <a:stretch>
                    <a:fillRect l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6263169-F930-0B43-BEEB-E65EC0000FCD}"/>
                    </a:ext>
                  </a:extLst>
                </p:cNvPr>
                <p:cNvSpPr/>
                <p:nvPr/>
              </p:nvSpPr>
              <p:spPr>
                <a:xfrm>
                  <a:off x="2036522" y="2824582"/>
                  <a:ext cx="782278" cy="351224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6263169-F930-0B43-BEEB-E65EC0000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22" y="2824582"/>
                  <a:ext cx="782278" cy="351224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1A8CBEC-90F5-0048-A53D-97DF0E47CECF}"/>
                </a:ext>
              </a:extLst>
            </p:cNvPr>
            <p:cNvSpPr/>
            <p:nvPr/>
          </p:nvSpPr>
          <p:spPr>
            <a:xfrm>
              <a:off x="2860196" y="2824087"/>
              <a:ext cx="251645" cy="349615"/>
            </a:xfrm>
            <a:prstGeom prst="rect">
              <a:avLst/>
            </a:prstGeom>
            <a:solidFill>
              <a:srgbClr val="599AD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BAA8530-D41E-AD43-BC54-3347570FBBDA}"/>
                    </a:ext>
                  </a:extLst>
                </p:cNvPr>
                <p:cNvSpPr/>
                <p:nvPr/>
              </p:nvSpPr>
              <p:spPr>
                <a:xfrm>
                  <a:off x="1405272" y="3573391"/>
                  <a:ext cx="296457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BAA8530-D41E-AD43-BC54-3347570F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272" y="3573391"/>
                  <a:ext cx="296457" cy="349615"/>
                </a:xfrm>
                <a:prstGeom prst="rect">
                  <a:avLst/>
                </a:prstGeom>
                <a:blipFill>
                  <a:blip r:embed="rId98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04D4F7C5-A4F0-DA42-8D83-89A93261522F}"/>
                    </a:ext>
                  </a:extLst>
                </p:cNvPr>
                <p:cNvSpPr/>
                <p:nvPr/>
              </p:nvSpPr>
              <p:spPr>
                <a:xfrm>
                  <a:off x="2031080" y="3573391"/>
                  <a:ext cx="291000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04D4F7C5-A4F0-DA42-8D83-89A932615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080" y="3573391"/>
                  <a:ext cx="291000" cy="349615"/>
                </a:xfrm>
                <a:prstGeom prst="rect">
                  <a:avLst/>
                </a:prstGeom>
                <a:blipFill>
                  <a:blip r:embed="rId99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5A0FF5F2-9B40-6E40-8A96-B26086DF150B}"/>
                    </a:ext>
                  </a:extLst>
                </p:cNvPr>
                <p:cNvSpPr/>
                <p:nvPr/>
              </p:nvSpPr>
              <p:spPr>
                <a:xfrm>
                  <a:off x="2859774" y="3573392"/>
                  <a:ext cx="782278" cy="353504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5A0FF5F2-9B40-6E40-8A96-B26086DF1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774" y="3573392"/>
                  <a:ext cx="782278" cy="353504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4EC51AFA-2773-C14D-8C2B-44BCE3EC4427}"/>
                    </a:ext>
                  </a:extLst>
                </p:cNvPr>
                <p:cNvSpPr/>
                <p:nvPr/>
              </p:nvSpPr>
              <p:spPr>
                <a:xfrm>
                  <a:off x="3694207" y="3573391"/>
                  <a:ext cx="312225" cy="349615"/>
                </a:xfrm>
                <a:prstGeom prst="rect">
                  <a:avLst/>
                </a:prstGeom>
                <a:solidFill>
                  <a:srgbClr val="599AD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4EC51AFA-2773-C14D-8C2B-44BCE3EC4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207" y="3573391"/>
                  <a:ext cx="312225" cy="349615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DB08120-9B86-164C-8785-712A6C2758CA}"/>
                    </a:ext>
                  </a:extLst>
                </p:cNvPr>
                <p:cNvSpPr txBox="1"/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297F27D-EED7-E040-A6CD-761286104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72" y="3509190"/>
                  <a:ext cx="326276" cy="430887"/>
                </a:xfrm>
                <a:prstGeom prst="rect">
                  <a:avLst/>
                </a:prstGeom>
                <a:blipFill>
                  <a:blip r:embed="rId95"/>
                  <a:stretch>
                    <a:fillRect r="-22222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55C8CB-D5F7-E740-B950-78E2A149A7D1}"/>
              </a:ext>
            </a:extLst>
          </p:cNvPr>
          <p:cNvCxnSpPr>
            <a:cxnSpLocks/>
          </p:cNvCxnSpPr>
          <p:nvPr/>
        </p:nvCxnSpPr>
        <p:spPr>
          <a:xfrm>
            <a:off x="1143000" y="2910939"/>
            <a:ext cx="233978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42E9A3-4313-8745-95CB-264D295A0B8B}"/>
              </a:ext>
            </a:extLst>
          </p:cNvPr>
          <p:cNvCxnSpPr>
            <a:cxnSpLocks/>
          </p:cNvCxnSpPr>
          <p:nvPr/>
        </p:nvCxnSpPr>
        <p:spPr>
          <a:xfrm>
            <a:off x="4451813" y="1680882"/>
            <a:ext cx="0" cy="1714500"/>
          </a:xfrm>
          <a:prstGeom prst="line">
            <a:avLst/>
          </a:prstGeom>
          <a:ln w="25400">
            <a:solidFill>
              <a:srgbClr val="33A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15AE8F3-622F-2C4C-9818-20C42B93FEA4}"/>
              </a:ext>
            </a:extLst>
          </p:cNvPr>
          <p:cNvCxnSpPr>
            <a:cxnSpLocks/>
          </p:cNvCxnSpPr>
          <p:nvPr/>
        </p:nvCxnSpPr>
        <p:spPr>
          <a:xfrm>
            <a:off x="4805918" y="2822374"/>
            <a:ext cx="0" cy="1714500"/>
          </a:xfrm>
          <a:prstGeom prst="line">
            <a:avLst/>
          </a:prstGeom>
          <a:ln w="25400">
            <a:solidFill>
              <a:srgbClr val="33A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98100C-E83C-7446-BD21-2E2CE75A5CB4}"/>
              </a:ext>
            </a:extLst>
          </p:cNvPr>
          <p:cNvCxnSpPr>
            <a:cxnSpLocks/>
          </p:cNvCxnSpPr>
          <p:nvPr/>
        </p:nvCxnSpPr>
        <p:spPr>
          <a:xfrm>
            <a:off x="3552178" y="2910939"/>
            <a:ext cx="850423" cy="0"/>
          </a:xfrm>
          <a:prstGeom prst="straightConnector1">
            <a:avLst/>
          </a:prstGeom>
          <a:ln w="38100">
            <a:solidFill>
              <a:srgbClr val="33A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B8EFCBC6-A354-B943-AA4D-D7CCAAFAE521}"/>
              </a:ext>
            </a:extLst>
          </p:cNvPr>
          <p:cNvCxnSpPr>
            <a:cxnSpLocks/>
          </p:cNvCxnSpPr>
          <p:nvPr/>
        </p:nvCxnSpPr>
        <p:spPr>
          <a:xfrm flipH="1">
            <a:off x="4805919" y="2910939"/>
            <a:ext cx="888910" cy="0"/>
          </a:xfrm>
          <a:prstGeom prst="straightConnector1">
            <a:avLst/>
          </a:prstGeom>
          <a:ln w="38100">
            <a:solidFill>
              <a:srgbClr val="33A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F399F28-3197-5249-B459-FF8DBDA4010F}"/>
              </a:ext>
            </a:extLst>
          </p:cNvPr>
          <p:cNvCxnSpPr>
            <a:cxnSpLocks/>
          </p:cNvCxnSpPr>
          <p:nvPr/>
        </p:nvCxnSpPr>
        <p:spPr>
          <a:xfrm>
            <a:off x="5701553" y="2910939"/>
            <a:ext cx="100180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E5BB0A-27A7-C443-91A6-D6E86379C8C8}"/>
              </a:ext>
            </a:extLst>
          </p:cNvPr>
          <p:cNvSpPr txBox="1"/>
          <p:nvPr/>
        </p:nvSpPr>
        <p:spPr>
          <a:xfrm>
            <a:off x="4821133" y="24955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difference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4DF15B-E04F-9F41-A3FA-DA6B87598D14}"/>
              </a:ext>
            </a:extLst>
          </p:cNvPr>
          <p:cNvSpPr txBox="1"/>
          <p:nvPr/>
        </p:nvSpPr>
        <p:spPr>
          <a:xfrm>
            <a:off x="2485259" y="477065"/>
            <a:ext cx="323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enforced synchronization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42A4E35-741A-3849-9207-C37045ECE7F4}"/>
              </a:ext>
            </a:extLst>
          </p:cNvPr>
          <p:cNvSpPr txBox="1"/>
          <p:nvPr/>
        </p:nvSpPr>
        <p:spPr>
          <a:xfrm>
            <a:off x="2396630" y="5021392"/>
            <a:ext cx="34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enforced synchronization </a:t>
            </a:r>
          </a:p>
        </p:txBody>
      </p:sp>
      <p:sp>
        <p:nvSpPr>
          <p:cNvPr id="162" name="Right Bracket 161">
            <a:extLst>
              <a:ext uri="{FF2B5EF4-FFF2-40B4-BE49-F238E27FC236}">
                <a16:creationId xmlns:a16="http://schemas.microsoft.com/office/drawing/2014/main" id="{316554F7-A079-484D-99C5-B094255DD120}"/>
              </a:ext>
            </a:extLst>
          </p:cNvPr>
          <p:cNvSpPr/>
          <p:nvPr/>
        </p:nvSpPr>
        <p:spPr>
          <a:xfrm rot="16200000">
            <a:off x="2053287" y="620437"/>
            <a:ext cx="88321" cy="630112"/>
          </a:xfrm>
          <a:prstGeom prst="rightBracket">
            <a:avLst>
              <a:gd name="adj" fmla="val 723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ight Bracket 251">
            <a:extLst>
              <a:ext uri="{FF2B5EF4-FFF2-40B4-BE49-F238E27FC236}">
                <a16:creationId xmlns:a16="http://schemas.microsoft.com/office/drawing/2014/main" id="{0769DF2D-52C1-9345-9CAC-684220C85420}"/>
              </a:ext>
            </a:extLst>
          </p:cNvPr>
          <p:cNvSpPr/>
          <p:nvPr/>
        </p:nvSpPr>
        <p:spPr>
          <a:xfrm rot="16200000">
            <a:off x="2742575" y="1378361"/>
            <a:ext cx="82737" cy="597370"/>
          </a:xfrm>
          <a:prstGeom prst="rightBracket">
            <a:avLst>
              <a:gd name="adj" fmla="val 723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187</Words>
  <Application>Microsoft Macintosh PowerPoint</Application>
  <PresentationFormat>Widescreen</PresentationFormat>
  <Paragraphs>168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2019-01-22T12:38:49Z</dcterms:created>
  <dcterms:modified xsi:type="dcterms:W3CDTF">2019-01-28T20:46:02Z</dcterms:modified>
</cp:coreProperties>
</file>