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ONI AMBALIKA" initials="DA" lastIdx="5" clrIdx="0">
    <p:extLst>
      <p:ext uri="{19B8F6BF-5375-455C-9EA6-DF929625EA0E}">
        <p15:presenceInfo xmlns:p15="http://schemas.microsoft.com/office/powerpoint/2012/main" userId="dc10ffe20a2cb3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83019" autoAdjust="0"/>
  </p:normalViewPr>
  <p:slideViewPr>
    <p:cSldViewPr snapToGrid="0">
      <p:cViewPr varScale="1">
        <p:scale>
          <a:sx n="105" d="100"/>
          <a:sy n="105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22T02:07:08.121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D911E-F7B5-438A-A50C-E16CE23B9D25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AD39E-D356-476A-B824-A1B629860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11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Increasing the lifetime, yearly co2e reduces.—base case.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AD39E-D356-476A-B824-A1B62986098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400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. </a:t>
            </a:r>
            <a:r>
              <a:rPr lang="en-US" sz="1200" b="1" dirty="0"/>
              <a:t>The curve trend is same for different manufacturers in case where e=0 and d is increasing as the optimal lifetime is 9 years and also in case where curve trend for d=0 and as e is increasing the optimal lifetime is decreasing (values are different but the curve trend is similar)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</a:t>
            </a:r>
            <a:r>
              <a:rPr lang="en-IN" sz="1200" b="1" dirty="0"/>
              <a:t> -----The optimal lifetime at d=0,e=10 is at ‘7</a:t>
            </a:r>
            <a:r>
              <a:rPr lang="en-IN" sz="1200" b="1" baseline="30000" dirty="0"/>
              <a:t>th</a:t>
            </a:r>
            <a:r>
              <a:rPr lang="en-IN" sz="1200" b="1" dirty="0"/>
              <a:t> year’</a:t>
            </a:r>
          </a:p>
          <a:p>
            <a:r>
              <a:rPr lang="en-IN" sz="1200" b="1" dirty="0"/>
              <a:t>                   ------ </a:t>
            </a:r>
            <a:r>
              <a:rPr lang="en-US" sz="1200" b="1" dirty="0"/>
              <a:t>The increase in d value is not effecting as much as increase in e value is effecting the carbon emission ,comparing (d=2,e=2) with (d=2,e=4)&amp;(d=2,e=10) and also with (d=4,e=2))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AD39E-D356-476A-B824-A1B62986098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887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Takeaway: As d value gets higher and higher , embodied carbon gets cheaper  which means it is not very helpful to have longer lifetime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AD39E-D356-476A-B824-A1B62986098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342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curve trend is similar to the base case and as d value gets higher and higher , embodied carbon gets cheaper,  which means it is not very helpful to have longer lifetime.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AD39E-D356-476A-B824-A1B62986098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215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Takeaway: As e value is increasing it gets more efficient, which means increasing lifetime should not be helpful.( We can notice the minima decreasing as e value is increasing).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AD39E-D356-476A-B824-A1B62986098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0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Takeaway: The curve trend is similar to the base case </a:t>
            </a:r>
            <a:r>
              <a:rPr lang="en-US" dirty="0" err="1"/>
              <a:t>ie</a:t>
            </a:r>
            <a:r>
              <a:rPr lang="en-US" dirty="0"/>
              <a:t>., as e value is increasing it gets more efficient, which means increasing lifetime should not be helpful.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AD39E-D356-476A-B824-A1B62986098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377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. </a:t>
            </a:r>
            <a:r>
              <a:rPr lang="en-US" sz="1200" b="1" dirty="0"/>
              <a:t>The curve trend is same for different manufacturers in case where e=0 and d is increasing as the optimal lifetime is 9 years and also in case where curve trend for d=0 and as e is increasing the optimal lifetime is decreasing (values are different but the curve trend is similar)</a:t>
            </a:r>
          </a:p>
          <a:p>
            <a:endParaRPr lang="en-US" sz="1200" b="1" dirty="0"/>
          </a:p>
          <a:p>
            <a:r>
              <a:rPr lang="en-IN" sz="1200" b="1" dirty="0"/>
              <a:t>                                    -----The optimal lifetime at d=0,e=10 is at ‘4</a:t>
            </a:r>
            <a:r>
              <a:rPr lang="en-IN" sz="1200" b="1" baseline="30000" dirty="0"/>
              <a:t>th</a:t>
            </a:r>
            <a:r>
              <a:rPr lang="en-IN" sz="1200" b="1" dirty="0"/>
              <a:t> year’</a:t>
            </a:r>
          </a:p>
          <a:p>
            <a:r>
              <a:rPr lang="en-IN" sz="1200" b="1" dirty="0"/>
              <a:t>                                    -----comparing d=2,e=2 with d=4,e=2 , the curve dip doesn’t have much difference whereas d=2,e=2 being compared with d=2,e=4, the curve dip has higher changes </a:t>
            </a:r>
            <a:r>
              <a:rPr lang="en-IN" sz="1200" b="1" dirty="0" err="1"/>
              <a:t>i.e</a:t>
            </a:r>
            <a:r>
              <a:rPr lang="en-IN" sz="1200" b="1" dirty="0"/>
              <a:t>, it has moved from 7th year to 5</a:t>
            </a:r>
            <a:r>
              <a:rPr lang="en-IN" sz="1200" b="1" baseline="30000" dirty="0"/>
              <a:t>th</a:t>
            </a:r>
            <a:r>
              <a:rPr lang="en-IN" sz="1200" b="1" dirty="0"/>
              <a:t> year, it means that as it gets more efficient optimal life is being effected &amp; reduced majorly over years </a:t>
            </a:r>
            <a:endParaRPr lang="en-US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AD39E-D356-476A-B824-A1B62986098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180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. </a:t>
            </a:r>
            <a:r>
              <a:rPr lang="en-US" sz="1200" b="1" dirty="0"/>
              <a:t>The curve trend is same for different manufacturers in case where e=0 and d is increasing as the optimal lifetime is 9 years and also in case where curve trend for d=0 and as e is increasing the optimal lifetime is decreasing (values are different but the curve trend is similar)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</a:t>
            </a:r>
            <a:r>
              <a:rPr lang="en-IN" sz="1200" b="1" dirty="0"/>
              <a:t> -----The optimal lifetime at d=0,e=10 is at ‘6</a:t>
            </a:r>
            <a:r>
              <a:rPr lang="en-IN" sz="1200" b="1" baseline="30000" dirty="0"/>
              <a:t>th</a:t>
            </a:r>
            <a:r>
              <a:rPr lang="en-IN" sz="1200" b="1" dirty="0"/>
              <a:t> year’</a:t>
            </a:r>
          </a:p>
          <a:p>
            <a:r>
              <a:rPr lang="en-IN" sz="1200" b="1" dirty="0"/>
              <a:t>                             -----comparing d=2,e=2 with d=4,e=2 , the curve dip doesn’t have much difference whereas d=2,e=2 being compared with d=2,e=4, the curve dip has higher changes </a:t>
            </a:r>
            <a:r>
              <a:rPr lang="en-IN" sz="1200" b="1" dirty="0" err="1"/>
              <a:t>i.e</a:t>
            </a:r>
            <a:r>
              <a:rPr lang="en-IN" sz="1200" b="1" dirty="0"/>
              <a:t>, it has moved from 8th year to 7</a:t>
            </a:r>
            <a:r>
              <a:rPr lang="en-IN" sz="1200" b="1" baseline="30000" dirty="0"/>
              <a:t>th</a:t>
            </a:r>
            <a:r>
              <a:rPr lang="en-IN" sz="1200" b="1" dirty="0"/>
              <a:t> year, it means that optimal life is being effected &amp; reduced majorly over years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AD39E-D356-476A-B824-A1B62986098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497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. </a:t>
            </a:r>
            <a:r>
              <a:rPr lang="en-US" sz="1200" b="1" dirty="0"/>
              <a:t>The curve trend is same for different manufacturers in case where e=0 and d is increasing as the optimal lifetime is 9 years and also in case where curve trend for d=0 and as e is increasing the optimal lifetime is decreasing (values are different but the curve trend is similar)</a:t>
            </a:r>
            <a:endParaRPr lang="en-IN" dirty="0"/>
          </a:p>
          <a:p>
            <a:endParaRPr lang="en-IN" dirty="0"/>
          </a:p>
          <a:p>
            <a:r>
              <a:rPr lang="en-IN" sz="1200" b="1" dirty="0"/>
              <a:t>                      -----The optimal lifetime at d=0,e=10 is at ‘8</a:t>
            </a:r>
            <a:r>
              <a:rPr lang="en-IN" sz="1200" b="1" baseline="30000" dirty="0"/>
              <a:t>th</a:t>
            </a:r>
            <a:r>
              <a:rPr lang="en-IN" sz="1200" b="1" dirty="0"/>
              <a:t> year’</a:t>
            </a:r>
          </a:p>
          <a:p>
            <a:r>
              <a:rPr lang="en-IN" sz="1200" b="1" dirty="0"/>
              <a:t>                      ------</a:t>
            </a:r>
            <a:r>
              <a:rPr lang="en-US" sz="1200" b="1" dirty="0"/>
              <a:t>The increase in d value is not effecting as much as increase in e value is effecting the carbon emission ,comparing (d=2,e=2) with (d=2,e=4)&amp;(d=2,e=10) and also with (d=4,e=2))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AD39E-D356-476A-B824-A1B62986098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463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. </a:t>
            </a:r>
            <a:r>
              <a:rPr lang="en-US" sz="1200" b="1" dirty="0"/>
              <a:t>The curve trend is same for different manufacturers in case where e=0 and d is increasing as the optimal lifetime is 9 years and also in case where curve trend for d=0 and as e is increasing the optimal lifetime is decreasing (values are different but the curve trend is similar)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         </a:t>
            </a:r>
            <a:r>
              <a:rPr lang="en-IN" sz="1200" b="1" dirty="0"/>
              <a:t> -----The optimal lifetime at d=0,e=10 is at ‘7</a:t>
            </a:r>
            <a:r>
              <a:rPr lang="en-IN" sz="1200" b="1" baseline="30000" dirty="0"/>
              <a:t>th</a:t>
            </a:r>
            <a:r>
              <a:rPr lang="en-IN" sz="1200" b="1" dirty="0"/>
              <a:t> year’</a:t>
            </a:r>
          </a:p>
          <a:p>
            <a:r>
              <a:rPr lang="en-IN" sz="1200" b="1" dirty="0"/>
              <a:t>                        ------ </a:t>
            </a:r>
            <a:r>
              <a:rPr lang="en-US" sz="1200" b="1" dirty="0"/>
              <a:t>The increase in d value is not effecting as much as increase in e value is effecting the carbon emission ,comparing (d=2,e=2) with (d=2,e=4)&amp;(d=2,e=10) and also with (d=4,e=2))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AD39E-D356-476A-B824-A1B62986098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068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27ED-4DB7-89BB-9C22-C6C6439DE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5CA3A-4D49-7FD3-29B4-20A9F55F2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E173C-B3E3-DE15-5550-836CEC4B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763C-D06A-460F-BA9A-1E14ED7D2F3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58081-EECA-B815-15F1-650596A5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4B86C-6E7D-94A8-C91F-6E982250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B76F-5C5B-4D88-9F2D-00BF18294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99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4959-D38A-AE38-1212-8F30C8CB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AFA2A-A1B3-8750-6FC9-A747C3772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2772-470C-2A62-53C3-93366ABB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763C-D06A-460F-BA9A-1E14ED7D2F3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11B6F-CC41-0839-8F68-8FDBCEF32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5D4E9-C8AB-96D2-520D-0598E89E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B76F-5C5B-4D88-9F2D-00BF18294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46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7D7A39-3E31-D6C8-029B-115AAC844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6BC25-122F-C32D-745E-3CFE025D0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E9312-13BE-C294-8A33-E38B10B6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763C-D06A-460F-BA9A-1E14ED7D2F3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E0578-EBFA-52EB-9A12-F9EEE92F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19BF3-A931-400D-3A7E-5621C137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B76F-5C5B-4D88-9F2D-00BF18294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80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80C4-6A23-31BA-BB56-DA96BB1D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441E7-FDDA-1A14-94B3-4BD04F0E5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E7080-7F03-5AA5-5FB0-5EB0E7709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763C-D06A-460F-BA9A-1E14ED7D2F3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70A8C-207C-E3CF-086C-40A9DCEA9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F8FD0-3F13-B936-A5E2-BC6643D4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B76F-5C5B-4D88-9F2D-00BF18294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00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BAA01-8920-3FE2-6F71-3C527E6E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E1E4A-5D0B-4914-FC4A-60987940C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E5D88-75B4-F025-A02A-CBAA0F75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763C-D06A-460F-BA9A-1E14ED7D2F3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1A20B-4FF5-5725-D2C2-E3BBD63E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3BFCD-540F-93F8-3FE6-91C580BB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B76F-5C5B-4D88-9F2D-00BF18294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49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65DA-9328-AE70-3F02-A0E030207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A5725-DFE3-60A1-B07B-143BE7DE9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AE2C6-3929-D929-F040-903FF72E9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D3DA3-253F-4AC3-5CB9-D1AB5978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763C-D06A-460F-BA9A-1E14ED7D2F3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B979E-D107-AF5C-9FEA-F8FBCB19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631B5-DECA-C0D0-D5FC-C42C1FC5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B76F-5C5B-4D88-9F2D-00BF18294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98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76C76-910C-083F-6EB2-643980FB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72F8F-3F83-A09B-E4B5-F9DDB7F58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39233-FCA0-85D3-7248-74812B645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D85BE-B92E-9D2E-DD0C-4CBC3270CC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3141D-80E2-B57E-5172-6F8546EA3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E3E168-6FF8-EF35-00DB-50152994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763C-D06A-460F-BA9A-1E14ED7D2F3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36BD8-1399-4146-A413-9BB9D6F7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2AA67-5FCA-FB66-560F-C77DA509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B76F-5C5B-4D88-9F2D-00BF18294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98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CB63-0A82-C65D-35C0-3CFFD433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CAF08-6503-433B-79BE-EF292003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763C-D06A-460F-BA9A-1E14ED7D2F3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9F4D8-CB68-6763-D5DA-11998845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46E04-1049-A316-0674-1773A544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B76F-5C5B-4D88-9F2D-00BF18294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96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337EE-8A7A-3753-C884-D3A34E5D8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763C-D06A-460F-BA9A-1E14ED7D2F3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84372-EA7D-915A-B910-B5E97B16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E90AC-646B-2043-A728-96098C9B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B76F-5C5B-4D88-9F2D-00BF18294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01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AEEC-A7FE-B620-0E63-4578BCE8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C41C4-B074-92C4-EF77-96B24D4FE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D0637-CC61-FCDD-59C6-5A0C070BF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7423F-577B-9604-9340-BD284BD1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763C-D06A-460F-BA9A-1E14ED7D2F3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0EB41-5C2B-F4D8-A681-3414EAA11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44959-E545-7097-12E7-11DBA600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B76F-5C5B-4D88-9F2D-00BF18294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77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7FEE-DCA6-92CE-01DD-F7EACA382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9AE3A-D33B-D9A2-C2EF-9D5394A8A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62A11-61FB-210F-D766-BA50C19FA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C98CD-5DD1-BD8B-1B2A-42E4399C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763C-D06A-460F-BA9A-1E14ED7D2F3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A071E-8AE6-7264-F611-A5235A8F9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1CC9E-6FE5-E740-A2CD-577B0BC1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1B76F-5C5B-4D88-9F2D-00BF18294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DE412-93B5-A725-A99D-0BD226D8D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0466D-6CAE-0DE9-EC7A-BA24EC011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6CBBE-AE65-27AD-0F29-CBC899EFC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2763C-D06A-460F-BA9A-1E14ED7D2F3B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B6E53-689B-B684-C79C-9270A606F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3F755-16FD-8B67-3ADD-1F59A87C5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1B76F-5C5B-4D88-9F2D-00BF182943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70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28061A-0B4C-25D8-D28B-B85FAB2DC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689" y="0"/>
            <a:ext cx="7055562" cy="529167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23FD6FA-C20A-BDFD-909D-B3A0BFF31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291138"/>
            <a:ext cx="9144000" cy="13747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0"/>
              </a:spcBef>
            </a:pPr>
            <a:r>
              <a:rPr lang="en-IN" altLang="en-US" dirty="0"/>
              <a:t>yearly_co2e= new_scope3 + new_scope2 , where</a:t>
            </a:r>
          </a:p>
          <a:p>
            <a:pPr eaLnBrk="1" hangingPunct="1">
              <a:spcBef>
                <a:spcPct val="0"/>
              </a:spcBef>
            </a:pPr>
            <a:r>
              <a:rPr lang="en-IN" altLang="en-US" dirty="0"/>
              <a:t>   </a:t>
            </a:r>
            <a:r>
              <a:rPr lang="en-IN" altLang="en-US" sz="1900" dirty="0"/>
              <a:t>-&gt; new_scope3 = yearly_scope3*4/n </a:t>
            </a:r>
          </a:p>
          <a:p>
            <a:pPr eaLnBrk="1" hangingPunct="1">
              <a:spcBef>
                <a:spcPct val="0"/>
              </a:spcBef>
            </a:pPr>
            <a:r>
              <a:rPr lang="en-IN" altLang="en-US" sz="1900" dirty="0"/>
              <a:t>   -&gt;new_scope2 = yearly_scope2           </a:t>
            </a:r>
          </a:p>
          <a:p>
            <a:pPr eaLnBrk="1" hangingPunct="1">
              <a:spcBef>
                <a:spcPct val="0"/>
              </a:spcBef>
            </a:pPr>
            <a:endParaRPr lang="en-IN" altLang="en-US" sz="1900" dirty="0"/>
          </a:p>
          <a:p>
            <a:pPr eaLnBrk="1" hangingPunct="1">
              <a:spcBef>
                <a:spcPct val="0"/>
              </a:spcBef>
            </a:pPr>
            <a:r>
              <a:rPr lang="en-IN" altLang="en-US" sz="1900" dirty="0"/>
              <a:t>AS d=0 and e=0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321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E3FD7-E866-010A-F5A1-22F3E429C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7" y="179888"/>
            <a:ext cx="11454063" cy="361533"/>
          </a:xfrm>
        </p:spPr>
        <p:txBody>
          <a:bodyPr>
            <a:noAutofit/>
          </a:bodyPr>
          <a:lstStyle/>
          <a:p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below graph is for{Dell</a:t>
            </a:r>
            <a:r>
              <a:rPr lang="en-IN" sz="1600" dirty="0"/>
              <a:t> 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PowerEdge FC630</a:t>
            </a:r>
            <a:r>
              <a:rPr lang="en-IN" sz="1600" dirty="0"/>
              <a:t> } </a:t>
            </a:r>
            <a:r>
              <a:rPr lang="en-US" sz="1600" dirty="0"/>
              <a:t>when d=0 the and e value is increasing, the carbon emission is decreasing . And when d is increasing and e=0 the carbon emission is decreasing 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ECCAC-3225-2F2F-6848-B44C35326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43" y="541421"/>
            <a:ext cx="10428313" cy="631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4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43CF-8BE5-0AAC-7660-B2A3A849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89" y="144379"/>
            <a:ext cx="11053011" cy="668057"/>
          </a:xfrm>
        </p:spPr>
        <p:txBody>
          <a:bodyPr>
            <a:normAutofit/>
          </a:bodyPr>
          <a:lstStyle/>
          <a:p>
            <a:r>
              <a:rPr lang="en-US" sz="1600" dirty="0"/>
              <a:t>n changes and d increases from 0,2,4,6,8,10. but e=0. Yearly CO2e value is decreasing as d value is increasing &amp; e=0.</a:t>
            </a:r>
            <a:endParaRPr lang="en-IN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EEE6EE-3A9B-9159-B0DD-AF5001796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7" y="812436"/>
            <a:ext cx="10416822" cy="30483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F50B7F-F8BD-2FA4-E236-F7B7CB8CE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7" y="3860800"/>
            <a:ext cx="10416822" cy="263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79EC-1BF8-2EAD-7D1E-C918D28F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95" y="73723"/>
            <a:ext cx="11189367" cy="349576"/>
          </a:xfrm>
        </p:spPr>
        <p:txBody>
          <a:bodyPr>
            <a:noAutofit/>
          </a:bodyPr>
          <a:lstStyle/>
          <a:p>
            <a:r>
              <a:rPr lang="en-US" sz="1800" dirty="0"/>
              <a:t>With efficiency being zero and d value increasing the carbon emitted is decreasing and over n years also the carbon emitted is decreasing</a:t>
            </a:r>
            <a:endParaRPr lang="en-IN" sz="1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9B6B564-0682-B5EB-70E4-90A50B7E7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76" y="519232"/>
            <a:ext cx="5082744" cy="19740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F678617-FD2F-E1C7-C1B0-070057DF2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223" y="423299"/>
            <a:ext cx="5557918" cy="20699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B1B5ACA-28DF-EE87-DE1C-EB209F3BB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03" y="2464385"/>
            <a:ext cx="5134117" cy="22782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FBD23D-6D7F-9C5A-8502-C7E97F0AFD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223" y="2529356"/>
            <a:ext cx="5557918" cy="22156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214EB86-6B5A-FA26-C054-B64C117A3A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05" y="4664212"/>
            <a:ext cx="5134118" cy="22156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3130F9F-09AE-C2C9-C562-1CC4DD9891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223" y="4664212"/>
            <a:ext cx="5909021" cy="235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9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898F-2915-2E76-EA71-71637A72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47" y="213505"/>
            <a:ext cx="11442031" cy="425097"/>
          </a:xfrm>
        </p:spPr>
        <p:txBody>
          <a:bodyPr>
            <a:noAutofit/>
          </a:bodyPr>
          <a:lstStyle/>
          <a:p>
            <a:r>
              <a:rPr lang="en-US" sz="1800" dirty="0"/>
              <a:t>n changes and e increases from 0,2,4,6,8,10. but d=0 . </a:t>
            </a:r>
            <a:r>
              <a:rPr lang="en-US" sz="1800" b="1" dirty="0"/>
              <a:t>Yearly CO2e value is decreasing as e value is increasing and d=0 ,also we can notice the optimal lifetime years is decreasing 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00133E-1A9B-BB4C-96C3-F80D7E483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78" y="790222"/>
            <a:ext cx="10394245" cy="26387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DF73AB-3CAC-B0E2-649D-67029677B5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39" y="3429000"/>
            <a:ext cx="10394245" cy="300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2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EA60-31AA-E8AA-C7D3-81F10D2E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70" y="80009"/>
            <a:ext cx="11102202" cy="552045"/>
          </a:xfrm>
        </p:spPr>
        <p:txBody>
          <a:bodyPr>
            <a:noAutofit/>
          </a:bodyPr>
          <a:lstStyle/>
          <a:p>
            <a:r>
              <a:rPr lang="en-US" sz="1600" dirty="0"/>
              <a:t>As the d value is increasing with e value being zero , the yearly co2e value is decreasing as d represents how much lower is embodied carbon every year.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as the efficiency parameter (</a:t>
            </a:r>
            <a:r>
              <a:rPr lang="en-US" sz="1600" b="0" i="1" dirty="0">
                <a:solidFill>
                  <a:srgbClr val="374151"/>
                </a:solidFill>
                <a:effectLst/>
                <a:latin typeface="KaTeX_Math"/>
              </a:rPr>
              <a:t>e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) increases, there is a more noticeable reduction in yearly CO2e values, It reflects the potential benefits of improved efficiency in mitigating embodied carbon emissions over time.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26A65-81D4-5AFE-3955-19CB916A8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42" y="727912"/>
            <a:ext cx="4646526" cy="1949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4C406A-50F2-71CA-131E-8DC00A71C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27911"/>
            <a:ext cx="4812324" cy="1949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9A4210-74F7-99D8-6804-B803DE548E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17" y="2725219"/>
            <a:ext cx="4916154" cy="16956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06DB15-0DB7-CE2F-0D68-D82592614A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431" y="2650733"/>
            <a:ext cx="4673740" cy="16956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2AA07B-5333-D705-5416-B66AF3B016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42" y="4516734"/>
            <a:ext cx="4916154" cy="18815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A75BB4-0736-8CF7-20C1-58A5DF8D9F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319" y="4520208"/>
            <a:ext cx="4673740" cy="186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8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5638-A674-0CBB-3F07-5D3463A9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70" y="156412"/>
            <a:ext cx="11750588" cy="633810"/>
          </a:xfrm>
        </p:spPr>
        <p:txBody>
          <a:bodyPr>
            <a:noAutofit/>
          </a:bodyPr>
          <a:lstStyle/>
          <a:p>
            <a:r>
              <a:rPr lang="en-US" sz="1600" dirty="0"/>
              <a:t>The below graph is for {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Dell-</a:t>
            </a:r>
            <a:r>
              <a:rPr lang="en-IN" sz="1600" dirty="0"/>
              <a:t> 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PowerEdge C4130</a:t>
            </a:r>
            <a:r>
              <a:rPr lang="en-IN" sz="1600" dirty="0"/>
              <a:t> } and </a:t>
            </a:r>
            <a:r>
              <a:rPr lang="en-US" sz="1600" dirty="0"/>
              <a:t>e increases from 0, 2, 4, 10 &amp; d=0, 2, 4, 6, 8, 10. when d=0 the and e value is increasing, the carbon emission is decreasing . And when d is increasing and e=0 the carbon emission is decreasing (The increase in d value is not effecting as much as increase in e value is effecting the carbon emission comparing (d=2,e=2) with (d=2,e=4) &amp; (d=4,e=2))</a:t>
            </a:r>
            <a:endParaRPr lang="en-IN" sz="1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ABE137-D84E-F7EE-26A8-FEA2897BD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17" y="790222"/>
            <a:ext cx="10732640" cy="606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3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8BC2-A53E-BD08-ED12-DB2C8855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90" y="124495"/>
            <a:ext cx="10981693" cy="549274"/>
          </a:xfrm>
        </p:spPr>
        <p:txBody>
          <a:bodyPr>
            <a:noAutofit/>
          </a:bodyPr>
          <a:lstStyle/>
          <a:p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below graph is for {Dell</a:t>
            </a:r>
            <a:r>
              <a:rPr lang="en-IN" sz="1600" dirty="0"/>
              <a:t> 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PowerEdge C4140</a:t>
            </a:r>
            <a:r>
              <a:rPr lang="en-IN" sz="1600" dirty="0"/>
              <a:t> 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}</a:t>
            </a:r>
            <a:r>
              <a:rPr lang="en-IN" sz="1600" dirty="0"/>
              <a:t> and </a:t>
            </a:r>
            <a:r>
              <a:rPr lang="en-US" sz="1600" dirty="0"/>
              <a:t>e increases from 0, 2, 4, 10 &amp; d=0, 2, 4, 6, 8, 10. when d=0 the and e value is increasing, the carbon emission is decreasing . And when d is increasing and e=0 the carbon emission is decreasing (The increase in d value is not effecting as much as increase in e value is effecting the carbon emission)</a:t>
            </a:r>
            <a:endParaRPr lang="en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1510F4-07B3-2A54-2412-4BA4AD4DF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84" y="673769"/>
            <a:ext cx="10744671" cy="616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59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5804-1173-E000-3BC2-B310BFDEA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21" y="160589"/>
            <a:ext cx="11040979" cy="416927"/>
          </a:xfrm>
        </p:spPr>
        <p:txBody>
          <a:bodyPr>
            <a:noAutofit/>
          </a:bodyPr>
          <a:lstStyle/>
          <a:p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below graph is for {Dell</a:t>
            </a:r>
            <a:r>
              <a:rPr lang="en-IN" sz="1600" dirty="0"/>
              <a:t> 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PowerEdge C6420} </a:t>
            </a:r>
            <a:r>
              <a:rPr lang="en-US" sz="1600" dirty="0"/>
              <a:t>when d=0 the and e value is increasing, the carbon emission is decreasing . And when d is increasing and e=0 the carbon emission is decreasing 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1D16F-727E-CDA2-8BBA-1561507CB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16" y="577516"/>
            <a:ext cx="10090956" cy="628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4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1427-5053-DE77-EDF5-5E79B3ADE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73" y="172620"/>
            <a:ext cx="11381873" cy="416926"/>
          </a:xfrm>
        </p:spPr>
        <p:txBody>
          <a:bodyPr>
            <a:noAutofit/>
          </a:bodyPr>
          <a:lstStyle/>
          <a:p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below graph is for {Dell</a:t>
            </a:r>
            <a:r>
              <a:rPr lang="en-IN" sz="1600" dirty="0"/>
              <a:t> 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PowerEdge FC430} </a:t>
            </a:r>
            <a:r>
              <a:rPr lang="en-US" sz="1600" dirty="0"/>
              <a:t>when d=0 the and e value is increasing, the carbon emission is decreasing . And when d is increasing and e=0 the carbon emission is decreasing 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DAA26B-DFBB-1478-3F07-C919B1E24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27" y="589546"/>
            <a:ext cx="10744672" cy="626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07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21929</TotalTime>
  <Words>1407</Words>
  <Application>Microsoft Office PowerPoint</Application>
  <PresentationFormat>Widescreen</PresentationFormat>
  <Paragraphs>50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KaTeX_Math</vt:lpstr>
      <vt:lpstr>Söhne</vt:lpstr>
      <vt:lpstr>Office Theme</vt:lpstr>
      <vt:lpstr>PowerPoint Presentation</vt:lpstr>
      <vt:lpstr>n changes and d increases from 0,2,4,6,8,10. but e=0. Yearly CO2e value is decreasing as d value is increasing &amp; e=0.</vt:lpstr>
      <vt:lpstr>With efficiency being zero and d value increasing the carbon emitted is decreasing and over n years also the carbon emitted is decreasing</vt:lpstr>
      <vt:lpstr>n changes and e increases from 0,2,4,6,8,10. but d=0 . Yearly CO2e value is decreasing as e value is increasing and d=0 ,also we can notice the optimal lifetime years is decreasing </vt:lpstr>
      <vt:lpstr>As the d value is increasing with e value being zero , the yearly co2e value is decreasing as d represents how much lower is embodied carbon every year. as the efficiency parameter (e) increases, there is a more noticeable reduction in yearly CO2e values, It reflects the potential benefits of improved efficiency in mitigating embodied carbon emissions over time.</vt:lpstr>
      <vt:lpstr>The below graph is for {Dell- PowerEdge C4130 } and e increases from 0, 2, 4, 10 &amp; d=0, 2, 4, 6, 8, 10. when d=0 the and e value is increasing, the carbon emission is decreasing . And when d is increasing and e=0 the carbon emission is decreasing (The increase in d value is not effecting as much as increase in e value is effecting the carbon emission comparing (d=2,e=2) with (d=2,e=4) &amp; (d=4,e=2))</vt:lpstr>
      <vt:lpstr>The below graph is for {Dell PowerEdge C4140 } and e increases from 0, 2, 4, 10 &amp; d=0, 2, 4, 6, 8, 10. when d=0 the and e value is increasing, the carbon emission is decreasing . And when d is increasing and e=0 the carbon emission is decreasing (The increase in d value is not effecting as much as increase in e value is effecting the carbon emission)</vt:lpstr>
      <vt:lpstr>The below graph is for {Dell PowerEdge C6420} when d=0 the and e value is increasing, the carbon emission is decreasing . And when d is increasing and e=0 the carbon emission is decreasing </vt:lpstr>
      <vt:lpstr>The below graph is for {Dell PowerEdge FC430} when d=0 the and e value is increasing, the carbon emission is decreasing . And when d is increasing and e=0 the carbon emission is decreasing </vt:lpstr>
      <vt:lpstr>The below graph is for{Dell PowerEdge FC630 } when d=0 the and e value is increasing, the carbon emission is decreasing . And when d is increasing and e=0 the carbon emission is decreasing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DHONI AMBALIKA</dc:creator>
  <cp:lastModifiedBy>DHONI AMBALIKA</cp:lastModifiedBy>
  <cp:revision>20</cp:revision>
  <dcterms:created xsi:type="dcterms:W3CDTF">2023-11-22T07:10:33Z</dcterms:created>
  <dcterms:modified xsi:type="dcterms:W3CDTF">2024-06-28T12:47:21Z</dcterms:modified>
</cp:coreProperties>
</file>