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ublic Sans" panose="020B0604020202020204" charset="0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2" y="91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644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7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86314" y="2380528"/>
            <a:ext cx="3488256" cy="4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https://github.com/Adhulya1/NM-AIT-GROUP10.git  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351</Words>
  <Application>Microsoft Office PowerPoint</Application>
  <PresentationFormat>On-screen Show (16:9)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Public Sans</vt:lpstr>
      <vt:lpstr>EB Garamond ExtraBold</vt:lpstr>
      <vt:lpstr>Poppins Black</vt:lpstr>
      <vt:lpstr>EB Garamond</vt:lpstr>
      <vt:lpstr>Lucida Sans Unicode</vt:lpstr>
      <vt:lpstr>Arial</vt:lpstr>
      <vt:lpstr>Bebas Neue</vt:lpstr>
      <vt:lpstr>Tahoma</vt:lpstr>
      <vt:lpstr>Times New Roman</vt:lpstr>
      <vt:lpstr>Poppins</vt:lpstr>
      <vt:lpstr>Trebuchet MS</vt:lpstr>
      <vt:lpstr>Wingdings</vt:lpstr>
      <vt:lpstr>Calibri</vt:lpstr>
      <vt:lpstr>Montserrat ExtraBold</vt:lpstr>
      <vt:lpstr>Noto Sans Symbols</vt:lpstr>
      <vt:lpstr>Simple Light</vt:lpstr>
      <vt:lpstr>Simple Light</vt:lpstr>
      <vt:lpstr>Tips to Prepare for an Exam by Slidesgo</vt:lpstr>
      <vt:lpstr>“E-Commerce Web Application ”  Task - 4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Irudhayaajay Irudhayasamy</cp:lastModifiedBy>
  <cp:revision>10</cp:revision>
  <dcterms:created xsi:type="dcterms:W3CDTF">2023-10-30T12:28:00Z</dcterms:created>
  <dcterms:modified xsi:type="dcterms:W3CDTF">2023-10-31T06:13:00Z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