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B0606020202050201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0" y="6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9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ulya1/NM-AIT-GROUP10.gi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  <a:hlinkClick r:id="rId3"/>
              </a:rPr>
              <a:t>https://github.com/Adhulya1/NM-AIT-GROUP10.git</a:t>
            </a: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Lucida Sans Unicode"/>
                <a:cs typeface="Lucida Sans Unicode"/>
              </a:rPr>
              <a:t> </a:t>
            </a:r>
            <a:endParaRPr lang="en-GB"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556</Words>
  <Application>Microsoft Office PowerPoint</Application>
  <PresentationFormat>On-screen Show (16:9)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Arial</vt:lpstr>
      <vt:lpstr>SJNKRS+ArialMT</vt:lpstr>
      <vt:lpstr>Poppins</vt:lpstr>
      <vt:lpstr>Trebuchet MS</vt:lpstr>
      <vt:lpstr>CHCNIJ+PublicSans-Bold</vt:lpstr>
      <vt:lpstr>IDNLAK+EBGaramond-Medium</vt:lpstr>
      <vt:lpstr>Wingdings</vt:lpstr>
      <vt:lpstr>SLFRMA+PublicSans-BoldItalic</vt:lpstr>
      <vt:lpstr>Poppins Black</vt:lpstr>
      <vt:lpstr>Tahoma</vt:lpstr>
      <vt:lpstr>Times New Roman</vt:lpstr>
      <vt:lpstr>Calibri</vt:lpstr>
      <vt:lpstr>Bebas Neue</vt:lpstr>
      <vt:lpstr>CSBFGQ+EBGaramond-Bold</vt:lpstr>
      <vt:lpstr>Lucida Sans Unicode</vt:lpstr>
      <vt:lpstr>Söhne</vt:lpstr>
      <vt:lpstr>LNEEUU+EBGaramond-Regular</vt:lpstr>
      <vt:lpstr>Theme Office</vt:lpstr>
      <vt:lpstr>Tips to Prepare for an Exam by Slidesgo</vt:lpstr>
      <vt:lpstr>“E-Commerce Web Application”  Task - 2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Irudhayaajay Irudhayasamy</cp:lastModifiedBy>
  <cp:revision>7</cp:revision>
  <dcterms:created xsi:type="dcterms:W3CDTF">2023-10-30T05:21:36Z</dcterms:created>
  <dcterms:modified xsi:type="dcterms:W3CDTF">2023-10-31T06:00:46Z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