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5DE77-2742-4399-9B74-7828FA998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800D8-5423-4FB7-89EB-6F4C9508F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F1FF1-9FD8-4A95-826C-41AD042D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A957E-3781-455F-97DE-9659D62B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0C7C2-B622-4A74-BC78-9DB69541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17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C0F9E-B406-4C85-A87D-3FD252C2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B21DD9-EACA-4942-A8C2-E998CC1B0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B0FD3-FAEF-4443-A219-BC8CF136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45AF48-8D56-44E0-9841-04829532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56DAF-A95D-4F10-ACD3-CD6C19FD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34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97D74C-E9F8-491A-9B93-8CF6F662A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068F36-242E-47E3-AE00-5B8A5E07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DB490-A72C-4E4C-9A22-7A8B7C2B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E803F-CB87-43E6-B845-1D9FB61E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781D7-0296-4FB6-868C-F2E0204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81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37FFF-995B-449A-A31B-2C0FF69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AC241-2619-4E81-A268-23E5AD65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9412C-8BB1-4C26-BA18-75E5A563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558B2-C5DC-425B-BE6D-C2CCD5B5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AE3D2-D3EF-4868-AB88-1056D61D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48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6FF0D-7D60-401D-9C97-F313D6A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3C68A-D611-4E34-BC4F-6629E899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263E3-A2BF-4279-BA45-44436230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C22A-366D-49DB-AE87-93D4B44C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65FA83-002A-4EEF-9687-5F484530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13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A522-7A47-484D-BBA6-A732DFB2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BBD0B1-0224-4970-899B-7EF13DDB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4F2991-3FC7-44D1-AFAC-87054A33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08DD8-D96B-4DAF-BDBC-944506CD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50BC6-B4EC-4D7C-87DA-98D85F3B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9A35CA-CC2F-4A45-891A-91DA9E5F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45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3F950-D0F3-4B60-8341-D5399D92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1C0E4-6844-4273-AACD-02670196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264EC0-6E54-4E45-AB8A-E57D0D358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368F63-0C29-4F84-9F90-AA9E8EB8C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A73020-7926-411F-8126-E5D49B17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0F890C-6163-475A-9261-F105B8F7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C66D36-1AFA-4C26-9A50-F234F030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D14F12-1AE1-405C-A4E5-F88D5B10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33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EEE22-EB22-4219-A471-6ACDAFAD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682399-405C-48E1-AFFD-415DC2B2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8C35C1-42D0-4EF2-A69D-79C9FA14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970B9-B624-480E-B7E7-5B2BB30C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1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879D8A-A5D0-4AB4-9A40-7564DA26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B9DE08-53AD-4A36-9BDC-0ADED8E4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D9DE3-7FDD-4589-8822-8E10E1F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443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C6D-79B2-4FA0-A83A-AB7014DA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CD1B5-4507-48C7-9274-35FFC03F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3C80C0-E56E-44CE-A4E3-D511EEE4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E99C0-97AE-4ABF-94EF-E7F24E2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87FF63-4A0F-42B0-981A-1C04889C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664A5-C8E0-479F-9189-0D6B49E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11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F8681-F02A-402B-B8F6-69F4B1F1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1A94C5-8EE8-46E1-837C-5DA5BB587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90FC8B-96F2-4040-8BAD-5EC2EC737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200D6-25EE-4287-8AB1-A3F553C2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C7748-988D-4F7C-B3EE-F6ACEE1F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14DDFB-F5F8-40A6-8236-94668C8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1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406770-40B3-4230-8572-8BDF352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DAF468-E233-400E-9EE9-EADF9AD8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12EE9-5A01-49ED-8286-833F920C4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510F2-E4BF-4C64-9233-40C2EBD7388F}" type="datetimeFigureOut">
              <a:rPr lang="de-CH" smtClean="0"/>
              <a:t>08.05.2021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BD01E-54CD-4F6D-A7A7-F71170306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27F1B-4936-4987-9F10-F801CF315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FB02-44F9-4392-A0D5-299ABCDB70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89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611530C8-FA39-4DA9-8DA3-885E2C8F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>
                <a:solidFill>
                  <a:srgbClr val="000000"/>
                </a:solidFill>
              </a:rPr>
              <a:t>Adhurim Gervalla, Philipp Mühlthaler</a:t>
            </a:r>
            <a:endParaRPr lang="de-CH" sz="1800">
              <a:solidFill>
                <a:srgbClr val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BBB406-6DB3-4B69-8640-E2050B59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000000"/>
                </a:solidFill>
              </a:rPr>
              <a:t>Blinking Eyes in Angular</a:t>
            </a:r>
            <a:endParaRPr lang="de-CH" sz="4000">
              <a:solidFill>
                <a:srgbClr val="000000"/>
              </a:solidFill>
            </a:endParaRPr>
          </a:p>
        </p:txBody>
      </p:sp>
      <p:sp>
        <p:nvSpPr>
          <p:cNvPr id="75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CB0468-ED27-420F-B5E0-D3D1C0A6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595" y="613971"/>
            <a:ext cx="2754249" cy="1296116"/>
          </a:xfrm>
          <a:prstGeom prst="rect">
            <a:avLst/>
          </a:prstGeom>
        </p:spPr>
      </p:pic>
      <p:pic>
        <p:nvPicPr>
          <p:cNvPr id="1026" name="Picture 2" descr="Angular – Wikipedia">
            <a:extLst>
              <a:ext uri="{FF2B5EF4-FFF2-40B4-BE49-F238E27FC236}">
                <a16:creationId xmlns:a16="http://schemas.microsoft.com/office/drawing/2014/main" id="{37A1FA6E-472E-4FCB-99C8-458E0DCA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81" y="2839031"/>
            <a:ext cx="3163437" cy="31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768EC8-8224-4D20-A07F-B16CC49D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Index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9DB96-AEDC-4482-951C-EF747DB1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de-CH" sz="2000" dirty="0">
                <a:solidFill>
                  <a:srgbClr val="000000"/>
                </a:solidFill>
              </a:rPr>
              <a:t>Angular</a:t>
            </a:r>
          </a:p>
          <a:p>
            <a:r>
              <a:rPr lang="de-CH" sz="2000" dirty="0" err="1">
                <a:solidFill>
                  <a:srgbClr val="000000"/>
                </a:solidFill>
              </a:rPr>
              <a:t>TypeScript</a:t>
            </a:r>
            <a:endParaRPr lang="de-CH" sz="2000" dirty="0">
              <a:solidFill>
                <a:srgbClr val="000000"/>
              </a:solidFill>
            </a:endParaRPr>
          </a:p>
          <a:p>
            <a:r>
              <a:rPr lang="de-CH" sz="2000" dirty="0">
                <a:solidFill>
                  <a:srgbClr val="000000"/>
                </a:solidFill>
              </a:rPr>
              <a:t>Vorteile / Nachteile</a:t>
            </a:r>
          </a:p>
          <a:p>
            <a:r>
              <a:rPr lang="de-CH" sz="2000" dirty="0">
                <a:solidFill>
                  <a:srgbClr val="00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09334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768EC8-8224-4D20-A07F-B16CC49D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Angular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9DB96-AEDC-4482-951C-EF747DB1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095" y="3084022"/>
            <a:ext cx="9840679" cy="27029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TypeScript-</a:t>
            </a:r>
            <a:r>
              <a:rPr lang="en-US" sz="2000" dirty="0" err="1">
                <a:solidFill>
                  <a:srgbClr val="000000"/>
                </a:solidFill>
              </a:rPr>
              <a:t>basiertes</a:t>
            </a:r>
            <a:r>
              <a:rPr lang="en-US" sz="2000" dirty="0">
                <a:solidFill>
                  <a:srgbClr val="000000"/>
                </a:solidFill>
              </a:rPr>
              <a:t> Front-End-</a:t>
            </a:r>
            <a:r>
              <a:rPr lang="en-US" sz="2000" dirty="0" err="1">
                <a:solidFill>
                  <a:srgbClr val="000000"/>
                </a:solidFill>
              </a:rPr>
              <a:t>Webapplikationsframework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de-CH" sz="2000" dirty="0">
                <a:solidFill>
                  <a:srgbClr val="000000"/>
                </a:solidFill>
              </a:rPr>
              <a:t>Entwickelt durch Community, angeführt von Google</a:t>
            </a:r>
          </a:p>
          <a:p>
            <a:r>
              <a:rPr lang="de-CH" sz="2000" dirty="0">
                <a:solidFill>
                  <a:srgbClr val="000000"/>
                </a:solidFill>
              </a:rPr>
              <a:t>Open-Source</a:t>
            </a:r>
          </a:p>
        </p:txBody>
      </p:sp>
    </p:spTree>
    <p:extLst>
      <p:ext uri="{BB962C8B-B14F-4D97-AF65-F5344CB8AC3E}">
        <p14:creationId xmlns:p14="http://schemas.microsoft.com/office/powerpoint/2010/main" val="9407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768EC8-8224-4D20-A07F-B16CC49D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TypeScript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9DB96-AEDC-4482-951C-EF747DB1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de-CH" sz="2000" dirty="0" err="1">
                <a:solidFill>
                  <a:srgbClr val="000000"/>
                </a:solidFill>
              </a:rPr>
              <a:t>Superscript</a:t>
            </a:r>
            <a:r>
              <a:rPr lang="de-CH" sz="2000" dirty="0">
                <a:solidFill>
                  <a:srgbClr val="000000"/>
                </a:solidFill>
              </a:rPr>
              <a:t> von </a:t>
            </a:r>
            <a:r>
              <a:rPr lang="de-CH" sz="2000" dirty="0" err="1">
                <a:solidFill>
                  <a:srgbClr val="000000"/>
                </a:solidFill>
              </a:rPr>
              <a:t>Javascript</a:t>
            </a:r>
            <a:endParaRPr lang="de-CH" sz="2000" dirty="0">
              <a:solidFill>
                <a:srgbClr val="000000"/>
              </a:solidFill>
            </a:endParaRPr>
          </a:p>
          <a:p>
            <a:r>
              <a:rPr lang="de-CH" sz="2000" dirty="0">
                <a:solidFill>
                  <a:srgbClr val="000000"/>
                </a:solidFill>
              </a:rPr>
              <a:t>Erhöhte Sicherheit durch Support von Typen</a:t>
            </a:r>
          </a:p>
          <a:p>
            <a:r>
              <a:rPr lang="de-CH" sz="2000" dirty="0">
                <a:solidFill>
                  <a:srgbClr val="000000"/>
                </a:solidFill>
              </a:rPr>
              <a:t>Muss </a:t>
            </a:r>
            <a:r>
              <a:rPr lang="de-CH" sz="2000" dirty="0" err="1">
                <a:solidFill>
                  <a:srgbClr val="000000"/>
                </a:solidFill>
              </a:rPr>
              <a:t>compiliert</a:t>
            </a:r>
            <a:r>
              <a:rPr lang="de-CH" sz="2000" dirty="0">
                <a:solidFill>
                  <a:srgbClr val="000000"/>
                </a:solidFill>
              </a:rPr>
              <a:t> werden (im Gegensatz zu JS)</a:t>
            </a:r>
          </a:p>
        </p:txBody>
      </p:sp>
    </p:spTree>
    <p:extLst>
      <p:ext uri="{BB962C8B-B14F-4D97-AF65-F5344CB8AC3E}">
        <p14:creationId xmlns:p14="http://schemas.microsoft.com/office/powerpoint/2010/main" val="210922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768EC8-8224-4D20-A07F-B16CC49D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Vorteile</a:t>
            </a:r>
            <a:r>
              <a:rPr lang="en-US" sz="4000" dirty="0">
                <a:solidFill>
                  <a:srgbClr val="FFFFFF"/>
                </a:solidFill>
              </a:rPr>
              <a:t> / </a:t>
            </a:r>
            <a:r>
              <a:rPr lang="en-US" sz="4000" dirty="0" err="1">
                <a:solidFill>
                  <a:srgbClr val="FFFFFF"/>
                </a:solidFill>
              </a:rPr>
              <a:t>Nachteile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9DB96-AEDC-4482-951C-EF747DB1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099" y="2978923"/>
            <a:ext cx="4431865" cy="2693976"/>
          </a:xfrm>
        </p:spPr>
        <p:txBody>
          <a:bodyPr>
            <a:normAutofit/>
          </a:bodyPr>
          <a:lstStyle/>
          <a:p>
            <a:r>
              <a:rPr lang="de-CH" sz="2000" dirty="0">
                <a:solidFill>
                  <a:srgbClr val="000000"/>
                </a:solidFill>
              </a:rPr>
              <a:t>Struktur</a:t>
            </a:r>
          </a:p>
          <a:p>
            <a:r>
              <a:rPr lang="de-CH" sz="2000" dirty="0">
                <a:solidFill>
                  <a:srgbClr val="000000"/>
                </a:solidFill>
              </a:rPr>
              <a:t>Sauberer Code</a:t>
            </a:r>
          </a:p>
          <a:p>
            <a:r>
              <a:rPr lang="de-CH" sz="2000" dirty="0">
                <a:solidFill>
                  <a:srgbClr val="000000"/>
                </a:solidFill>
              </a:rPr>
              <a:t>Wiederverwendbarkeit &amp; Modularität</a:t>
            </a:r>
          </a:p>
          <a:p>
            <a:r>
              <a:rPr lang="de-CH" sz="2000" dirty="0">
                <a:solidFill>
                  <a:srgbClr val="000000"/>
                </a:solidFill>
              </a:rPr>
              <a:t>Core Features</a:t>
            </a:r>
          </a:p>
          <a:p>
            <a:r>
              <a:rPr lang="de-CH" sz="2000" dirty="0">
                <a:solidFill>
                  <a:srgbClr val="000000"/>
                </a:solidFill>
              </a:rPr>
              <a:t>Zukunftssicherheit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B677B0E-C155-4734-865F-F3D4AE7BF86B}"/>
              </a:ext>
            </a:extLst>
          </p:cNvPr>
          <p:cNvSpPr txBox="1">
            <a:spLocks/>
          </p:cNvSpPr>
          <p:nvPr/>
        </p:nvSpPr>
        <p:spPr>
          <a:xfrm>
            <a:off x="5527964" y="2978923"/>
            <a:ext cx="4431865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>
                <a:solidFill>
                  <a:srgbClr val="000000"/>
                </a:solidFill>
              </a:rPr>
              <a:t>Geringere Flexibilität</a:t>
            </a:r>
          </a:p>
          <a:p>
            <a:r>
              <a:rPr lang="de-CH" sz="2000" dirty="0">
                <a:solidFill>
                  <a:srgbClr val="000000"/>
                </a:solidFill>
              </a:rPr>
              <a:t>Längere Entwicklungszeit</a:t>
            </a:r>
          </a:p>
          <a:p>
            <a:r>
              <a:rPr lang="de-CH" sz="2000" dirty="0">
                <a:solidFill>
                  <a:srgbClr val="000000"/>
                </a:solidFill>
              </a:rPr>
              <a:t>Komplexität</a:t>
            </a:r>
          </a:p>
        </p:txBody>
      </p:sp>
    </p:spTree>
    <p:extLst>
      <p:ext uri="{BB962C8B-B14F-4D97-AF65-F5344CB8AC3E}">
        <p14:creationId xmlns:p14="http://schemas.microsoft.com/office/powerpoint/2010/main" val="136971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768EC8-8224-4D20-A07F-B16CC49D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Code</a:t>
            </a:r>
            <a:endParaRPr lang="de-CH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Blinking Eyes in Angular</vt:lpstr>
      <vt:lpstr>Index</vt:lpstr>
      <vt:lpstr>Angular</vt:lpstr>
      <vt:lpstr>TypeScript</vt:lpstr>
      <vt:lpstr>Vorteile / Nachteile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Blinking Eyes in Angular</dc:title>
  <dc:creator>Philipp Mühlthaler</dc:creator>
  <cp:lastModifiedBy>Philipp Mühlthaler</cp:lastModifiedBy>
  <cp:revision>4</cp:revision>
  <dcterms:created xsi:type="dcterms:W3CDTF">2021-05-08T06:23:14Z</dcterms:created>
  <dcterms:modified xsi:type="dcterms:W3CDTF">2021-05-08T10:08:56Z</dcterms:modified>
</cp:coreProperties>
</file>