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4" r:id="rId2"/>
    <p:sldId id="257" r:id="rId3"/>
    <p:sldId id="258" r:id="rId4"/>
    <p:sldId id="259" r:id="rId5"/>
    <p:sldId id="260" r:id="rId6"/>
    <p:sldId id="261" r:id="rId7"/>
    <p:sldId id="262" r:id="rId8"/>
    <p:sldId id="265"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4" autoAdjust="0"/>
    <p:restoredTop sz="94660"/>
  </p:normalViewPr>
  <p:slideViewPr>
    <p:cSldViewPr snapToGrid="0">
      <p:cViewPr varScale="1">
        <p:scale>
          <a:sx n="40" d="100"/>
          <a:sy n="40" d="100"/>
        </p:scale>
        <p:origin x="9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Mishra" userId="335527961f3c71ca" providerId="LiveId" clId="{D487EEC0-9187-4CC2-9EFA-2F03B421AB9B}"/>
    <pc:docChg chg="undo redo custSel addSld delSld modSld sldOrd">
      <pc:chgData name="Aditi Mishra" userId="335527961f3c71ca" providerId="LiveId" clId="{D487EEC0-9187-4CC2-9EFA-2F03B421AB9B}" dt="2024-04-23T04:51:43.657" v="1013" actId="20577"/>
      <pc:docMkLst>
        <pc:docMk/>
      </pc:docMkLst>
      <pc:sldChg chg="addSp delSp modSp del mod">
        <pc:chgData name="Aditi Mishra" userId="335527961f3c71ca" providerId="LiveId" clId="{D487EEC0-9187-4CC2-9EFA-2F03B421AB9B}" dt="2024-04-21T11:37:32.386" v="36" actId="2696"/>
        <pc:sldMkLst>
          <pc:docMk/>
          <pc:sldMk cId="3115806788" sldId="256"/>
        </pc:sldMkLst>
        <pc:picChg chg="del">
          <ac:chgData name="Aditi Mishra" userId="335527961f3c71ca" providerId="LiveId" clId="{D487EEC0-9187-4CC2-9EFA-2F03B421AB9B}" dt="2024-04-21T11:36:24.375" v="22" actId="478"/>
          <ac:picMkLst>
            <pc:docMk/>
            <pc:sldMk cId="3115806788" sldId="256"/>
            <ac:picMk id="4" creationId="{0B2FA4CF-D916-98D6-5FCA-22DE93B77086}"/>
          </ac:picMkLst>
        </pc:picChg>
        <pc:picChg chg="add mod ord">
          <ac:chgData name="Aditi Mishra" userId="335527961f3c71ca" providerId="LiveId" clId="{D487EEC0-9187-4CC2-9EFA-2F03B421AB9B}" dt="2024-04-21T11:37:25.665" v="35" actId="1076"/>
          <ac:picMkLst>
            <pc:docMk/>
            <pc:sldMk cId="3115806788" sldId="256"/>
            <ac:picMk id="5" creationId="{2121D305-8604-269E-1D2D-2F4CD18EC0E0}"/>
          </ac:picMkLst>
        </pc:picChg>
      </pc:sldChg>
      <pc:sldChg chg="addSp delSp modSp mod">
        <pc:chgData name="Aditi Mishra" userId="335527961f3c71ca" providerId="LiveId" clId="{D487EEC0-9187-4CC2-9EFA-2F03B421AB9B}" dt="2024-04-23T04:51:43.657" v="1013" actId="20577"/>
        <pc:sldMkLst>
          <pc:docMk/>
          <pc:sldMk cId="2793165754" sldId="257"/>
        </pc:sldMkLst>
        <pc:spChg chg="del">
          <ac:chgData name="Aditi Mishra" userId="335527961f3c71ca" providerId="LiveId" clId="{D487EEC0-9187-4CC2-9EFA-2F03B421AB9B}" dt="2024-04-21T11:41:15.335" v="55" actId="478"/>
          <ac:spMkLst>
            <pc:docMk/>
            <pc:sldMk cId="2793165754" sldId="257"/>
            <ac:spMk id="2" creationId="{C6C8750A-42F6-E4E8-1DEE-5A76A28B50C9}"/>
          </ac:spMkLst>
        </pc:spChg>
        <pc:spChg chg="mod">
          <ac:chgData name="Aditi Mishra" userId="335527961f3c71ca" providerId="LiveId" clId="{D487EEC0-9187-4CC2-9EFA-2F03B421AB9B}" dt="2024-04-23T04:51:43.657" v="1013" actId="20577"/>
          <ac:spMkLst>
            <pc:docMk/>
            <pc:sldMk cId="2793165754" sldId="257"/>
            <ac:spMk id="3" creationId="{5C0432A4-5DBF-2FB4-C731-AD25E504E5DA}"/>
          </ac:spMkLst>
        </pc:spChg>
        <pc:spChg chg="add mod">
          <ac:chgData name="Aditi Mishra" userId="335527961f3c71ca" providerId="LiveId" clId="{D487EEC0-9187-4CC2-9EFA-2F03B421AB9B}" dt="2024-04-23T03:18:14.765" v="900" actId="1076"/>
          <ac:spMkLst>
            <pc:docMk/>
            <pc:sldMk cId="2793165754" sldId="257"/>
            <ac:spMk id="5" creationId="{A0307ED3-77F5-572F-7489-507B00BDA79C}"/>
          </ac:spMkLst>
        </pc:spChg>
        <pc:picChg chg="add mod">
          <ac:chgData name="Aditi Mishra" userId="335527961f3c71ca" providerId="LiveId" clId="{D487EEC0-9187-4CC2-9EFA-2F03B421AB9B}" dt="2024-04-21T11:37:58.183" v="37"/>
          <ac:picMkLst>
            <pc:docMk/>
            <pc:sldMk cId="2793165754" sldId="257"/>
            <ac:picMk id="4" creationId="{CFBA7194-2B69-32B5-C4C3-DEA2814BA35F}"/>
          </ac:picMkLst>
        </pc:picChg>
      </pc:sldChg>
      <pc:sldChg chg="modSp mod">
        <pc:chgData name="Aditi Mishra" userId="335527961f3c71ca" providerId="LiveId" clId="{D487EEC0-9187-4CC2-9EFA-2F03B421AB9B}" dt="2024-04-23T03:11:05.067" v="899" actId="20577"/>
        <pc:sldMkLst>
          <pc:docMk/>
          <pc:sldMk cId="453617658" sldId="258"/>
        </pc:sldMkLst>
        <pc:spChg chg="mod">
          <ac:chgData name="Aditi Mishra" userId="335527961f3c71ca" providerId="LiveId" clId="{D487EEC0-9187-4CC2-9EFA-2F03B421AB9B}" dt="2024-04-23T03:11:05.067" v="899" actId="20577"/>
          <ac:spMkLst>
            <pc:docMk/>
            <pc:sldMk cId="453617658" sldId="258"/>
            <ac:spMk id="3" creationId="{FC292DDA-07DA-E595-E22B-042965AA93A7}"/>
          </ac:spMkLst>
        </pc:spChg>
      </pc:sldChg>
      <pc:sldChg chg="modSp mod">
        <pc:chgData name="Aditi Mishra" userId="335527961f3c71ca" providerId="LiveId" clId="{D487EEC0-9187-4CC2-9EFA-2F03B421AB9B}" dt="2024-04-23T04:34:26.357" v="986" actId="20577"/>
        <pc:sldMkLst>
          <pc:docMk/>
          <pc:sldMk cId="4188240950" sldId="259"/>
        </pc:sldMkLst>
        <pc:spChg chg="mod">
          <ac:chgData name="Aditi Mishra" userId="335527961f3c71ca" providerId="LiveId" clId="{D487EEC0-9187-4CC2-9EFA-2F03B421AB9B}" dt="2024-04-23T04:08:31.292" v="943" actId="20577"/>
          <ac:spMkLst>
            <pc:docMk/>
            <pc:sldMk cId="4188240950" sldId="259"/>
            <ac:spMk id="3" creationId="{EA828734-20E2-54EA-13DA-D0AB4F7ABFE7}"/>
          </ac:spMkLst>
        </pc:spChg>
        <pc:spChg chg="mod">
          <ac:chgData name="Aditi Mishra" userId="335527961f3c71ca" providerId="LiveId" clId="{D487EEC0-9187-4CC2-9EFA-2F03B421AB9B}" dt="2024-04-23T04:34:26.357" v="986" actId="20577"/>
          <ac:spMkLst>
            <pc:docMk/>
            <pc:sldMk cId="4188240950" sldId="259"/>
            <ac:spMk id="5" creationId="{2A1E7C86-ADF8-D85D-5F82-A3B811E172BD}"/>
          </ac:spMkLst>
        </pc:spChg>
      </pc:sldChg>
      <pc:sldChg chg="modSp mod">
        <pc:chgData name="Aditi Mishra" userId="335527961f3c71ca" providerId="LiveId" clId="{D487EEC0-9187-4CC2-9EFA-2F03B421AB9B}" dt="2024-04-23T02:33:17.469" v="648" actId="20577"/>
        <pc:sldMkLst>
          <pc:docMk/>
          <pc:sldMk cId="2956383053" sldId="260"/>
        </pc:sldMkLst>
        <pc:spChg chg="mod">
          <ac:chgData name="Aditi Mishra" userId="335527961f3c71ca" providerId="LiveId" clId="{D487EEC0-9187-4CC2-9EFA-2F03B421AB9B}" dt="2024-04-23T02:33:17.469" v="648" actId="20577"/>
          <ac:spMkLst>
            <pc:docMk/>
            <pc:sldMk cId="2956383053" sldId="260"/>
            <ac:spMk id="2" creationId="{5C54ACCE-4DE0-D2E2-159E-8355D8A56A2C}"/>
          </ac:spMkLst>
        </pc:spChg>
      </pc:sldChg>
      <pc:sldChg chg="addSp delSp modSp mod">
        <pc:chgData name="Aditi Mishra" userId="335527961f3c71ca" providerId="LiveId" clId="{D487EEC0-9187-4CC2-9EFA-2F03B421AB9B}" dt="2024-04-23T02:50:58.980" v="722" actId="20577"/>
        <pc:sldMkLst>
          <pc:docMk/>
          <pc:sldMk cId="1836821553" sldId="261"/>
        </pc:sldMkLst>
        <pc:spChg chg="del mod">
          <ac:chgData name="Aditi Mishra" userId="335527961f3c71ca" providerId="LiveId" clId="{D487EEC0-9187-4CC2-9EFA-2F03B421AB9B}" dt="2024-04-21T11:35:05.059" v="15" actId="478"/>
          <ac:spMkLst>
            <pc:docMk/>
            <pc:sldMk cId="1836821553" sldId="261"/>
            <ac:spMk id="2" creationId="{D97DE7FA-B3D2-3088-510B-915E5B83E1C7}"/>
          </ac:spMkLst>
        </pc:spChg>
        <pc:spChg chg="add mod">
          <ac:chgData name="Aditi Mishra" userId="335527961f3c71ca" providerId="LiveId" clId="{D487EEC0-9187-4CC2-9EFA-2F03B421AB9B}" dt="2024-04-23T02:50:58.980" v="722" actId="20577"/>
          <ac:spMkLst>
            <pc:docMk/>
            <pc:sldMk cId="1836821553" sldId="261"/>
            <ac:spMk id="3" creationId="{D5171538-0EC4-986A-03E2-EC6414464BCA}"/>
          </ac:spMkLst>
        </pc:spChg>
        <pc:picChg chg="add mod">
          <ac:chgData name="Aditi Mishra" userId="335527961f3c71ca" providerId="LiveId" clId="{D487EEC0-9187-4CC2-9EFA-2F03B421AB9B}" dt="2024-04-21T11:35:20.755" v="17"/>
          <ac:picMkLst>
            <pc:docMk/>
            <pc:sldMk cId="1836821553" sldId="261"/>
            <ac:picMk id="4" creationId="{CBB33131-B1F8-A8E6-1697-1EDC2B4B7727}"/>
          </ac:picMkLst>
        </pc:picChg>
      </pc:sldChg>
      <pc:sldChg chg="addSp delSp modSp mod">
        <pc:chgData name="Aditi Mishra" userId="335527961f3c71ca" providerId="LiveId" clId="{D487EEC0-9187-4CC2-9EFA-2F03B421AB9B}" dt="2024-04-23T03:06:41.837" v="896" actId="27636"/>
        <pc:sldMkLst>
          <pc:docMk/>
          <pc:sldMk cId="3692652296" sldId="262"/>
        </pc:sldMkLst>
        <pc:spChg chg="del mod">
          <ac:chgData name="Aditi Mishra" userId="335527961f3c71ca" providerId="LiveId" clId="{D487EEC0-9187-4CC2-9EFA-2F03B421AB9B}" dt="2024-04-21T11:35:35.662" v="19" actId="478"/>
          <ac:spMkLst>
            <pc:docMk/>
            <pc:sldMk cId="3692652296" sldId="262"/>
            <ac:spMk id="2" creationId="{BD1211F9-370F-557B-FF28-A7663F19CC32}"/>
          </ac:spMkLst>
        </pc:spChg>
        <pc:spChg chg="add">
          <ac:chgData name="Aditi Mishra" userId="335527961f3c71ca" providerId="LiveId" clId="{D487EEC0-9187-4CC2-9EFA-2F03B421AB9B}" dt="2024-04-23T03:06:26.791" v="887"/>
          <ac:spMkLst>
            <pc:docMk/>
            <pc:sldMk cId="3692652296" sldId="262"/>
            <ac:spMk id="2" creationId="{ED790863-F3DD-21F7-C2EE-173B937577DC}"/>
          </ac:spMkLst>
        </pc:spChg>
        <pc:spChg chg="add mod">
          <ac:chgData name="Aditi Mishra" userId="335527961f3c71ca" providerId="LiveId" clId="{D487EEC0-9187-4CC2-9EFA-2F03B421AB9B}" dt="2024-04-23T03:06:41.837" v="896" actId="27636"/>
          <ac:spMkLst>
            <pc:docMk/>
            <pc:sldMk cId="3692652296" sldId="262"/>
            <ac:spMk id="3" creationId="{C3637651-3C71-2E95-64D6-E4DE6398B9F8}"/>
          </ac:spMkLst>
        </pc:spChg>
        <pc:spChg chg="add mod">
          <ac:chgData name="Aditi Mishra" userId="335527961f3c71ca" providerId="LiveId" clId="{D487EEC0-9187-4CC2-9EFA-2F03B421AB9B}" dt="2024-04-23T03:06:32.677" v="889"/>
          <ac:spMkLst>
            <pc:docMk/>
            <pc:sldMk cId="3692652296" sldId="262"/>
            <ac:spMk id="4" creationId="{F498991A-E1CE-140F-F153-5E9D212739CE}"/>
          </ac:spMkLst>
        </pc:spChg>
      </pc:sldChg>
      <pc:sldChg chg="addSp modSp mod">
        <pc:chgData name="Aditi Mishra" userId="335527961f3c71ca" providerId="LiveId" clId="{D487EEC0-9187-4CC2-9EFA-2F03B421AB9B}" dt="2024-04-21T11:44:34.322" v="83" actId="2711"/>
        <pc:sldMkLst>
          <pc:docMk/>
          <pc:sldMk cId="605431392" sldId="263"/>
        </pc:sldMkLst>
        <pc:spChg chg="add mod">
          <ac:chgData name="Aditi Mishra" userId="335527961f3c71ca" providerId="LiveId" clId="{D487EEC0-9187-4CC2-9EFA-2F03B421AB9B}" dt="2024-04-21T11:44:34.322" v="83" actId="2711"/>
          <ac:spMkLst>
            <pc:docMk/>
            <pc:sldMk cId="605431392" sldId="263"/>
            <ac:spMk id="2" creationId="{C10CA6E5-5202-E3BE-EC26-B37CE99425C1}"/>
          </ac:spMkLst>
        </pc:spChg>
      </pc:sldChg>
      <pc:sldChg chg="addSp delSp modSp new mod ord">
        <pc:chgData name="Aditi Mishra" userId="335527961f3c71ca" providerId="LiveId" clId="{D487EEC0-9187-4CC2-9EFA-2F03B421AB9B}" dt="2024-04-21T11:48:26.353" v="120" actId="14100"/>
        <pc:sldMkLst>
          <pc:docMk/>
          <pc:sldMk cId="2979730736" sldId="264"/>
        </pc:sldMkLst>
        <pc:spChg chg="add del">
          <ac:chgData name="Aditi Mishra" userId="335527961f3c71ca" providerId="LiveId" clId="{D487EEC0-9187-4CC2-9EFA-2F03B421AB9B}" dt="2024-04-21T11:39:33.655" v="45" actId="22"/>
          <ac:spMkLst>
            <pc:docMk/>
            <pc:sldMk cId="2979730736" sldId="264"/>
            <ac:spMk id="4" creationId="{A1EE1C60-8931-DA2C-0DD4-335B9719B587}"/>
          </ac:spMkLst>
        </pc:spChg>
        <pc:spChg chg="add del mod">
          <ac:chgData name="Aditi Mishra" userId="335527961f3c71ca" providerId="LiveId" clId="{D487EEC0-9187-4CC2-9EFA-2F03B421AB9B}" dt="2024-04-21T11:39:56.426" v="47" actId="478"/>
          <ac:spMkLst>
            <pc:docMk/>
            <pc:sldMk cId="2979730736" sldId="264"/>
            <ac:spMk id="5" creationId="{F9F2FCC3-B9FC-4069-29F4-918EAE17AF56}"/>
          </ac:spMkLst>
        </pc:spChg>
        <pc:spChg chg="add mod">
          <ac:chgData name="Aditi Mishra" userId="335527961f3c71ca" providerId="LiveId" clId="{D487EEC0-9187-4CC2-9EFA-2F03B421AB9B}" dt="2024-04-21T11:48:26.353" v="120" actId="14100"/>
          <ac:spMkLst>
            <pc:docMk/>
            <pc:sldMk cId="2979730736" sldId="264"/>
            <ac:spMk id="7" creationId="{84194C0B-A041-1525-FD3B-638102AEAED7}"/>
          </ac:spMkLst>
        </pc:spChg>
        <pc:spChg chg="add mod">
          <ac:chgData name="Aditi Mishra" userId="335527961f3c71ca" providerId="LiveId" clId="{D487EEC0-9187-4CC2-9EFA-2F03B421AB9B}" dt="2024-04-21T11:40:37.938" v="54" actId="255"/>
          <ac:spMkLst>
            <pc:docMk/>
            <pc:sldMk cId="2979730736" sldId="264"/>
            <ac:spMk id="8" creationId="{8B18859F-4BC8-1639-ACA7-08B169967C84}"/>
          </ac:spMkLst>
        </pc:spChg>
        <pc:spChg chg="add mod">
          <ac:chgData name="Aditi Mishra" userId="335527961f3c71ca" providerId="LiveId" clId="{D487EEC0-9187-4CC2-9EFA-2F03B421AB9B}" dt="2024-04-21T11:40:11.690" v="51" actId="1076"/>
          <ac:spMkLst>
            <pc:docMk/>
            <pc:sldMk cId="2979730736" sldId="264"/>
            <ac:spMk id="9" creationId="{4CBB96F2-B154-A02F-2378-E3C13FB068C1}"/>
          </ac:spMkLst>
        </pc:spChg>
        <pc:picChg chg="add mod">
          <ac:chgData name="Aditi Mishra" userId="335527961f3c71ca" providerId="LiveId" clId="{D487EEC0-9187-4CC2-9EFA-2F03B421AB9B}" dt="2024-04-21T11:38:20.175" v="43" actId="962"/>
          <ac:picMkLst>
            <pc:docMk/>
            <pc:sldMk cId="2979730736" sldId="264"/>
            <ac:picMk id="2" creationId="{F1A01E53-B31E-8B0F-702C-BEAFAAEF7535}"/>
          </ac:picMkLst>
        </pc:picChg>
        <pc:picChg chg="add mod">
          <ac:chgData name="Aditi Mishra" userId="335527961f3c71ca" providerId="LiveId" clId="{D487EEC0-9187-4CC2-9EFA-2F03B421AB9B}" dt="2024-04-21T11:39:59.834" v="50" actId="962"/>
          <ac:picMkLst>
            <pc:docMk/>
            <pc:sldMk cId="2979730736" sldId="264"/>
            <ac:picMk id="6" creationId="{FD95E492-AE30-ED1E-C2BC-F0EA3ABAF4C9}"/>
          </ac:picMkLst>
        </pc:picChg>
      </pc:sldChg>
      <pc:sldChg chg="addSp delSp modSp new mod modClrScheme chgLayout">
        <pc:chgData name="Aditi Mishra" userId="335527961f3c71ca" providerId="LiveId" clId="{D487EEC0-9187-4CC2-9EFA-2F03B421AB9B}" dt="2024-04-22T19:16:52.910" v="131" actId="1076"/>
        <pc:sldMkLst>
          <pc:docMk/>
          <pc:sldMk cId="4216350914" sldId="265"/>
        </pc:sldMkLst>
        <pc:spChg chg="add mod">
          <ac:chgData name="Aditi Mishra" userId="335527961f3c71ca" providerId="LiveId" clId="{D487EEC0-9187-4CC2-9EFA-2F03B421AB9B}" dt="2024-04-21T11:47:43.919" v="115" actId="255"/>
          <ac:spMkLst>
            <pc:docMk/>
            <pc:sldMk cId="4216350914" sldId="265"/>
            <ac:spMk id="2" creationId="{AAEE2057-09D3-0D75-1CC4-FCFE842F8B5C}"/>
          </ac:spMkLst>
        </pc:spChg>
        <pc:spChg chg="add del mod">
          <ac:chgData name="Aditi Mishra" userId="335527961f3c71ca" providerId="LiveId" clId="{D487EEC0-9187-4CC2-9EFA-2F03B421AB9B}" dt="2024-04-21T11:45:26.594" v="86" actId="931"/>
          <ac:spMkLst>
            <pc:docMk/>
            <pc:sldMk cId="4216350914" sldId="265"/>
            <ac:spMk id="3" creationId="{BA660762-AA5C-5A51-F4F1-A978B3F7BF26}"/>
          </ac:spMkLst>
        </pc:spChg>
        <pc:spChg chg="add del mod">
          <ac:chgData name="Aditi Mishra" userId="335527961f3c71ca" providerId="LiveId" clId="{D487EEC0-9187-4CC2-9EFA-2F03B421AB9B}" dt="2024-04-21T11:45:31.609" v="87" actId="931"/>
          <ac:spMkLst>
            <pc:docMk/>
            <pc:sldMk cId="4216350914" sldId="265"/>
            <ac:spMk id="4" creationId="{000FB038-E37E-1D4E-50D4-31E5F9B0E02E}"/>
          </ac:spMkLst>
        </pc:spChg>
        <pc:spChg chg="add del mod">
          <ac:chgData name="Aditi Mishra" userId="335527961f3c71ca" providerId="LiveId" clId="{D487EEC0-9187-4CC2-9EFA-2F03B421AB9B}" dt="2024-04-22T19:14:36.187" v="126" actId="478"/>
          <ac:spMkLst>
            <pc:docMk/>
            <pc:sldMk cId="4216350914" sldId="265"/>
            <ac:spMk id="4" creationId="{00125355-E435-A9C4-840D-0748ABC4F361}"/>
          </ac:spMkLst>
        </pc:spChg>
        <pc:spChg chg="add del mod">
          <ac:chgData name="Aditi Mishra" userId="335527961f3c71ca" providerId="LiveId" clId="{D487EEC0-9187-4CC2-9EFA-2F03B421AB9B}" dt="2024-04-21T11:46:22.065" v="97" actId="478"/>
          <ac:spMkLst>
            <pc:docMk/>
            <pc:sldMk cId="4216350914" sldId="265"/>
            <ac:spMk id="10" creationId="{74B15B8B-A628-59F1-F022-4EA3A4225893}"/>
          </ac:spMkLst>
        </pc:spChg>
        <pc:picChg chg="add del mod">
          <ac:chgData name="Aditi Mishra" userId="335527961f3c71ca" providerId="LiveId" clId="{D487EEC0-9187-4CC2-9EFA-2F03B421AB9B}" dt="2024-04-21T11:46:11.097" v="96" actId="478"/>
          <ac:picMkLst>
            <pc:docMk/>
            <pc:sldMk cId="4216350914" sldId="265"/>
            <ac:picMk id="6" creationId="{F0203BEC-DF44-FE73-8613-DF74BFC5E909}"/>
          </ac:picMkLst>
        </pc:picChg>
        <pc:picChg chg="add del mod">
          <ac:chgData name="Aditi Mishra" userId="335527961f3c71ca" providerId="LiveId" clId="{D487EEC0-9187-4CC2-9EFA-2F03B421AB9B}" dt="2024-04-22T19:13:22.474" v="121" actId="478"/>
          <ac:picMkLst>
            <pc:docMk/>
            <pc:sldMk cId="4216350914" sldId="265"/>
            <ac:picMk id="8" creationId="{EFFC7F8F-5381-09C4-8360-6661027B794A}"/>
          </ac:picMkLst>
        </pc:picChg>
        <pc:picChg chg="add mod">
          <ac:chgData name="Aditi Mishra" userId="335527961f3c71ca" providerId="LiveId" clId="{D487EEC0-9187-4CC2-9EFA-2F03B421AB9B}" dt="2024-04-22T19:16:52.910" v="131" actId="1076"/>
          <ac:picMkLst>
            <pc:docMk/>
            <pc:sldMk cId="4216350914" sldId="265"/>
            <ac:picMk id="1026" creationId="{540845D9-CE56-74BB-F332-F9D6EE679335}"/>
          </ac:picMkLst>
        </pc:picChg>
      </pc:sldChg>
      <pc:sldChg chg="addSp modSp new mod">
        <pc:chgData name="Aditi Mishra" userId="335527961f3c71ca" providerId="LiveId" clId="{D487EEC0-9187-4CC2-9EFA-2F03B421AB9B}" dt="2024-04-23T02:46:47.999" v="660" actId="1076"/>
        <pc:sldMkLst>
          <pc:docMk/>
          <pc:sldMk cId="440704919" sldId="266"/>
        </pc:sldMkLst>
        <pc:spChg chg="mod">
          <ac:chgData name="Aditi Mishra" userId="335527961f3c71ca" providerId="LiveId" clId="{D487EEC0-9187-4CC2-9EFA-2F03B421AB9B}" dt="2024-04-23T02:03:22.023" v="263" actId="20577"/>
          <ac:spMkLst>
            <pc:docMk/>
            <pc:sldMk cId="440704919" sldId="266"/>
            <ac:spMk id="2" creationId="{CF382099-109D-EF52-1AF6-957E4914F18C}"/>
          </ac:spMkLst>
        </pc:spChg>
        <pc:spChg chg="add mod">
          <ac:chgData name="Aditi Mishra" userId="335527961f3c71ca" providerId="LiveId" clId="{D487EEC0-9187-4CC2-9EFA-2F03B421AB9B}" dt="2024-04-23T02:46:47.999" v="660" actId="1076"/>
          <ac:spMkLst>
            <pc:docMk/>
            <pc:sldMk cId="440704919" sldId="266"/>
            <ac:spMk id="3" creationId="{BCEE0AB2-0FE6-5FE3-6BE8-8AD66619781D}"/>
          </ac:spMkLst>
        </pc:spChg>
      </pc:sldChg>
    </pc:docChg>
  </pc:docChgLst>
  <pc:docChgLst>
    <pc:chgData name="Aditi Mishra" userId="335527961f3c71ca" providerId="LiveId" clId="{2C226935-E06A-4055-A047-289EF49B5958}"/>
    <pc:docChg chg="custSel modSld">
      <pc:chgData name="Aditi Mishra" userId="335527961f3c71ca" providerId="LiveId" clId="{2C226935-E06A-4055-A047-289EF49B5958}" dt="2024-04-30T20:29:07.137" v="4" actId="20577"/>
      <pc:docMkLst>
        <pc:docMk/>
      </pc:docMkLst>
      <pc:sldChg chg="modSp mod">
        <pc:chgData name="Aditi Mishra" userId="335527961f3c71ca" providerId="LiveId" clId="{2C226935-E06A-4055-A047-289EF49B5958}" dt="2024-04-30T20:29:07.137" v="4" actId="20577"/>
        <pc:sldMkLst>
          <pc:docMk/>
          <pc:sldMk cId="4188240950" sldId="259"/>
        </pc:sldMkLst>
        <pc:spChg chg="mod">
          <ac:chgData name="Aditi Mishra" userId="335527961f3c71ca" providerId="LiveId" clId="{2C226935-E06A-4055-A047-289EF49B5958}" dt="2024-04-30T20:29:07.137" v="4" actId="20577"/>
          <ac:spMkLst>
            <pc:docMk/>
            <pc:sldMk cId="4188240950" sldId="259"/>
            <ac:spMk id="3" creationId="{EA828734-20E2-54EA-13DA-D0AB4F7ABF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899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0373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39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5497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5/1/2024</a:t>
            </a:fld>
            <a:endParaRPr lang="en-US" dirty="0"/>
          </a:p>
        </p:txBody>
      </p:sp>
    </p:spTree>
    <p:extLst>
      <p:ext uri="{BB962C8B-B14F-4D97-AF65-F5344CB8AC3E}">
        <p14:creationId xmlns:p14="http://schemas.microsoft.com/office/powerpoint/2010/main" val="64542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127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652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2767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78680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7642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5548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60096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matlabcoding.com/2019/09/3d-image-segmentation-of-brain-tumors.html" TargetMode="External"/><Relationship Id="rId2" Type="http://schemas.openxmlformats.org/officeDocument/2006/relationships/hyperlink" Target="https://in.mathworks.com/help/images/segment-3d-brain-tumor-using-deep-learning.html" TargetMode="External"/><Relationship Id="rId1" Type="http://schemas.openxmlformats.org/officeDocument/2006/relationships/slideLayout" Target="../slideLayouts/slideLayout6.xml"/><Relationship Id="rId6" Type="http://schemas.openxmlformats.org/officeDocument/2006/relationships/hyperlink" Target="https://in.mathworks.com/help/matlab/ref/ismember.html" TargetMode="External"/><Relationship Id="rId5" Type="http://schemas.openxmlformats.org/officeDocument/2006/relationships/hyperlink" Target="https://in.mathworks.com/help/images/ref/regionprops.html" TargetMode="External"/><Relationship Id="rId4" Type="http://schemas.openxmlformats.org/officeDocument/2006/relationships/hyperlink" Target="https://in.mathworks.com/help/images/ref/bwlabe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mosaic of colorful geometric shapes">
            <a:extLst>
              <a:ext uri="{FF2B5EF4-FFF2-40B4-BE49-F238E27FC236}">
                <a16:creationId xmlns:a16="http://schemas.microsoft.com/office/drawing/2014/main" id="{F1A01E53-B31E-8B0F-702C-BEAFAAEF7535}"/>
              </a:ext>
            </a:extLst>
          </p:cNvPr>
          <p:cNvPicPr>
            <a:picLocks noChangeAspect="1"/>
          </p:cNvPicPr>
          <p:nvPr/>
        </p:nvPicPr>
        <p:blipFill rotWithShape="1">
          <a:blip r:embed="rId2">
            <a:alphaModFix amt="85000"/>
          </a:blip>
          <a:srcRect t="17097" r="-1" b="4211"/>
          <a:stretch/>
        </p:blipFill>
        <p:spPr>
          <a:xfrm>
            <a:off x="0" y="10"/>
            <a:ext cx="12188952" cy="6857990"/>
          </a:xfrm>
          <a:prstGeom prst="rect">
            <a:avLst/>
          </a:prstGeom>
        </p:spPr>
      </p:pic>
      <p:pic>
        <p:nvPicPr>
          <p:cNvPr id="6" name="Picture 5" descr="A mosaic of colorful geometric shapes">
            <a:extLst>
              <a:ext uri="{FF2B5EF4-FFF2-40B4-BE49-F238E27FC236}">
                <a16:creationId xmlns:a16="http://schemas.microsoft.com/office/drawing/2014/main" id="{FD95E492-AE30-ED1E-C2BC-F0EA3ABAF4C9}"/>
              </a:ext>
            </a:extLst>
          </p:cNvPr>
          <p:cNvPicPr>
            <a:picLocks noChangeAspect="1"/>
          </p:cNvPicPr>
          <p:nvPr/>
        </p:nvPicPr>
        <p:blipFill rotWithShape="1">
          <a:blip r:embed="rId2">
            <a:alphaModFix amt="85000"/>
          </a:blip>
          <a:srcRect t="17097" r="-1" b="4211"/>
          <a:stretch/>
        </p:blipFill>
        <p:spPr>
          <a:xfrm>
            <a:off x="3048" y="10"/>
            <a:ext cx="12188952" cy="6857990"/>
          </a:xfrm>
          <a:prstGeom prst="rect">
            <a:avLst/>
          </a:prstGeom>
        </p:spPr>
      </p:pic>
      <p:sp>
        <p:nvSpPr>
          <p:cNvPr id="7" name="Title 1">
            <a:extLst>
              <a:ext uri="{FF2B5EF4-FFF2-40B4-BE49-F238E27FC236}">
                <a16:creationId xmlns:a16="http://schemas.microsoft.com/office/drawing/2014/main" id="{84194C0B-A041-1525-FD3B-638102AEAED7}"/>
              </a:ext>
            </a:extLst>
          </p:cNvPr>
          <p:cNvSpPr txBox="1">
            <a:spLocks/>
          </p:cNvSpPr>
          <p:nvPr/>
        </p:nvSpPr>
        <p:spPr>
          <a:xfrm>
            <a:off x="1746504" y="403261"/>
            <a:ext cx="8581410" cy="1384182"/>
          </a:xfrm>
          <a:prstGeom prst="rect">
            <a:avLst/>
          </a:prstGeom>
        </p:spPr>
        <p:txBody>
          <a:bodyPr anchor="b">
            <a:no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lgn="ctr"/>
            <a:r>
              <a:rPr lang="en-IN" sz="6000" dirty="0" err="1"/>
              <a:t>MatLab</a:t>
            </a:r>
            <a:r>
              <a:rPr lang="en-IN" sz="6000" dirty="0"/>
              <a:t> Project</a:t>
            </a:r>
          </a:p>
        </p:txBody>
      </p:sp>
      <p:sp>
        <p:nvSpPr>
          <p:cNvPr id="8" name="Subtitle 2">
            <a:extLst>
              <a:ext uri="{FF2B5EF4-FFF2-40B4-BE49-F238E27FC236}">
                <a16:creationId xmlns:a16="http://schemas.microsoft.com/office/drawing/2014/main" id="{8B18859F-4BC8-1639-ACA7-08B169967C84}"/>
              </a:ext>
            </a:extLst>
          </p:cNvPr>
          <p:cNvSpPr txBox="1">
            <a:spLocks/>
          </p:cNvSpPr>
          <p:nvPr/>
        </p:nvSpPr>
        <p:spPr>
          <a:xfrm>
            <a:off x="1514639" y="2285837"/>
            <a:ext cx="8813275" cy="816301"/>
          </a:xfrm>
          <a:prstGeom prst="rect">
            <a:avLst/>
          </a:prstGeom>
        </p:spPr>
        <p:txBody>
          <a:bodyPr anchor="t">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IN" sz="2000" b="1" u="sng" dirty="0"/>
              <a:t>Brain </a:t>
            </a:r>
            <a:r>
              <a:rPr lang="en-IN" sz="2000" b="1" u="sng" dirty="0" err="1"/>
              <a:t>Tumor</a:t>
            </a:r>
            <a:r>
              <a:rPr lang="en-IN" sz="2000" b="1" u="sng" dirty="0"/>
              <a:t> Detection </a:t>
            </a:r>
            <a:r>
              <a:rPr lang="en-IN" sz="2400" b="1" u="sng" dirty="0"/>
              <a:t>From</a:t>
            </a:r>
            <a:r>
              <a:rPr lang="en-IN" sz="2000" b="1" u="sng" dirty="0"/>
              <a:t> MRI using </a:t>
            </a:r>
            <a:r>
              <a:rPr lang="en-IN" sz="2000" b="1" u="sng" dirty="0" err="1"/>
              <a:t>MatLab</a:t>
            </a:r>
            <a:endParaRPr lang="en-IN" sz="2000" b="1" u="sng" dirty="0"/>
          </a:p>
        </p:txBody>
      </p:sp>
      <p:sp>
        <p:nvSpPr>
          <p:cNvPr id="9" name="TextBox 8">
            <a:extLst>
              <a:ext uri="{FF2B5EF4-FFF2-40B4-BE49-F238E27FC236}">
                <a16:creationId xmlns:a16="http://schemas.microsoft.com/office/drawing/2014/main" id="{4CBB96F2-B154-A02F-2378-E3C13FB068C1}"/>
              </a:ext>
            </a:extLst>
          </p:cNvPr>
          <p:cNvSpPr txBox="1"/>
          <p:nvPr/>
        </p:nvSpPr>
        <p:spPr>
          <a:xfrm>
            <a:off x="3195651" y="3600533"/>
            <a:ext cx="5996550" cy="2246769"/>
          </a:xfrm>
          <a:prstGeom prst="rect">
            <a:avLst/>
          </a:prstGeom>
          <a:noFill/>
        </p:spPr>
        <p:txBody>
          <a:bodyPr wrap="square">
            <a:spAutoFit/>
          </a:bodyPr>
          <a:lstStyle/>
          <a:p>
            <a:r>
              <a:rPr lang="en-IN" sz="2000" b="1" dirty="0">
                <a:solidFill>
                  <a:schemeClr val="tx1">
                    <a:lumMod val="85000"/>
                    <a:lumOff val="15000"/>
                  </a:schemeClr>
                </a:solidFill>
              </a:rPr>
              <a:t>Name: </a:t>
            </a:r>
            <a:r>
              <a:rPr lang="en-IN" sz="2000" dirty="0">
                <a:solidFill>
                  <a:schemeClr val="tx1">
                    <a:lumMod val="85000"/>
                    <a:lumOff val="15000"/>
                  </a:schemeClr>
                </a:solidFill>
              </a:rPr>
              <a:t>Aditi Mishra</a:t>
            </a:r>
          </a:p>
          <a:p>
            <a:r>
              <a:rPr lang="en-IN" sz="2000" b="1" dirty="0">
                <a:solidFill>
                  <a:schemeClr val="tx1">
                    <a:lumMod val="85000"/>
                    <a:lumOff val="15000"/>
                  </a:schemeClr>
                </a:solidFill>
              </a:rPr>
              <a:t>Scholar No: </a:t>
            </a:r>
            <a:r>
              <a:rPr lang="en-IN" sz="2000" dirty="0">
                <a:solidFill>
                  <a:schemeClr val="tx1">
                    <a:lumMod val="85000"/>
                    <a:lumOff val="15000"/>
                  </a:schemeClr>
                </a:solidFill>
              </a:rPr>
              <a:t>23U01042</a:t>
            </a:r>
          </a:p>
          <a:p>
            <a:r>
              <a:rPr lang="en-IN" sz="2000" b="1" dirty="0">
                <a:solidFill>
                  <a:schemeClr val="tx1">
                    <a:lumMod val="85000"/>
                    <a:lumOff val="15000"/>
                  </a:schemeClr>
                </a:solidFill>
              </a:rPr>
              <a:t>Topic: </a:t>
            </a:r>
            <a:r>
              <a:rPr lang="en-IN" sz="2000" dirty="0">
                <a:solidFill>
                  <a:schemeClr val="tx1">
                    <a:lumMod val="85000"/>
                    <a:lumOff val="15000"/>
                  </a:schemeClr>
                </a:solidFill>
              </a:rPr>
              <a:t>Brain </a:t>
            </a:r>
            <a:r>
              <a:rPr lang="en-IN" sz="2000" dirty="0" err="1">
                <a:solidFill>
                  <a:schemeClr val="tx1">
                    <a:lumMod val="85000"/>
                    <a:lumOff val="15000"/>
                  </a:schemeClr>
                </a:solidFill>
              </a:rPr>
              <a:t>Tumor</a:t>
            </a:r>
            <a:r>
              <a:rPr lang="en-IN" sz="2000" dirty="0">
                <a:solidFill>
                  <a:schemeClr val="tx1">
                    <a:lumMod val="85000"/>
                    <a:lumOff val="15000"/>
                  </a:schemeClr>
                </a:solidFill>
              </a:rPr>
              <a:t> Detection From MRI</a:t>
            </a:r>
          </a:p>
          <a:p>
            <a:r>
              <a:rPr lang="en-IN" sz="2000" b="1" dirty="0">
                <a:solidFill>
                  <a:schemeClr val="tx1">
                    <a:lumMod val="85000"/>
                    <a:lumOff val="15000"/>
                  </a:schemeClr>
                </a:solidFill>
              </a:rPr>
              <a:t>Batch: </a:t>
            </a:r>
            <a:r>
              <a:rPr lang="en-IN" sz="2000" dirty="0">
                <a:solidFill>
                  <a:schemeClr val="tx1">
                    <a:lumMod val="85000"/>
                    <a:lumOff val="15000"/>
                  </a:schemeClr>
                </a:solidFill>
              </a:rPr>
              <a:t>ECE </a:t>
            </a:r>
          </a:p>
          <a:p>
            <a:r>
              <a:rPr lang="en-IN" sz="2000" b="1" dirty="0">
                <a:solidFill>
                  <a:schemeClr val="tx1">
                    <a:lumMod val="85000"/>
                    <a:lumOff val="15000"/>
                  </a:schemeClr>
                </a:solidFill>
              </a:rPr>
              <a:t>Section: </a:t>
            </a:r>
            <a:r>
              <a:rPr lang="en-IN" sz="2000" dirty="0">
                <a:solidFill>
                  <a:schemeClr val="tx1">
                    <a:lumMod val="85000"/>
                    <a:lumOff val="15000"/>
                  </a:schemeClr>
                </a:solidFill>
              </a:rPr>
              <a:t>1</a:t>
            </a:r>
          </a:p>
          <a:p>
            <a:r>
              <a:rPr lang="en-IN" sz="2000" b="1" dirty="0">
                <a:solidFill>
                  <a:schemeClr val="tx1">
                    <a:lumMod val="85000"/>
                    <a:lumOff val="15000"/>
                  </a:schemeClr>
                </a:solidFill>
              </a:rPr>
              <a:t>Subject: </a:t>
            </a:r>
            <a:r>
              <a:rPr lang="en-IN" sz="2000" dirty="0" err="1">
                <a:solidFill>
                  <a:schemeClr val="tx1">
                    <a:lumMod val="85000"/>
                    <a:lumOff val="15000"/>
                  </a:schemeClr>
                </a:solidFill>
              </a:rPr>
              <a:t>MatLab</a:t>
            </a:r>
            <a:r>
              <a:rPr lang="en-IN" sz="2000" dirty="0">
                <a:solidFill>
                  <a:schemeClr val="tx1">
                    <a:lumMod val="85000"/>
                    <a:lumOff val="15000"/>
                  </a:schemeClr>
                </a:solidFill>
              </a:rPr>
              <a:t> Programming Lab</a:t>
            </a:r>
          </a:p>
          <a:p>
            <a:r>
              <a:rPr lang="en-IN" sz="2000" b="1" dirty="0">
                <a:solidFill>
                  <a:schemeClr val="tx1">
                    <a:lumMod val="85000"/>
                    <a:lumOff val="15000"/>
                  </a:schemeClr>
                </a:solidFill>
              </a:rPr>
              <a:t>Submitted to: </a:t>
            </a:r>
            <a:r>
              <a:rPr lang="en-IN" sz="2000" dirty="0" err="1">
                <a:solidFill>
                  <a:schemeClr val="tx1">
                    <a:lumMod val="85000"/>
                    <a:lumOff val="15000"/>
                  </a:schemeClr>
                </a:solidFill>
              </a:rPr>
              <a:t>Dr.</a:t>
            </a:r>
            <a:r>
              <a:rPr lang="en-IN" sz="2000" dirty="0">
                <a:solidFill>
                  <a:schemeClr val="tx1">
                    <a:lumMod val="85000"/>
                    <a:lumOff val="15000"/>
                  </a:schemeClr>
                </a:solidFill>
              </a:rPr>
              <a:t> Prince Kumar Singh </a:t>
            </a:r>
          </a:p>
        </p:txBody>
      </p:sp>
    </p:spTree>
    <p:extLst>
      <p:ext uri="{BB962C8B-B14F-4D97-AF65-F5344CB8AC3E}">
        <p14:creationId xmlns:p14="http://schemas.microsoft.com/office/powerpoint/2010/main" val="2979730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0CA6E5-5202-E3BE-EC26-B37CE99425C1}"/>
              </a:ext>
            </a:extLst>
          </p:cNvPr>
          <p:cNvSpPr/>
          <p:nvPr/>
        </p:nvSpPr>
        <p:spPr>
          <a:xfrm>
            <a:off x="2679192" y="2828835"/>
            <a:ext cx="6653304" cy="1200329"/>
          </a:xfrm>
          <a:prstGeom prst="rect">
            <a:avLst/>
          </a:prstGeom>
          <a:noFill/>
        </p:spPr>
        <p:txBody>
          <a:bodyPr wrap="square" lIns="91440" tIns="45720" rIns="91440" bIns="45720">
            <a:spAutoFit/>
          </a:bodyPr>
          <a:lstStyle/>
          <a:p>
            <a:pPr algn="ctr"/>
            <a:r>
              <a:rPr lang="en-US" sz="7200" b="1" cap="none" spc="0" dirty="0">
                <a:ln w="9525">
                  <a:solidFill>
                    <a:schemeClr val="bg1"/>
                  </a:solidFill>
                  <a:prstDash val="solid"/>
                </a:ln>
                <a:solidFill>
                  <a:schemeClr val="tx1">
                    <a:lumMod val="85000"/>
                    <a:lumOff val="15000"/>
                  </a:schemeClr>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60543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5C0432A4-5DBF-2FB4-C731-AD25E504E5DA}"/>
              </a:ext>
            </a:extLst>
          </p:cNvPr>
          <p:cNvSpPr>
            <a:spLocks noGrp="1"/>
          </p:cNvSpPr>
          <p:nvPr>
            <p:ph idx="1"/>
          </p:nvPr>
        </p:nvSpPr>
        <p:spPr>
          <a:xfrm>
            <a:off x="1003300" y="2091532"/>
            <a:ext cx="8026399" cy="3872706"/>
          </a:xfrm>
        </p:spPr>
        <p:txBody>
          <a:bodyPr>
            <a:noAutofit/>
          </a:bodyPr>
          <a:lstStyle/>
          <a:p>
            <a:pPr>
              <a:lnSpc>
                <a:spcPct val="130000"/>
              </a:lnSpc>
            </a:pPr>
            <a:r>
              <a:rPr lang="en-US" sz="1700" dirty="0"/>
              <a:t>Brain Tumor is a fatal disease which cannot be confidently detected without an MRI. In the project, it is aimed to detect whether patient has a brain tumor or not from MRI image using MATLAB simulation.</a:t>
            </a:r>
          </a:p>
          <a:p>
            <a:pPr>
              <a:lnSpc>
                <a:spcPct val="130000"/>
              </a:lnSpc>
            </a:pPr>
            <a:r>
              <a:rPr lang="en-US" sz="1700" dirty="0"/>
              <a:t>To pave the way for morphological operation on MRI image, the image was first filtered using Anisotropic Diffusion Filter to reduce contrast between consecutive pixels. After that the image is resized and utilizing a threshold value of intensity image is converted to a black and white image manually. This primary action filters the plausible locations of tumor presence.</a:t>
            </a:r>
          </a:p>
        </p:txBody>
      </p:sp>
      <p:sp>
        <p:nvSpPr>
          <p:cNvPr id="5" name="Title 1">
            <a:extLst>
              <a:ext uri="{FF2B5EF4-FFF2-40B4-BE49-F238E27FC236}">
                <a16:creationId xmlns:a16="http://schemas.microsoft.com/office/drawing/2014/main" id="{A0307ED3-77F5-572F-7489-507B00BDA79C}"/>
              </a:ext>
            </a:extLst>
          </p:cNvPr>
          <p:cNvSpPr>
            <a:spLocks noGrp="1"/>
          </p:cNvSpPr>
          <p:nvPr>
            <p:ph type="title"/>
          </p:nvPr>
        </p:nvSpPr>
        <p:spPr>
          <a:xfrm>
            <a:off x="1908176" y="525464"/>
            <a:ext cx="6857365" cy="1344612"/>
          </a:xfrm>
        </p:spPr>
        <p:txBody>
          <a:bodyPr anchor="b">
            <a:normAutofit/>
          </a:bodyPr>
          <a:lstStyle/>
          <a:p>
            <a:r>
              <a:rPr lang="en-IN" sz="5400" dirty="0"/>
              <a:t>Introduction</a:t>
            </a:r>
          </a:p>
        </p:txBody>
      </p:sp>
    </p:spTree>
    <p:extLst>
      <p:ext uri="{BB962C8B-B14F-4D97-AF65-F5344CB8AC3E}">
        <p14:creationId xmlns:p14="http://schemas.microsoft.com/office/powerpoint/2010/main" val="279316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2" name="Group 11">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3" name="Freeform: Shape 1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TextBox 2">
            <a:extLst>
              <a:ext uri="{FF2B5EF4-FFF2-40B4-BE49-F238E27FC236}">
                <a16:creationId xmlns:a16="http://schemas.microsoft.com/office/drawing/2014/main" id="{FC292DDA-07DA-E595-E22B-042965AA93A7}"/>
              </a:ext>
            </a:extLst>
          </p:cNvPr>
          <p:cNvSpPr txBox="1"/>
          <p:nvPr/>
        </p:nvSpPr>
        <p:spPr>
          <a:xfrm>
            <a:off x="901701" y="687510"/>
            <a:ext cx="10337800" cy="5168831"/>
          </a:xfrm>
          <a:prstGeom prst="rect">
            <a:avLst/>
          </a:prstGeom>
        </p:spPr>
        <p:txBody>
          <a:bodyPr vert="horz" lIns="109728" tIns="109728" rIns="109728" bIns="91440" rtlCol="0">
            <a:normAutofit/>
          </a:bodyPr>
          <a:lstStyle/>
          <a:p>
            <a:pPr indent="0">
              <a:lnSpc>
                <a:spcPct val="130000"/>
              </a:lnSpc>
              <a:spcBef>
                <a:spcPts val="930"/>
              </a:spcBef>
              <a:spcAft>
                <a:spcPts val="0"/>
              </a:spcAft>
              <a:buFont typeface="Corbel" panose="020B0503020204020204" pitchFamily="34" charset="0"/>
            </a:pPr>
            <a:endParaRPr lang="en-US" sz="1000" b="0" spc="150" dirty="0">
              <a:solidFill>
                <a:schemeClr val="tx1">
                  <a:lumMod val="75000"/>
                  <a:lumOff val="25000"/>
                </a:schemeClr>
              </a:solidFill>
              <a:effectLst/>
            </a:endParaRPr>
          </a:p>
          <a:p>
            <a:pPr marR="0" lvl="0" indent="0" fontAlgn="auto">
              <a:lnSpc>
                <a:spcPct val="130000"/>
              </a:lnSpc>
              <a:spcBef>
                <a:spcPts val="930"/>
              </a:spcBef>
              <a:spcAft>
                <a:spcPts val="0"/>
              </a:spcAft>
              <a:buClrTx/>
              <a:buSzTx/>
              <a:buFont typeface="Corbel" panose="020B0503020204020204" pitchFamily="34" charset="0"/>
              <a:buNone/>
              <a:tabLst/>
              <a:defRPr/>
            </a:pPr>
            <a:r>
              <a:rPr kumimoji="0" lang="en-US" sz="1700" b="0" i="0" u="none" strike="noStrike" cap="none" spc="150" normalizeH="0" noProof="0" dirty="0">
                <a:ln>
                  <a:noFill/>
                </a:ln>
                <a:solidFill>
                  <a:schemeClr val="tx1">
                    <a:lumMod val="75000"/>
                    <a:lumOff val="25000"/>
                  </a:schemeClr>
                </a:solidFill>
                <a:effectLst/>
                <a:uLnTx/>
                <a:uFillTx/>
              </a:rPr>
              <a:t>On this semi processed image, further morphological operations have been applied and information on solidity and areas of the plausible locations </a:t>
            </a:r>
            <a:r>
              <a:rPr lang="en-US" sz="1700" spc="150" dirty="0">
                <a:solidFill>
                  <a:schemeClr val="tx1">
                    <a:lumMod val="75000"/>
                    <a:lumOff val="25000"/>
                  </a:schemeClr>
                </a:solidFill>
              </a:rPr>
              <a:t>are</a:t>
            </a:r>
            <a:r>
              <a:rPr kumimoji="0" lang="en-US" sz="1700" b="0" i="0" u="none" strike="noStrike" cap="none" spc="150" normalizeH="0" noProof="0" dirty="0">
                <a:ln>
                  <a:noFill/>
                </a:ln>
                <a:solidFill>
                  <a:schemeClr val="tx1">
                    <a:lumMod val="75000"/>
                    <a:lumOff val="25000"/>
                  </a:schemeClr>
                </a:solidFill>
                <a:effectLst/>
                <a:uLnTx/>
                <a:uFillTx/>
              </a:rPr>
              <a:t> obtained. A threshold value for both of these characteristics has been already determined from</a:t>
            </a:r>
            <a:r>
              <a:rPr lang="en-US" sz="1700" spc="150" dirty="0">
                <a:solidFill>
                  <a:schemeClr val="tx1">
                    <a:lumMod val="75000"/>
                    <a:lumOff val="25000"/>
                  </a:schemeClr>
                </a:solidFill>
              </a:rPr>
              <a:t> a</a:t>
            </a:r>
            <a:r>
              <a:rPr kumimoji="0" lang="en-US" sz="1700" b="0" i="0" u="none" strike="noStrike" cap="none" spc="150" normalizeH="0" noProof="0" dirty="0">
                <a:ln>
                  <a:noFill/>
                </a:ln>
                <a:solidFill>
                  <a:schemeClr val="tx1">
                    <a:lumMod val="75000"/>
                    <a:lumOff val="25000"/>
                  </a:schemeClr>
                </a:solidFill>
                <a:effectLst/>
                <a:uLnTx/>
                <a:uFillTx/>
              </a:rPr>
              <a:t> statistical average of different MRI images containing tumor. Then it is used to deliver final detection result. </a:t>
            </a:r>
            <a:r>
              <a:rPr lang="en-US" sz="1700" b="0" spc="150" dirty="0">
                <a:solidFill>
                  <a:schemeClr val="tx1">
                    <a:lumMod val="75000"/>
                    <a:lumOff val="25000"/>
                  </a:schemeClr>
                </a:solidFill>
                <a:effectLst/>
              </a:rPr>
              <a:t>Though this simulation routine can give correct result most of the time, it fails to</a:t>
            </a:r>
            <a:r>
              <a:rPr lang="en-US" sz="1700" spc="150" dirty="0">
                <a:solidFill>
                  <a:schemeClr val="tx1">
                    <a:lumMod val="75000"/>
                    <a:lumOff val="25000"/>
                  </a:schemeClr>
                </a:solidFill>
              </a:rPr>
              <a:t> </a:t>
            </a:r>
            <a:r>
              <a:rPr lang="en-US" sz="1700" b="0" spc="150" dirty="0">
                <a:solidFill>
                  <a:schemeClr val="tx1">
                    <a:lumMod val="75000"/>
                    <a:lumOff val="25000"/>
                  </a:schemeClr>
                </a:solidFill>
                <a:effectLst/>
              </a:rPr>
              <a:t>perform when size of the tumor is too small or the tumor is hollow.</a:t>
            </a:r>
            <a:endParaRPr lang="en-US" sz="1700" spc="150" dirty="0">
              <a:solidFill>
                <a:schemeClr val="tx1">
                  <a:lumMod val="75000"/>
                  <a:lumOff val="25000"/>
                </a:schemeClr>
              </a:solidFill>
            </a:endParaRPr>
          </a:p>
          <a:p>
            <a:pPr indent="0">
              <a:lnSpc>
                <a:spcPct val="130000"/>
              </a:lnSpc>
              <a:spcBef>
                <a:spcPts val="930"/>
              </a:spcBef>
              <a:spcAft>
                <a:spcPts val="0"/>
              </a:spcAft>
              <a:buFont typeface="Corbel" panose="020B0503020204020204" pitchFamily="34" charset="0"/>
            </a:pPr>
            <a:r>
              <a:rPr lang="en-US" sz="1700" b="0" spc="150" dirty="0">
                <a:solidFill>
                  <a:schemeClr val="tx1">
                    <a:lumMod val="75000"/>
                    <a:lumOff val="25000"/>
                  </a:schemeClr>
                </a:solidFill>
                <a:effectLst/>
              </a:rPr>
              <a:t>The larger goal of the project is to build a data base of 2D images of MRI with tumor presence from</a:t>
            </a:r>
            <a:r>
              <a:rPr lang="en-US" sz="1700" spc="150" dirty="0">
                <a:solidFill>
                  <a:schemeClr val="tx1">
                    <a:lumMod val="75000"/>
                    <a:lumOff val="25000"/>
                  </a:schemeClr>
                </a:solidFill>
              </a:rPr>
              <a:t> </a:t>
            </a:r>
            <a:r>
              <a:rPr lang="en-US" sz="1700" b="0" spc="150" dirty="0">
                <a:solidFill>
                  <a:schemeClr val="tx1">
                    <a:lumMod val="75000"/>
                    <a:lumOff val="25000"/>
                  </a:schemeClr>
                </a:solidFill>
                <a:effectLst/>
              </a:rPr>
              <a:t>the taken from different angle of a particular human and by analyzing</a:t>
            </a:r>
            <a:r>
              <a:rPr lang="en-US" sz="1700" spc="150" dirty="0">
                <a:solidFill>
                  <a:schemeClr val="tx1">
                    <a:lumMod val="75000"/>
                    <a:lumOff val="25000"/>
                  </a:schemeClr>
                </a:solidFill>
              </a:rPr>
              <a:t> </a:t>
            </a:r>
            <a:r>
              <a:rPr lang="en-US" sz="1700" b="0" spc="150" dirty="0">
                <a:solidFill>
                  <a:schemeClr val="tx1">
                    <a:lumMod val="75000"/>
                    <a:lumOff val="25000"/>
                  </a:schemeClr>
                </a:solidFill>
                <a:effectLst/>
              </a:rPr>
              <a:t>them to point out the exact 3D location of the tumor. To fulfill this, 2D tumor</a:t>
            </a:r>
            <a:r>
              <a:rPr lang="en-US" sz="1700" spc="150" dirty="0">
                <a:solidFill>
                  <a:schemeClr val="tx1">
                    <a:lumMod val="75000"/>
                    <a:lumOff val="25000"/>
                  </a:schemeClr>
                </a:solidFill>
              </a:rPr>
              <a:t> </a:t>
            </a:r>
            <a:r>
              <a:rPr lang="en-US" sz="1700" b="0" spc="150" dirty="0">
                <a:solidFill>
                  <a:schemeClr val="tx1">
                    <a:lumMod val="75000"/>
                    <a:lumOff val="25000"/>
                  </a:schemeClr>
                </a:solidFill>
                <a:effectLst/>
              </a:rPr>
              <a:t>detection and segmentation has been developed </a:t>
            </a:r>
            <a:r>
              <a:rPr lang="en-US" sz="1700" spc="150" dirty="0">
                <a:solidFill>
                  <a:schemeClr val="tx1">
                    <a:lumMod val="75000"/>
                    <a:lumOff val="25000"/>
                  </a:schemeClr>
                </a:solidFill>
              </a:rPr>
              <a:t>for</a:t>
            </a:r>
            <a:r>
              <a:rPr lang="en-US" sz="1700" b="0" spc="150" dirty="0">
                <a:solidFill>
                  <a:schemeClr val="tx1">
                    <a:lumMod val="75000"/>
                    <a:lumOff val="25000"/>
                  </a:schemeClr>
                </a:solidFill>
                <a:effectLst/>
              </a:rPr>
              <a:t> better accuracy so that 3D</a:t>
            </a:r>
            <a:r>
              <a:rPr lang="en-US" sz="1700" spc="150" dirty="0">
                <a:solidFill>
                  <a:schemeClr val="tx1">
                    <a:lumMod val="75000"/>
                    <a:lumOff val="25000"/>
                  </a:schemeClr>
                </a:solidFill>
              </a:rPr>
              <a:t> </a:t>
            </a:r>
            <a:r>
              <a:rPr lang="en-US" sz="1700" b="0" spc="150" dirty="0">
                <a:solidFill>
                  <a:schemeClr val="tx1">
                    <a:lumMod val="75000"/>
                    <a:lumOff val="25000"/>
                  </a:schemeClr>
                </a:solidFill>
                <a:effectLst/>
              </a:rPr>
              <a:t>detection can be more reliable. This is the primary target of this project.</a:t>
            </a:r>
            <a:endParaRPr lang="en-US" sz="1700" spc="150" dirty="0">
              <a:solidFill>
                <a:schemeClr val="tx1">
                  <a:lumMod val="75000"/>
                  <a:lumOff val="25000"/>
                </a:schemeClr>
              </a:solidFill>
              <a:effectLst/>
            </a:endParaRPr>
          </a:p>
          <a:p>
            <a:pPr>
              <a:lnSpc>
                <a:spcPct val="130000"/>
              </a:lnSpc>
              <a:spcBef>
                <a:spcPts val="930"/>
              </a:spcBef>
              <a:buFont typeface="Corbel" panose="020B0503020204020204" pitchFamily="34" charset="0"/>
            </a:pPr>
            <a:endParaRPr lang="en-US" sz="1000" spc="150" dirty="0">
              <a:solidFill>
                <a:schemeClr val="tx1">
                  <a:lumMod val="75000"/>
                  <a:lumOff val="25000"/>
                </a:schemeClr>
              </a:solidFill>
            </a:endParaRPr>
          </a:p>
        </p:txBody>
      </p:sp>
    </p:spTree>
    <p:extLst>
      <p:ext uri="{BB962C8B-B14F-4D97-AF65-F5344CB8AC3E}">
        <p14:creationId xmlns:p14="http://schemas.microsoft.com/office/powerpoint/2010/main" val="45361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A828734-20E2-54EA-13DA-D0AB4F7ABFE7}"/>
              </a:ext>
            </a:extLst>
          </p:cNvPr>
          <p:cNvSpPr>
            <a:spLocks noChangeArrowheads="1"/>
          </p:cNvSpPr>
          <p:nvPr/>
        </p:nvSpPr>
        <p:spPr bwMode="auto">
          <a:xfrm>
            <a:off x="419099" y="442367"/>
            <a:ext cx="5626099" cy="5693866"/>
          </a:xfrm>
          <a:prstGeom prst="rect">
            <a:avLst/>
          </a:prstGeom>
          <a:solidFill>
            <a:schemeClr val="tx1">
              <a:lumMod val="85000"/>
              <a:lumOff val="15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228B22"/>
                </a:solidFill>
                <a:effectLst/>
                <a:latin typeface="Courier New" panose="02070309020205020404" pitchFamily="49" charset="0"/>
                <a:cs typeface="Courier New" panose="02070309020205020404" pitchFamily="49" charset="0"/>
              </a:rPr>
              <a:t>%Code:-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close </a:t>
            </a:r>
            <a:r>
              <a:rPr kumimoji="0" lang="en-US" altLang="en-US"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all</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clear </a:t>
            </a:r>
            <a:r>
              <a:rPr kumimoji="0" lang="en-US" altLang="en-US"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all</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clc</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a:solidFill>
                  <a:srgbClr val="A9A094"/>
                </a:solidFill>
                <a:latin typeface="Courier New" panose="02070309020205020404" pitchFamily="49" charset="0"/>
                <a:cs typeface="Courier New" panose="02070309020205020404" pitchFamily="49" charset="0"/>
              </a:rPr>
              <a:t>i</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mg</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imread</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‘R.jpeg'</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bw</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 = im2bw(img,0.7);</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A9A094"/>
                </a:solidFill>
                <a:latin typeface="Courier New" panose="02070309020205020404" pitchFamily="49" charset="0"/>
                <a:cs typeface="Courier New" panose="02070309020205020404" pitchFamily="49" charset="0"/>
              </a:rPr>
              <a:t>la</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bel = </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bwlabel</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bw</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A9A094"/>
                </a:solidFill>
                <a:latin typeface="Courier New" panose="02070309020205020404" pitchFamily="49" charset="0"/>
                <a:cs typeface="Courier New" panose="02070309020205020404" pitchFamily="49" charset="0"/>
              </a:rPr>
              <a:t>s</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tats = </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regionprops</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label,</a:t>
            </a:r>
            <a:r>
              <a:rPr kumimoji="0" lang="en-US" altLang="en-US" b="1" i="0" u="none" strike="noStrike" cap="none" normalizeH="0" baseline="0" dirty="0" err="1">
                <a:ln>
                  <a:noFill/>
                </a:ln>
                <a:solidFill>
                  <a:srgbClr val="A020F0"/>
                </a:solidFill>
                <a:effectLst/>
                <a:latin typeface="Courier New" panose="02070309020205020404" pitchFamily="49" charset="0"/>
                <a:cs typeface="Courier New" panose="02070309020205020404" pitchFamily="49" charset="0"/>
              </a:rPr>
              <a:t>'Solidity'</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A020F0"/>
                </a:solidFill>
                <a:effectLst/>
                <a:latin typeface="Courier New" panose="02070309020205020404" pitchFamily="49" charset="0"/>
                <a:cs typeface="Courier New" panose="02070309020205020404" pitchFamily="49" charset="0"/>
              </a:rPr>
              <a:t>'Area</a:t>
            </a:r>
            <a:r>
              <a:rPr kumimoji="0" lang="en-US" altLang="en-US"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density = [</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stats.Solidity</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A9A094"/>
                </a:solidFill>
                <a:latin typeface="Courier New" panose="02070309020205020404" pitchFamily="49" charset="0"/>
                <a:cs typeface="Courier New" panose="02070309020205020404" pitchFamily="49" charset="0"/>
              </a:rPr>
              <a:t>a</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rea = [</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stats.Area</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high_dense_area</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 = density&gt;0.5;</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max_area</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 = max(area(</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high_dense_area</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tumor_label</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 = find(area == </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max_area</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A9A094"/>
                </a:solidFill>
                <a:latin typeface="Courier New" panose="02070309020205020404" pitchFamily="49" charset="0"/>
                <a:cs typeface="Courier New" panose="02070309020205020404" pitchFamily="49" charset="0"/>
              </a:rPr>
              <a:t>t</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umor = </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ismember</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label,tumor_label</a:t>
            </a:r>
            <a:r>
              <a:rPr kumimoji="0" lang="en-US" altLang="en-US"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A1E7C86-ADF8-D85D-5F82-A3B811E172BD}"/>
              </a:ext>
            </a:extLst>
          </p:cNvPr>
          <p:cNvSpPr txBox="1"/>
          <p:nvPr/>
        </p:nvSpPr>
        <p:spPr>
          <a:xfrm>
            <a:off x="6146804" y="442367"/>
            <a:ext cx="5626099" cy="5663089"/>
          </a:xfrm>
          <a:prstGeom prst="rect">
            <a:avLst/>
          </a:prstGeom>
          <a:solidFill>
            <a:schemeClr val="tx1">
              <a:lumMod val="85000"/>
              <a:lumOff val="1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se = </a:t>
            </a: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strel</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'square'</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,5);</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A9A094"/>
                </a:solidFill>
                <a:latin typeface="Courier New" panose="02070309020205020404" pitchFamily="49" charset="0"/>
                <a:cs typeface="Courier New" panose="02070309020205020404" pitchFamily="49" charset="0"/>
              </a:rPr>
              <a:t>t</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umor = </a:t>
            </a: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imdilate</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tumor,se</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figure(1);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subplot(1,3,1);</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imshow</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img</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title(</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'Brain'</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subplot(1,3,2);</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imshow</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(tumor,[]);</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title(</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'Tumor Alone'</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[B,L] = </a:t>
            </a: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bwboundaries</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(tumor,</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A020F0"/>
                </a:solidFill>
                <a:effectLst/>
                <a:latin typeface="Courier New" panose="02070309020205020404" pitchFamily="49" charset="0"/>
                <a:cs typeface="Courier New" panose="02070309020205020404" pitchFamily="49" charset="0"/>
              </a:rPr>
              <a:t>noholes</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subplot(1,3,3);</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imshow</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img</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hold </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 </a:t>
            </a:r>
            <a:r>
              <a:rPr lang="en-US" altLang="en-US" b="1" dirty="0" err="1">
                <a:solidFill>
                  <a:srgbClr val="A9A094"/>
                </a:solidFill>
                <a:latin typeface="Courier New" panose="02070309020205020404" pitchFamily="49" charset="0"/>
                <a:cs typeface="Courier New" panose="02070309020205020404" pitchFamily="49" charset="0"/>
              </a:rPr>
              <a:t>i</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 = 1:length(B)</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plot(B{</a:t>
            </a: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}(:,2),B{</a:t>
            </a:r>
            <a:r>
              <a:rPr kumimoji="0" lang="en-US" altLang="en-US" sz="1800" b="1" i="0" u="none" strike="noStrike" cap="none" normalizeH="0" baseline="0" dirty="0" err="1">
                <a:ln>
                  <a:noFill/>
                </a:ln>
                <a:solidFill>
                  <a:srgbClr val="A9A094"/>
                </a:solidFill>
                <a:effectLst/>
                <a:latin typeface="Courier New" panose="02070309020205020404" pitchFamily="49" charset="0"/>
                <a:cs typeface="Courier New" panose="02070309020205020404" pitchFamily="49" charset="0"/>
              </a:rPr>
              <a:t>i</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}(:,1), </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'y'</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'linewidth'</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,1.45);</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end</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title(</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'Detected Tumor'</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hold </a:t>
            </a:r>
            <a:r>
              <a:rPr kumimoji="0" lang="en-US" altLang="en-US" sz="1800" b="1" i="0" u="none" strike="noStrike" cap="none" normalizeH="0" baseline="0" dirty="0">
                <a:ln>
                  <a:noFill/>
                </a:ln>
                <a:solidFill>
                  <a:srgbClr val="A020F0"/>
                </a:solidFill>
                <a:effectLst/>
                <a:latin typeface="Courier New" panose="02070309020205020404" pitchFamily="49" charset="0"/>
                <a:cs typeface="Courier New" panose="02070309020205020404" pitchFamily="49" charset="0"/>
              </a:rPr>
              <a:t>off</a:t>
            </a:r>
            <a:r>
              <a:rPr kumimoji="0" lang="en-US" altLang="en-US" sz="1800" b="1" i="0" u="none" strike="noStrike" cap="none" normalizeH="0" baseline="0" dirty="0">
                <a:ln>
                  <a:noFill/>
                </a:ln>
                <a:solidFill>
                  <a:srgbClr val="A9A094"/>
                </a:solidFill>
                <a:effectLst/>
                <a:latin typeface="Courier New" panose="02070309020205020404" pitchFamily="49" charset="0"/>
                <a:cs typeface="Courier New" panose="02070309020205020404" pitchFamily="49" charset="0"/>
              </a:rPr>
              <a:t>;</a:t>
            </a:r>
            <a:endParaRPr lang="en-IN" dirty="0"/>
          </a:p>
        </p:txBody>
      </p:sp>
    </p:spTree>
    <p:extLst>
      <p:ext uri="{BB962C8B-B14F-4D97-AF65-F5344CB8AC3E}">
        <p14:creationId xmlns:p14="http://schemas.microsoft.com/office/powerpoint/2010/main" val="418824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2" name="Freeform: Shape 11">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extBox 1">
            <a:extLst>
              <a:ext uri="{FF2B5EF4-FFF2-40B4-BE49-F238E27FC236}">
                <a16:creationId xmlns:a16="http://schemas.microsoft.com/office/drawing/2014/main" id="{5C54ACCE-4DE0-D2E2-159E-8355D8A56A2C}"/>
              </a:ext>
            </a:extLst>
          </p:cNvPr>
          <p:cNvSpPr txBox="1"/>
          <p:nvPr/>
        </p:nvSpPr>
        <p:spPr>
          <a:xfrm>
            <a:off x="868649" y="687388"/>
            <a:ext cx="10646592" cy="4799012"/>
          </a:xfrm>
          <a:prstGeom prst="rect">
            <a:avLst/>
          </a:prstGeom>
        </p:spPr>
        <p:txBody>
          <a:bodyPr vert="horz" lIns="109728" tIns="109728" rIns="109728" bIns="91440" rtlCol="0">
            <a:noAutofit/>
          </a:bodyPr>
          <a:lstStyle/>
          <a:p>
            <a:pPr algn="ctr">
              <a:lnSpc>
                <a:spcPct val="130000"/>
              </a:lnSpc>
              <a:spcBef>
                <a:spcPts val="930"/>
              </a:spcBef>
              <a:buFont typeface="Corbel" panose="020B0503020204020204" pitchFamily="34" charset="0"/>
            </a:pPr>
            <a:r>
              <a:rPr lang="en-US" sz="5400" b="1" spc="150" dirty="0">
                <a:solidFill>
                  <a:schemeClr val="tx1">
                    <a:lumMod val="75000"/>
                    <a:lumOff val="25000"/>
                  </a:schemeClr>
                </a:solidFill>
              </a:rPr>
              <a:t>Algorithm</a:t>
            </a:r>
            <a:r>
              <a:rPr lang="en-US" sz="3200" b="1" u="sng" spc="150" dirty="0">
                <a:solidFill>
                  <a:schemeClr val="tx1">
                    <a:lumMod val="75000"/>
                    <a:lumOff val="25000"/>
                  </a:schemeClr>
                </a:solidFill>
              </a:rPr>
              <a:t> </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rPr>
              <a:t>1) To clear the workspace beforehand →</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rPr>
              <a:t>    </a:t>
            </a:r>
            <a:r>
              <a:rPr lang="en-US" sz="1600" spc="150" dirty="0">
                <a:solidFill>
                  <a:schemeClr val="tx1">
                    <a:lumMod val="75000"/>
                    <a:lumOff val="25000"/>
                  </a:schemeClr>
                </a:solidFill>
              </a:rPr>
              <a:t>close all; clear all;  </a:t>
            </a:r>
            <a:r>
              <a:rPr lang="en-US" sz="1600" spc="150" dirty="0" err="1">
                <a:solidFill>
                  <a:schemeClr val="tx1">
                    <a:lumMod val="75000"/>
                    <a:lumOff val="25000"/>
                  </a:schemeClr>
                </a:solidFill>
              </a:rPr>
              <a:t>clc</a:t>
            </a:r>
            <a:r>
              <a:rPr lang="en-US" sz="1600" spc="150" dirty="0">
                <a:solidFill>
                  <a:schemeClr val="tx1">
                    <a:lumMod val="75000"/>
                    <a:lumOff val="25000"/>
                  </a:schemeClr>
                </a:solidFill>
              </a:rPr>
              <a:t>;</a:t>
            </a:r>
          </a:p>
          <a:p>
            <a:pPr>
              <a:lnSpc>
                <a:spcPct val="130000"/>
              </a:lnSpc>
              <a:spcBef>
                <a:spcPts val="930"/>
              </a:spcBef>
              <a:buFont typeface="Corbel" panose="020B0503020204020204" pitchFamily="34" charset="0"/>
            </a:pPr>
            <a:endParaRPr lang="en-US" sz="1600" spc="150" dirty="0">
              <a:solidFill>
                <a:schemeClr val="tx1">
                  <a:lumMod val="75000"/>
                  <a:lumOff val="25000"/>
                </a:schemeClr>
              </a:solidFill>
            </a:endParaRP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rPr>
              <a:t>2) Import the image→	</a:t>
            </a:r>
            <a:r>
              <a:rPr lang="en-US" sz="1600" spc="150" dirty="0" err="1">
                <a:solidFill>
                  <a:schemeClr val="tx1">
                    <a:lumMod val="75000"/>
                    <a:lumOff val="25000"/>
                  </a:schemeClr>
                </a:solidFill>
              </a:rPr>
              <a:t>img</a:t>
            </a:r>
            <a:r>
              <a:rPr lang="en-US" sz="1600" spc="150" dirty="0">
                <a:solidFill>
                  <a:schemeClr val="tx1">
                    <a:lumMod val="75000"/>
                    <a:lumOff val="25000"/>
                  </a:schemeClr>
                </a:solidFill>
              </a:rPr>
              <a:t> = </a:t>
            </a:r>
            <a:r>
              <a:rPr lang="en-US" sz="1600" spc="150" dirty="0" err="1">
                <a:solidFill>
                  <a:schemeClr val="tx1">
                    <a:lumMod val="75000"/>
                    <a:lumOff val="25000"/>
                  </a:schemeClr>
                </a:solidFill>
              </a:rPr>
              <a:t>imread</a:t>
            </a:r>
            <a:r>
              <a:rPr lang="en-US" sz="1600" spc="150" dirty="0">
                <a:solidFill>
                  <a:schemeClr val="tx1">
                    <a:lumMod val="75000"/>
                    <a:lumOff val="25000"/>
                  </a:schemeClr>
                </a:solidFill>
              </a:rPr>
              <a:t>('pn.jpg’);</a:t>
            </a:r>
          </a:p>
          <a:p>
            <a:pPr>
              <a:lnSpc>
                <a:spcPct val="130000"/>
              </a:lnSpc>
              <a:spcBef>
                <a:spcPts val="930"/>
              </a:spcBef>
              <a:buFont typeface="Corbel" panose="020B0503020204020204" pitchFamily="34" charset="0"/>
            </a:pPr>
            <a:endParaRPr lang="en-US" sz="1600" spc="150" dirty="0">
              <a:solidFill>
                <a:schemeClr val="tx1">
                  <a:lumMod val="75000"/>
                  <a:lumOff val="25000"/>
                </a:schemeClr>
              </a:solidFill>
            </a:endParaRP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rPr>
              <a:t>3) Convert image to binary image, based on threshold→</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rPr>
              <a:t>				</a:t>
            </a:r>
            <a:r>
              <a:rPr lang="en-US" sz="1600" spc="150" dirty="0">
                <a:solidFill>
                  <a:schemeClr val="tx1">
                    <a:lumMod val="75000"/>
                    <a:lumOff val="25000"/>
                  </a:schemeClr>
                </a:solidFill>
              </a:rPr>
              <a:t> BW = im2bw(</a:t>
            </a:r>
            <a:r>
              <a:rPr lang="en-US" sz="1600" spc="150" dirty="0" err="1">
                <a:solidFill>
                  <a:schemeClr val="tx1">
                    <a:lumMod val="75000"/>
                    <a:lumOff val="25000"/>
                  </a:schemeClr>
                </a:solidFill>
              </a:rPr>
              <a:t>I,level</a:t>
            </a:r>
            <a:r>
              <a:rPr lang="en-US" sz="1600" spc="150" dirty="0">
                <a:solidFill>
                  <a:schemeClr val="tx1">
                    <a:lumMod val="75000"/>
                    <a:lumOff val="25000"/>
                  </a:schemeClr>
                </a:solidFill>
              </a:rPr>
              <a:t>) </a:t>
            </a:r>
          </a:p>
          <a:p>
            <a:pPr>
              <a:lnSpc>
                <a:spcPct val="130000"/>
              </a:lnSpc>
              <a:spcBef>
                <a:spcPts val="930"/>
              </a:spcBef>
              <a:buFont typeface="Corbel" panose="020B0503020204020204" pitchFamily="34" charset="0"/>
            </a:pPr>
            <a:r>
              <a:rPr lang="en-US" sz="1600" spc="150" dirty="0">
                <a:solidFill>
                  <a:schemeClr val="tx1">
                    <a:lumMod val="75000"/>
                    <a:lumOff val="25000"/>
                  </a:schemeClr>
                </a:solidFill>
              </a:rPr>
              <a:t>-&gt; converts the grayscale image I to binary image BW, by replacing all pixels in the input image with luminance greater than level (0.7) with the value 1 (white) and replacing all other pixels with the value 0 (black).</a:t>
            </a:r>
          </a:p>
        </p:txBody>
      </p:sp>
    </p:spTree>
    <p:extLst>
      <p:ext uri="{BB962C8B-B14F-4D97-AF65-F5344CB8AC3E}">
        <p14:creationId xmlns:p14="http://schemas.microsoft.com/office/powerpoint/2010/main" val="2956383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2" name="Freeform: Shape 11">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TextBox 2">
            <a:extLst>
              <a:ext uri="{FF2B5EF4-FFF2-40B4-BE49-F238E27FC236}">
                <a16:creationId xmlns:a16="http://schemas.microsoft.com/office/drawing/2014/main" id="{D5171538-0EC4-986A-03E2-EC6414464BCA}"/>
              </a:ext>
            </a:extLst>
          </p:cNvPr>
          <p:cNvSpPr txBox="1"/>
          <p:nvPr/>
        </p:nvSpPr>
        <p:spPr>
          <a:xfrm>
            <a:off x="656095" y="551247"/>
            <a:ext cx="10879809" cy="2160956"/>
          </a:xfrm>
          <a:prstGeom prst="rect">
            <a:avLst/>
          </a:prstGeom>
        </p:spPr>
        <p:txBody>
          <a:bodyPr vert="horz" lIns="109728" tIns="109728" rIns="109728" bIns="91440" rtlCol="0">
            <a:noAutofit/>
          </a:bodyPr>
          <a:lstStyle/>
          <a:p>
            <a:pPr>
              <a:lnSpc>
                <a:spcPct val="130000"/>
              </a:lnSpc>
              <a:spcBef>
                <a:spcPts val="930"/>
              </a:spcBef>
              <a:buFont typeface="Corbel" panose="020B0503020204020204" pitchFamily="34" charset="0"/>
            </a:pPr>
            <a:r>
              <a:rPr lang="en-US" b="1" spc="150" dirty="0">
                <a:solidFill>
                  <a:schemeClr val="tx1">
                    <a:lumMod val="75000"/>
                    <a:lumOff val="25000"/>
                  </a:schemeClr>
                </a:solidFill>
              </a:rPr>
              <a:t>4)To group the dense regions of the image → 	</a:t>
            </a:r>
            <a:r>
              <a:rPr lang="en-US" spc="150" dirty="0">
                <a:solidFill>
                  <a:schemeClr val="tx1">
                    <a:lumMod val="75000"/>
                    <a:lumOff val="25000"/>
                  </a:schemeClr>
                </a:solidFill>
              </a:rPr>
              <a:t>stats=</a:t>
            </a:r>
            <a:r>
              <a:rPr lang="en-US" spc="150" dirty="0" err="1">
                <a:solidFill>
                  <a:schemeClr val="tx1">
                    <a:lumMod val="75000"/>
                    <a:lumOff val="25000"/>
                  </a:schemeClr>
                </a:solidFill>
              </a:rPr>
              <a:t>regionprops</a:t>
            </a:r>
            <a:r>
              <a:rPr lang="en-US" spc="150" dirty="0">
                <a:solidFill>
                  <a:schemeClr val="tx1">
                    <a:lumMod val="75000"/>
                    <a:lumOff val="25000"/>
                  </a:schemeClr>
                </a:solidFill>
              </a:rPr>
              <a:t>(</a:t>
            </a:r>
            <a:r>
              <a:rPr lang="en-US" spc="150" dirty="0" err="1">
                <a:solidFill>
                  <a:schemeClr val="tx1">
                    <a:lumMod val="75000"/>
                    <a:lumOff val="25000"/>
                  </a:schemeClr>
                </a:solidFill>
              </a:rPr>
              <a:t>label,'Solidity','Area</a:t>
            </a:r>
            <a:r>
              <a:rPr lang="en-US" spc="150" dirty="0">
                <a:solidFill>
                  <a:schemeClr val="tx1">
                    <a:lumMod val="75000"/>
                    <a:lumOff val="25000"/>
                  </a:schemeClr>
                </a:solidFill>
              </a:rPr>
              <a:t>’);</a:t>
            </a:r>
          </a:p>
          <a:p>
            <a:pPr>
              <a:lnSpc>
                <a:spcPct val="130000"/>
              </a:lnSpc>
              <a:spcBef>
                <a:spcPts val="930"/>
              </a:spcBef>
              <a:buFont typeface="Corbel" panose="020B0503020204020204" pitchFamily="34" charset="0"/>
            </a:pPr>
            <a:r>
              <a:rPr lang="en-US" spc="150" dirty="0">
                <a:solidFill>
                  <a:schemeClr val="tx1">
                    <a:lumMod val="75000"/>
                    <a:lumOff val="25000"/>
                  </a:schemeClr>
                </a:solidFill>
              </a:rPr>
              <a:t> -&gt; </a:t>
            </a:r>
            <a:r>
              <a:rPr lang="en-US" spc="150" dirty="0" err="1">
                <a:solidFill>
                  <a:schemeClr val="tx1">
                    <a:lumMod val="75000"/>
                    <a:lumOff val="25000"/>
                  </a:schemeClr>
                </a:solidFill>
              </a:rPr>
              <a:t>regionprops</a:t>
            </a:r>
            <a:r>
              <a:rPr lang="en-US" spc="150" dirty="0">
                <a:solidFill>
                  <a:schemeClr val="tx1">
                    <a:lumMod val="75000"/>
                    <a:lumOff val="25000"/>
                  </a:schemeClr>
                </a:solidFill>
              </a:rPr>
              <a:t> finds unique objects in binary images using 8-connected 	neighborhoods for 2-D images and maximal connectivity for higher 	dimension images.</a:t>
            </a:r>
          </a:p>
          <a:p>
            <a:pPr>
              <a:lnSpc>
                <a:spcPct val="130000"/>
              </a:lnSpc>
              <a:spcBef>
                <a:spcPts val="930"/>
              </a:spcBef>
              <a:buFont typeface="Corbel" panose="020B0503020204020204" pitchFamily="34" charset="0"/>
            </a:pPr>
            <a:r>
              <a:rPr lang="en-US" b="1" spc="150" dirty="0">
                <a:solidFill>
                  <a:schemeClr val="tx1">
                    <a:lumMod val="75000"/>
                    <a:lumOff val="25000"/>
                  </a:schemeClr>
                </a:solidFill>
              </a:rPr>
              <a:t>5) </a:t>
            </a:r>
            <a:r>
              <a:rPr lang="en-US" spc="150" dirty="0">
                <a:solidFill>
                  <a:schemeClr val="tx1">
                    <a:lumMod val="75000"/>
                    <a:lumOff val="25000"/>
                  </a:schemeClr>
                </a:solidFill>
              </a:rPr>
              <a:t>The fundamental idea is detecting max intensity area identification from a binary image →</a:t>
            </a:r>
          </a:p>
          <a:p>
            <a:pPr>
              <a:lnSpc>
                <a:spcPct val="130000"/>
              </a:lnSpc>
              <a:spcBef>
                <a:spcPts val="930"/>
              </a:spcBef>
              <a:buFont typeface="Corbel" panose="020B0503020204020204" pitchFamily="34" charset="0"/>
            </a:pPr>
            <a:endParaRPr lang="en-US" spc="150" dirty="0">
              <a:solidFill>
                <a:schemeClr val="tx1">
                  <a:lumMod val="75000"/>
                  <a:lumOff val="25000"/>
                </a:schemeClr>
              </a:solidFill>
            </a:endParaRPr>
          </a:p>
        </p:txBody>
      </p:sp>
      <p:pic>
        <p:nvPicPr>
          <p:cNvPr id="4" name="Picture 4">
            <a:extLst>
              <a:ext uri="{FF2B5EF4-FFF2-40B4-BE49-F238E27FC236}">
                <a16:creationId xmlns:a16="http://schemas.microsoft.com/office/drawing/2014/main" id="{CBB33131-B1F8-A8E6-1697-1EDC2B4B7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3272564"/>
            <a:ext cx="63817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82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2" name="Freeform: Shape 11">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TextBox 2">
            <a:extLst>
              <a:ext uri="{FF2B5EF4-FFF2-40B4-BE49-F238E27FC236}">
                <a16:creationId xmlns:a16="http://schemas.microsoft.com/office/drawing/2014/main" id="{C3637651-3C71-2E95-64D6-E4DE6398B9F8}"/>
              </a:ext>
            </a:extLst>
          </p:cNvPr>
          <p:cNvSpPr txBox="1"/>
          <p:nvPr/>
        </p:nvSpPr>
        <p:spPr>
          <a:xfrm>
            <a:off x="805243" y="877094"/>
            <a:ext cx="10048501" cy="5103812"/>
          </a:xfrm>
          <a:prstGeom prst="rect">
            <a:avLst/>
          </a:prstGeom>
        </p:spPr>
        <p:txBody>
          <a:bodyPr vert="horz" lIns="109728" tIns="109728" rIns="109728" bIns="91440" rtlCol="0">
            <a:normAutofit fontScale="92500" lnSpcReduction="10000"/>
          </a:bodyPr>
          <a:lstStyle/>
          <a:p>
            <a:pPr>
              <a:lnSpc>
                <a:spcPct val="130000"/>
              </a:lnSpc>
              <a:spcBef>
                <a:spcPts val="930"/>
              </a:spcBef>
              <a:buFont typeface="Corbel" panose="020B0503020204020204" pitchFamily="34" charset="0"/>
            </a:pPr>
            <a:r>
              <a:rPr lang="en-US" sz="1600" b="1" spc="150" dirty="0">
                <a:solidFill>
                  <a:schemeClr val="tx1">
                    <a:lumMod val="85000"/>
                    <a:lumOff val="15000"/>
                  </a:schemeClr>
                </a:solidFill>
              </a:rPr>
              <a:t>6) To return the maximum density region</a:t>
            </a:r>
            <a:r>
              <a:rPr lang="en-US" sz="1600" spc="150" dirty="0">
                <a:solidFill>
                  <a:schemeClr val="tx1">
                    <a:lumMod val="75000"/>
                    <a:lumOff val="25000"/>
                  </a:schemeClr>
                </a:solidFill>
              </a:rPr>
              <a:t>→ tumor=</a:t>
            </a:r>
            <a:r>
              <a:rPr lang="en-US" sz="1600" spc="150" dirty="0" err="1">
                <a:solidFill>
                  <a:schemeClr val="tx1">
                    <a:lumMod val="75000"/>
                    <a:lumOff val="25000"/>
                  </a:schemeClr>
                </a:solidFill>
              </a:rPr>
              <a:t>ismember</a:t>
            </a:r>
            <a:r>
              <a:rPr lang="en-US" sz="1600" spc="150" dirty="0">
                <a:solidFill>
                  <a:schemeClr val="tx1">
                    <a:lumMod val="75000"/>
                    <a:lumOff val="25000"/>
                  </a:schemeClr>
                </a:solidFill>
              </a:rPr>
              <a:t>(</a:t>
            </a:r>
            <a:r>
              <a:rPr lang="en-US" sz="1600" spc="150" dirty="0" err="1">
                <a:solidFill>
                  <a:schemeClr val="tx1">
                    <a:lumMod val="75000"/>
                    <a:lumOff val="25000"/>
                  </a:schemeClr>
                </a:solidFill>
              </a:rPr>
              <a:t>label,tumor_label</a:t>
            </a:r>
            <a:r>
              <a:rPr lang="en-US" sz="1600" spc="150" dirty="0">
                <a:solidFill>
                  <a:schemeClr val="tx1">
                    <a:lumMod val="75000"/>
                    <a:lumOff val="25000"/>
                  </a:schemeClr>
                </a:solidFill>
              </a:rPr>
              <a:t>);</a:t>
            </a:r>
          </a:p>
          <a:p>
            <a:pPr>
              <a:lnSpc>
                <a:spcPct val="130000"/>
              </a:lnSpc>
              <a:spcBef>
                <a:spcPts val="930"/>
              </a:spcBef>
              <a:buFont typeface="Corbel" panose="020B0503020204020204" pitchFamily="34" charset="0"/>
            </a:pPr>
            <a:r>
              <a:rPr lang="en-US" sz="1600" spc="150" dirty="0">
                <a:solidFill>
                  <a:schemeClr val="tx1">
                    <a:lumMod val="75000"/>
                    <a:lumOff val="25000"/>
                  </a:schemeClr>
                </a:solidFill>
              </a:rPr>
              <a:t> -&gt; returns an array containing logical 1 (true) where the data in A is found in B. Elsewhere, the array contains logical 0 (false).</a:t>
            </a:r>
          </a:p>
          <a:p>
            <a:pPr>
              <a:lnSpc>
                <a:spcPct val="130000"/>
              </a:lnSpc>
              <a:spcBef>
                <a:spcPts val="930"/>
              </a:spcBef>
              <a:buFont typeface="Corbel" panose="020B0503020204020204" pitchFamily="34" charset="0"/>
            </a:pPr>
            <a:r>
              <a:rPr lang="en-US" sz="1600" spc="150" dirty="0">
                <a:solidFill>
                  <a:schemeClr val="tx1">
                    <a:lumMod val="75000"/>
                    <a:lumOff val="25000"/>
                  </a:schemeClr>
                </a:solidFill>
              </a:rPr>
              <a:t>It will return a matrix containing logical 1 (true) where the max intensity part is found in original image. Elsewhere, the array contains logical 0 (false).</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rPr>
              <a:t>7) To locate the maximum area region in the label matrix→ </a:t>
            </a:r>
          </a:p>
          <a:p>
            <a:pPr>
              <a:lnSpc>
                <a:spcPct val="130000"/>
              </a:lnSpc>
              <a:spcBef>
                <a:spcPts val="930"/>
              </a:spcBef>
              <a:buFont typeface="Corbel" panose="020B0503020204020204" pitchFamily="34" charset="0"/>
            </a:pPr>
            <a:r>
              <a:rPr lang="en-US" sz="1600" spc="150" dirty="0">
                <a:solidFill>
                  <a:schemeClr val="tx1">
                    <a:lumMod val="75000"/>
                    <a:lumOff val="25000"/>
                  </a:schemeClr>
                </a:solidFill>
              </a:rPr>
              <a:t>	tumor = </a:t>
            </a:r>
            <a:r>
              <a:rPr lang="en-US" sz="1600" spc="150" dirty="0" err="1">
                <a:solidFill>
                  <a:schemeClr val="tx1">
                    <a:lumMod val="75000"/>
                    <a:lumOff val="25000"/>
                  </a:schemeClr>
                </a:solidFill>
              </a:rPr>
              <a:t>ismember</a:t>
            </a:r>
            <a:r>
              <a:rPr lang="en-US" sz="1600" spc="150" dirty="0">
                <a:solidFill>
                  <a:schemeClr val="tx1">
                    <a:lumMod val="75000"/>
                    <a:lumOff val="25000"/>
                  </a:schemeClr>
                </a:solidFill>
              </a:rPr>
              <a:t>(</a:t>
            </a:r>
            <a:r>
              <a:rPr lang="en-US" sz="1600" spc="150" dirty="0" err="1">
                <a:solidFill>
                  <a:schemeClr val="tx1">
                    <a:lumMod val="75000"/>
                    <a:lumOff val="25000"/>
                  </a:schemeClr>
                </a:solidFill>
              </a:rPr>
              <a:t>label,tumor_label</a:t>
            </a:r>
            <a:r>
              <a:rPr lang="en-US" sz="1600" spc="150" dirty="0">
                <a:solidFill>
                  <a:schemeClr val="tx1">
                    <a:lumMod val="75000"/>
                    <a:lumOff val="25000"/>
                  </a:schemeClr>
                </a:solidFill>
              </a:rPr>
              <a:t>);</a:t>
            </a:r>
          </a:p>
          <a:p>
            <a:pPr>
              <a:lnSpc>
                <a:spcPct val="130000"/>
              </a:lnSpc>
              <a:spcBef>
                <a:spcPts val="930"/>
              </a:spcBef>
              <a:buFont typeface="Corbel" panose="020B0503020204020204" pitchFamily="34" charset="0"/>
            </a:pPr>
            <a:r>
              <a:rPr lang="en-US" sz="1600" spc="150" dirty="0">
                <a:solidFill>
                  <a:schemeClr val="tx1">
                    <a:lumMod val="75000"/>
                    <a:lumOff val="25000"/>
                  </a:schemeClr>
                </a:solidFill>
              </a:rPr>
              <a:t>-&gt; </a:t>
            </a:r>
            <a:r>
              <a:rPr lang="en-US" sz="1600" spc="150" dirty="0" err="1">
                <a:solidFill>
                  <a:schemeClr val="tx1">
                    <a:lumMod val="75000"/>
                    <a:lumOff val="25000"/>
                  </a:schemeClr>
                </a:solidFill>
              </a:rPr>
              <a:t>ismember</a:t>
            </a:r>
            <a:r>
              <a:rPr lang="en-US" sz="1600" spc="150" dirty="0">
                <a:solidFill>
                  <a:schemeClr val="tx1">
                    <a:lumMod val="75000"/>
                    <a:lumOff val="25000"/>
                  </a:schemeClr>
                </a:solidFill>
              </a:rPr>
              <a:t>(A,B) returns an array containing logical 1 (true) where the data in A is found in B. Elsewhere, the array contains logical 0 (false).</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rPr>
              <a:t>8) To add pixels to the boundary of the tumor → </a:t>
            </a:r>
            <a:r>
              <a:rPr lang="en-US" sz="1600" spc="150" dirty="0">
                <a:solidFill>
                  <a:schemeClr val="tx1">
                    <a:lumMod val="75000"/>
                    <a:lumOff val="25000"/>
                  </a:schemeClr>
                </a:solidFill>
              </a:rPr>
              <a:t>tumor=</a:t>
            </a:r>
            <a:r>
              <a:rPr lang="en-US" sz="1600" spc="150" dirty="0" err="1">
                <a:solidFill>
                  <a:schemeClr val="tx1">
                    <a:lumMod val="75000"/>
                    <a:lumOff val="25000"/>
                  </a:schemeClr>
                </a:solidFill>
              </a:rPr>
              <a:t>imdilate</a:t>
            </a:r>
            <a:r>
              <a:rPr lang="en-US" sz="1600" spc="150" dirty="0">
                <a:solidFill>
                  <a:schemeClr val="tx1">
                    <a:lumMod val="75000"/>
                    <a:lumOff val="25000"/>
                  </a:schemeClr>
                </a:solidFill>
              </a:rPr>
              <a:t>(</a:t>
            </a:r>
            <a:r>
              <a:rPr lang="en-US" sz="1600" spc="150" dirty="0" err="1">
                <a:solidFill>
                  <a:schemeClr val="tx1">
                    <a:lumMod val="75000"/>
                    <a:lumOff val="25000"/>
                  </a:schemeClr>
                </a:solidFill>
              </a:rPr>
              <a:t>tumor,se</a:t>
            </a:r>
            <a:r>
              <a:rPr lang="en-US" sz="1600" spc="150" dirty="0">
                <a:solidFill>
                  <a:schemeClr val="tx1">
                    <a:lumMod val="75000"/>
                    <a:lumOff val="25000"/>
                  </a:schemeClr>
                </a:solidFill>
              </a:rPr>
              <a:t>);</a:t>
            </a:r>
          </a:p>
          <a:p>
            <a:pPr>
              <a:lnSpc>
                <a:spcPct val="130000"/>
              </a:lnSpc>
              <a:spcBef>
                <a:spcPts val="930"/>
              </a:spcBef>
              <a:buFont typeface="Corbel" panose="020B0503020204020204" pitchFamily="34" charset="0"/>
            </a:pPr>
            <a:r>
              <a:rPr lang="en-US" sz="1600" spc="150" dirty="0">
                <a:solidFill>
                  <a:schemeClr val="tx1">
                    <a:lumMod val="75000"/>
                    <a:lumOff val="25000"/>
                  </a:schemeClr>
                </a:solidFill>
              </a:rPr>
              <a:t> -&gt; dilates the grayscale, binary, or packed binary image I using the structuring element SE.</a:t>
            </a:r>
          </a:p>
          <a:p>
            <a:pPr>
              <a:lnSpc>
                <a:spcPct val="130000"/>
              </a:lnSpc>
              <a:spcBef>
                <a:spcPts val="930"/>
              </a:spcBef>
              <a:buFont typeface="Corbel" panose="020B0503020204020204" pitchFamily="34" charset="0"/>
            </a:pPr>
            <a:r>
              <a:rPr lang="en-US" sz="1600" spc="150" dirty="0">
                <a:solidFill>
                  <a:schemeClr val="tx1">
                    <a:lumMod val="75000"/>
                    <a:lumOff val="25000"/>
                  </a:schemeClr>
                </a:solidFill>
              </a:rPr>
              <a:t>Dilation adds pixels to the boundaries of objects in an image. For that </a:t>
            </a:r>
            <a:r>
              <a:rPr lang="en-US" sz="1600" spc="150" dirty="0" err="1">
                <a:solidFill>
                  <a:schemeClr val="tx1">
                    <a:lumMod val="75000"/>
                    <a:lumOff val="25000"/>
                  </a:schemeClr>
                </a:solidFill>
              </a:rPr>
              <a:t>imdilate</a:t>
            </a:r>
            <a:r>
              <a:rPr lang="en-US" sz="1600" spc="150" dirty="0">
                <a:solidFill>
                  <a:schemeClr val="tx1">
                    <a:lumMod val="75000"/>
                    <a:lumOff val="25000"/>
                  </a:schemeClr>
                </a:solidFill>
              </a:rPr>
              <a:t> is used.</a:t>
            </a:r>
          </a:p>
          <a:p>
            <a:pPr>
              <a:lnSpc>
                <a:spcPct val="130000"/>
              </a:lnSpc>
              <a:spcBef>
                <a:spcPts val="930"/>
              </a:spcBef>
              <a:buFont typeface="Corbel" panose="020B0503020204020204" pitchFamily="34" charset="0"/>
            </a:pPr>
            <a:r>
              <a:rPr lang="en-US" sz="1600" b="1" spc="150" dirty="0">
                <a:solidFill>
                  <a:schemeClr val="tx1">
                    <a:lumMod val="75000"/>
                    <a:lumOff val="25000"/>
                  </a:schemeClr>
                </a:solidFill>
              </a:rPr>
              <a:t>9) </a:t>
            </a:r>
            <a:r>
              <a:rPr lang="en-US" sz="1600" spc="150" dirty="0">
                <a:solidFill>
                  <a:schemeClr val="tx1">
                    <a:lumMod val="75000"/>
                    <a:lumOff val="25000"/>
                  </a:schemeClr>
                </a:solidFill>
              </a:rPr>
              <a:t>The rest of the code simply plots all the images to display results.</a:t>
            </a:r>
          </a:p>
          <a:p>
            <a:pPr>
              <a:lnSpc>
                <a:spcPct val="130000"/>
              </a:lnSpc>
              <a:spcBef>
                <a:spcPts val="930"/>
              </a:spcBef>
              <a:buFont typeface="Corbel" panose="020B0503020204020204" pitchFamily="34" charset="0"/>
            </a:pPr>
            <a:endParaRPr lang="en-US" sz="1600" spc="150" dirty="0">
              <a:solidFill>
                <a:schemeClr val="tx1">
                  <a:lumMod val="75000"/>
                  <a:lumOff val="25000"/>
                </a:schemeClr>
              </a:solidFill>
            </a:endParaRPr>
          </a:p>
          <a:p>
            <a:pPr>
              <a:lnSpc>
                <a:spcPct val="130000"/>
              </a:lnSpc>
              <a:spcBef>
                <a:spcPts val="930"/>
              </a:spcBef>
              <a:buFont typeface="Corbel" panose="020B0503020204020204" pitchFamily="34" charset="0"/>
            </a:pPr>
            <a:endParaRPr lang="en-US" sz="1600" spc="150" dirty="0">
              <a:solidFill>
                <a:schemeClr val="tx1">
                  <a:lumMod val="75000"/>
                  <a:lumOff val="25000"/>
                </a:schemeClr>
              </a:solidFill>
            </a:endParaRPr>
          </a:p>
          <a:p>
            <a:pPr>
              <a:lnSpc>
                <a:spcPct val="130000"/>
              </a:lnSpc>
              <a:spcBef>
                <a:spcPts val="930"/>
              </a:spcBef>
              <a:buFont typeface="Corbel" panose="020B0503020204020204" pitchFamily="34" charset="0"/>
            </a:pPr>
            <a:endParaRPr lang="en-US" sz="1400" spc="150" dirty="0">
              <a:solidFill>
                <a:schemeClr val="tx1">
                  <a:lumMod val="75000"/>
                  <a:lumOff val="25000"/>
                </a:schemeClr>
              </a:solidFill>
            </a:endParaRPr>
          </a:p>
        </p:txBody>
      </p:sp>
    </p:spTree>
    <p:extLst>
      <p:ext uri="{BB962C8B-B14F-4D97-AF65-F5344CB8AC3E}">
        <p14:creationId xmlns:p14="http://schemas.microsoft.com/office/powerpoint/2010/main" val="369265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2057-09D3-0D75-1CC4-FCFE842F8B5C}"/>
              </a:ext>
            </a:extLst>
          </p:cNvPr>
          <p:cNvSpPr>
            <a:spLocks noGrp="1"/>
          </p:cNvSpPr>
          <p:nvPr>
            <p:ph type="title"/>
          </p:nvPr>
        </p:nvSpPr>
        <p:spPr/>
        <p:txBody>
          <a:bodyPr>
            <a:normAutofit/>
          </a:bodyPr>
          <a:lstStyle/>
          <a:p>
            <a:pPr algn="ctr"/>
            <a:r>
              <a:rPr lang="en-IN" sz="5400" dirty="0"/>
              <a:t>Results</a:t>
            </a:r>
          </a:p>
        </p:txBody>
      </p:sp>
      <p:pic>
        <p:nvPicPr>
          <p:cNvPr id="1026" name="Picture 2">
            <a:extLst>
              <a:ext uri="{FF2B5EF4-FFF2-40B4-BE49-F238E27FC236}">
                <a16:creationId xmlns:a16="http://schemas.microsoft.com/office/drawing/2014/main" id="{540845D9-CE56-74BB-F332-F9D6EE6793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330"/>
          <a:stretch/>
        </p:blipFill>
        <p:spPr bwMode="auto">
          <a:xfrm>
            <a:off x="1136516" y="2603260"/>
            <a:ext cx="9918967" cy="321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35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2099-109D-EF52-1AF6-957E4914F18C}"/>
              </a:ext>
            </a:extLst>
          </p:cNvPr>
          <p:cNvSpPr>
            <a:spLocks noGrp="1"/>
          </p:cNvSpPr>
          <p:nvPr>
            <p:ph type="title"/>
          </p:nvPr>
        </p:nvSpPr>
        <p:spPr/>
        <p:txBody>
          <a:bodyPr>
            <a:normAutofit/>
          </a:bodyPr>
          <a:lstStyle/>
          <a:p>
            <a:pPr algn="ctr"/>
            <a:r>
              <a:rPr lang="en-IN" sz="5400" dirty="0"/>
              <a:t>References</a:t>
            </a:r>
          </a:p>
        </p:txBody>
      </p:sp>
      <p:sp>
        <p:nvSpPr>
          <p:cNvPr id="3" name="TextBox 2">
            <a:extLst>
              <a:ext uri="{FF2B5EF4-FFF2-40B4-BE49-F238E27FC236}">
                <a16:creationId xmlns:a16="http://schemas.microsoft.com/office/drawing/2014/main" id="{BCEE0AB2-0FE6-5FE3-6BE8-8AD66619781D}"/>
              </a:ext>
            </a:extLst>
          </p:cNvPr>
          <p:cNvSpPr txBox="1"/>
          <p:nvPr/>
        </p:nvSpPr>
        <p:spPr>
          <a:xfrm>
            <a:off x="1920240" y="2179675"/>
            <a:ext cx="8770571" cy="4401205"/>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For more details about the project, check this link→</a:t>
            </a:r>
          </a:p>
          <a:p>
            <a:pPr marL="285750" indent="-285750">
              <a:buFont typeface="Wingdings" panose="05000000000000000000" pitchFamily="2" charset="2"/>
              <a:buChar char="Ø"/>
            </a:pPr>
            <a:endParaRPr lang="en-US" sz="1400" dirty="0"/>
          </a:p>
          <a:p>
            <a:r>
              <a:rPr lang="en-US" sz="1400" dirty="0">
                <a:hlinkClick r:id="rId2"/>
              </a:rPr>
              <a:t>https://in.mathworks.com/help/images/segment-3d-brain-tumor-using-deep-learning.html</a:t>
            </a:r>
            <a:endParaRPr lang="en-US" sz="1400" dirty="0"/>
          </a:p>
          <a:p>
            <a:endParaRPr lang="en-US" sz="1400" dirty="0"/>
          </a:p>
          <a:p>
            <a:r>
              <a:rPr lang="en-US" sz="1400" dirty="0">
                <a:hlinkClick r:id="rId3"/>
              </a:rPr>
              <a:t>https://www.matlabcoding.com/2019/09/3d-image-segmentation-of-brain-tumors.html</a:t>
            </a:r>
            <a:endParaRPr lang="en-US" sz="1400" dirty="0"/>
          </a:p>
          <a:p>
            <a:endParaRPr lang="en-US" sz="1400" dirty="0"/>
          </a:p>
          <a:p>
            <a:pPr marL="285750" indent="-285750">
              <a:buFont typeface="Wingdings" panose="05000000000000000000" pitchFamily="2" charset="2"/>
              <a:buChar char="Ø"/>
            </a:pPr>
            <a:r>
              <a:rPr lang="en-US" sz="1400" dirty="0" err="1"/>
              <a:t>bwlabel</a:t>
            </a:r>
            <a:r>
              <a:rPr lang="en-US" sz="1400" dirty="0"/>
              <a:t> function study →</a:t>
            </a:r>
          </a:p>
          <a:p>
            <a:endParaRPr lang="en-US" sz="1400" dirty="0"/>
          </a:p>
          <a:p>
            <a:r>
              <a:rPr lang="en-US" sz="1400" dirty="0">
                <a:hlinkClick r:id="rId4"/>
              </a:rPr>
              <a:t>https://in.mathworks.com/help/images/ref/bwlabel.html</a:t>
            </a:r>
            <a:endParaRPr lang="en-US" sz="1400" dirty="0"/>
          </a:p>
          <a:p>
            <a:endParaRPr lang="en-US" sz="1400" dirty="0"/>
          </a:p>
          <a:p>
            <a:pPr marL="285750" indent="-285750">
              <a:buFont typeface="Wingdings" panose="05000000000000000000" pitchFamily="2" charset="2"/>
              <a:buChar char="Ø"/>
            </a:pPr>
            <a:r>
              <a:rPr lang="en-US" sz="1400" dirty="0" err="1"/>
              <a:t>regionprops</a:t>
            </a:r>
            <a:r>
              <a:rPr lang="en-US" sz="1400" dirty="0"/>
              <a:t> function study →</a:t>
            </a:r>
          </a:p>
          <a:p>
            <a:endParaRPr lang="en-US" sz="1400" dirty="0"/>
          </a:p>
          <a:p>
            <a:r>
              <a:rPr lang="en-US" sz="1400" dirty="0">
                <a:hlinkClick r:id="rId5"/>
              </a:rPr>
              <a:t>https://in.mathworks.com/help/images/ref/regionprops.html</a:t>
            </a:r>
            <a:endParaRPr lang="en-US" sz="1400" dirty="0"/>
          </a:p>
          <a:p>
            <a:endParaRPr lang="en-IN" sz="1400" dirty="0"/>
          </a:p>
          <a:p>
            <a:pPr marL="285750" indent="-285750">
              <a:buFont typeface="Wingdings" panose="05000000000000000000" pitchFamily="2" charset="2"/>
              <a:buChar char="Ø"/>
            </a:pPr>
            <a:r>
              <a:rPr lang="en-US" sz="1400" dirty="0" err="1"/>
              <a:t>ismember</a:t>
            </a:r>
            <a:r>
              <a:rPr lang="en-US" sz="1400" dirty="0"/>
              <a:t> study→</a:t>
            </a:r>
          </a:p>
          <a:p>
            <a:endParaRPr lang="en-US" sz="1400" dirty="0"/>
          </a:p>
          <a:p>
            <a:r>
              <a:rPr lang="en-US" sz="1400" dirty="0">
                <a:hlinkClick r:id="rId6"/>
              </a:rPr>
              <a:t>https://in.mathworks.com/help/matlab/ref/ismember.html</a:t>
            </a:r>
            <a:endParaRPr lang="en-US" sz="1400" dirty="0"/>
          </a:p>
          <a:p>
            <a:endParaRPr lang="en-US" sz="1400" dirty="0"/>
          </a:p>
          <a:p>
            <a:endParaRPr lang="en-IN" sz="1400" dirty="0"/>
          </a:p>
        </p:txBody>
      </p:sp>
    </p:spTree>
    <p:extLst>
      <p:ext uri="{BB962C8B-B14F-4D97-AF65-F5344CB8AC3E}">
        <p14:creationId xmlns:p14="http://schemas.microsoft.com/office/powerpoint/2010/main" val="440704919"/>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1268</TotalTime>
  <Words>1007</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Meiryo</vt:lpstr>
      <vt:lpstr>Arial</vt:lpstr>
      <vt:lpstr>Corbel</vt:lpstr>
      <vt:lpstr>Courier New</vt:lpstr>
      <vt:lpstr>Wingdings</vt:lpstr>
      <vt:lpstr>SketchLinesVTI</vt:lpstr>
      <vt:lpstr>PowerPoint Presentation</vt:lpstr>
      <vt:lpstr>Introduction</vt:lpstr>
      <vt:lpstr>PowerPoint Presentation</vt:lpstr>
      <vt:lpstr>PowerPoint Presentation</vt:lpstr>
      <vt:lpstr>PowerPoint Presentation</vt:lpstr>
      <vt:lpstr>PowerPoint Presentation</vt:lpstr>
      <vt:lpstr>PowerPoint Presentation</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adiofficial1805@gmail.com</dc:creator>
  <cp:lastModifiedBy>Aditi Mishra</cp:lastModifiedBy>
  <cp:revision>1</cp:revision>
  <dcterms:created xsi:type="dcterms:W3CDTF">2024-04-20T21:56:23Z</dcterms:created>
  <dcterms:modified xsi:type="dcterms:W3CDTF">2024-04-30T20:29:08Z</dcterms:modified>
</cp:coreProperties>
</file>