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98" r:id="rId7"/>
    <p:sldId id="261" r:id="rId8"/>
    <p:sldId id="299" r:id="rId9"/>
    <p:sldId id="262" r:id="rId10"/>
    <p:sldId id="300" r:id="rId11"/>
    <p:sldId id="304" r:id="rId12"/>
    <p:sldId id="301" r:id="rId13"/>
    <p:sldId id="305" r:id="rId14"/>
    <p:sldId id="302" r:id="rId15"/>
    <p:sldId id="264" r:id="rId16"/>
    <p:sldId id="306" r:id="rId17"/>
    <p:sldId id="311" r:id="rId18"/>
    <p:sldId id="307" r:id="rId19"/>
    <p:sldId id="312" r:id="rId20"/>
    <p:sldId id="313" r:id="rId21"/>
    <p:sldId id="308" r:id="rId22"/>
    <p:sldId id="303" r:id="rId23"/>
    <p:sldId id="310" r:id="rId24"/>
    <p:sldId id="268" r:id="rId25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8"/>
    </p:embeddedFont>
    <p:embeddedFont>
      <p:font typeface="Anaheim" panose="020B0604020202020204" charset="0"/>
      <p:regular r:id="rId29"/>
    </p:embeddedFont>
    <p:embeddedFont>
      <p:font typeface="Angsana New" panose="02020603050405020304" pitchFamily="18" charset="-34"/>
      <p:regular r:id="rId30"/>
      <p:bold r:id="rId31"/>
    </p:embeddedFont>
    <p:embeddedFont>
      <p:font typeface="Arimo" panose="020B0604020202020204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  <p:embeddedFont>
      <p:font typeface="Franklin Gothic Heavy" panose="020B0903020102020204" pitchFamily="34" charset="0"/>
      <p:regular r:id="rId37"/>
      <p:italic r:id="rId38"/>
    </p:embeddedFont>
    <p:embeddedFont>
      <p:font typeface="Poppins ExtraBold" panose="00000900000000000000" pitchFamily="2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3B2"/>
    <a:srgbClr val="F0EBE4"/>
    <a:srgbClr val="4C6A78"/>
    <a:srgbClr val="E0B4A4"/>
    <a:srgbClr val="1C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57" autoAdjust="0"/>
  </p:normalViewPr>
  <p:slideViewPr>
    <p:cSldViewPr snapToGrid="0">
      <p:cViewPr varScale="1">
        <p:scale>
          <a:sx n="146" d="100"/>
          <a:sy n="146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4" Type="http://customschemas.google.com/relationships/presentationmetadata" Target="metadata"/><Relationship Id="rId69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79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59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6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240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843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42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71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105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5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969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18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61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103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96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57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6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Picture 11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AC4E2BC0-673F-2CB8-F9E9-40FE72667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8342"/>
          <a:stretch/>
        </p:blipFill>
        <p:spPr>
          <a:xfrm>
            <a:off x="3971987" y="611399"/>
            <a:ext cx="843915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5670BD-B7C7-D9DC-ADBD-4B53C62A7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3" y="2106753"/>
            <a:ext cx="7213842" cy="652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E51404-B761-A9DA-AB0E-144DD0277FD8}"/>
              </a:ext>
            </a:extLst>
          </p:cNvPr>
          <p:cNvSpPr txBox="1"/>
          <p:nvPr/>
        </p:nvSpPr>
        <p:spPr>
          <a:xfrm>
            <a:off x="1345944" y="298857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000" kern="1200" dirty="0">
                <a:solidFill>
                  <a:srgbClr val="4472C4">
                    <a:lumMod val="50000"/>
                  </a:srgbClr>
                </a:solidFill>
                <a:latin typeface="Franklin Gothic Heavy" panose="020B0903020102020204" pitchFamily="34" charset="0"/>
                <a:ea typeface="Fredoka One"/>
                <a:cs typeface="Fredoka One"/>
                <a:sym typeface="Fredoka One"/>
              </a:rPr>
              <a:t>Department of </a:t>
            </a:r>
            <a:br>
              <a:rPr lang="en-US" sz="2000" kern="1200" dirty="0">
                <a:solidFill>
                  <a:srgbClr val="4472C4">
                    <a:lumMod val="50000"/>
                  </a:srgbClr>
                </a:solidFill>
                <a:latin typeface="Franklin Gothic Heavy" panose="020B0903020102020204" pitchFamily="34" charset="0"/>
                <a:ea typeface="Fredoka One"/>
                <a:cs typeface="Fredoka One"/>
                <a:sym typeface="Fredoka One"/>
              </a:rPr>
            </a:br>
            <a:r>
              <a:rPr lang="en-US" sz="2000" kern="1200" dirty="0">
                <a:solidFill>
                  <a:srgbClr val="4472C4">
                    <a:lumMod val="50000"/>
                  </a:srgbClr>
                </a:solidFill>
                <a:latin typeface="Franklin Gothic Heavy" panose="020B0903020102020204" pitchFamily="34" charset="0"/>
                <a:ea typeface="Fredoka One"/>
                <a:cs typeface="Fredoka One"/>
                <a:sym typeface="Fredoka One"/>
              </a:rPr>
              <a:t>Computer Science And Engineering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dirty="0"/>
              <a:t>Objectives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658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95B65E-D242-A55A-37C0-9B5955AF99ED}"/>
              </a:ext>
            </a:extLst>
          </p:cNvPr>
          <p:cNvSpPr/>
          <p:nvPr/>
        </p:nvSpPr>
        <p:spPr>
          <a:xfrm>
            <a:off x="1503311" y="797380"/>
            <a:ext cx="5610497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Enhance Situational Awareness: Equip users with real-time perception of their surroundings through advanced sensors and AI algorithms.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C6DE19-B432-7303-B297-F3920391BFEA}"/>
              </a:ext>
            </a:extLst>
          </p:cNvPr>
          <p:cNvSpPr/>
          <p:nvPr/>
        </p:nvSpPr>
        <p:spPr>
          <a:xfrm>
            <a:off x="1503312" y="1635035"/>
            <a:ext cx="5610497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Empower Independent Navigation: Enable users to navigate familiar and unfamiliar environments confidently without relying on external assistance. 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10BC02-47F1-1446-B263-9B9ABBB0D845}"/>
              </a:ext>
            </a:extLst>
          </p:cNvPr>
          <p:cNvSpPr/>
          <p:nvPr/>
        </p:nvSpPr>
        <p:spPr>
          <a:xfrm>
            <a:off x="1503312" y="2472690"/>
            <a:ext cx="5610497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Safe and Secure Movement: Minimize potential risks by providing timely warnings and guidance to avoid collisions, falls, and other hazards. </a:t>
            </a:r>
            <a:endParaRPr lang="en-IN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02BB1B-CCFA-4411-27A5-9DDA36A9D383}"/>
              </a:ext>
            </a:extLst>
          </p:cNvPr>
          <p:cNvSpPr/>
          <p:nvPr/>
        </p:nvSpPr>
        <p:spPr>
          <a:xfrm>
            <a:off x="1503313" y="3310345"/>
            <a:ext cx="5610497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Prioritize User Privacy and Security: Ensure user data is protected and responsibly managed.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644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dirty="0"/>
              <a:t>Methodology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837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Methodology</a:t>
            </a:r>
          </a:p>
        </p:txBody>
      </p:sp>
      <p:sp>
        <p:nvSpPr>
          <p:cNvPr id="206" name="Google Shape;206;p9"/>
          <p:cNvSpPr txBox="1"/>
          <p:nvPr/>
        </p:nvSpPr>
        <p:spPr>
          <a:xfrm flipH="1">
            <a:off x="817519" y="1584417"/>
            <a:ext cx="253963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Requirement analysis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>
            <a:off x="817519" y="3226551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YOLO Object Detection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8" name="Google Shape;208;p9"/>
          <p:cNvSpPr txBox="1"/>
          <p:nvPr/>
        </p:nvSpPr>
        <p:spPr>
          <a:xfrm flipH="1">
            <a:off x="817532" y="2464682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Hardware Integration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Google Shape;451;p9">
            <a:extLst>
              <a:ext uri="{FF2B5EF4-FFF2-40B4-BE49-F238E27FC236}">
                <a16:creationId xmlns:a16="http://schemas.microsoft.com/office/drawing/2014/main" id="{9B1073C7-A03D-DB4B-943A-3E8D86125037}"/>
              </a:ext>
            </a:extLst>
          </p:cNvPr>
          <p:cNvSpPr/>
          <p:nvPr/>
        </p:nvSpPr>
        <p:spPr>
          <a:xfrm>
            <a:off x="423454" y="1629515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451;p9">
            <a:extLst>
              <a:ext uri="{FF2B5EF4-FFF2-40B4-BE49-F238E27FC236}">
                <a16:creationId xmlns:a16="http://schemas.microsoft.com/office/drawing/2014/main" id="{59BE1D72-3F97-EA11-2C87-8DB9647787B1}"/>
              </a:ext>
            </a:extLst>
          </p:cNvPr>
          <p:cNvSpPr/>
          <p:nvPr/>
        </p:nvSpPr>
        <p:spPr>
          <a:xfrm>
            <a:off x="423454" y="2503810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51;p9">
            <a:extLst>
              <a:ext uri="{FF2B5EF4-FFF2-40B4-BE49-F238E27FC236}">
                <a16:creationId xmlns:a16="http://schemas.microsoft.com/office/drawing/2014/main" id="{AB9D01FC-15DB-44E8-736E-A995DBEEFCF1}"/>
              </a:ext>
            </a:extLst>
          </p:cNvPr>
          <p:cNvSpPr/>
          <p:nvPr/>
        </p:nvSpPr>
        <p:spPr>
          <a:xfrm>
            <a:off x="423454" y="3241914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06;p9">
            <a:extLst>
              <a:ext uri="{FF2B5EF4-FFF2-40B4-BE49-F238E27FC236}">
                <a16:creationId xmlns:a16="http://schemas.microsoft.com/office/drawing/2014/main" id="{627503F8-2DBC-98F4-97EB-31413807C168}"/>
              </a:ext>
            </a:extLst>
          </p:cNvPr>
          <p:cNvSpPr txBox="1"/>
          <p:nvPr/>
        </p:nvSpPr>
        <p:spPr>
          <a:xfrm flipH="1">
            <a:off x="3121374" y="1460358"/>
            <a:ext cx="2713805" cy="7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GPS Module Integration (SIM808)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9" name="Google Shape;207;p9">
            <a:extLst>
              <a:ext uri="{FF2B5EF4-FFF2-40B4-BE49-F238E27FC236}">
                <a16:creationId xmlns:a16="http://schemas.microsoft.com/office/drawing/2014/main" id="{48F77B97-B667-A2D7-E7C1-50869150C340}"/>
              </a:ext>
            </a:extLst>
          </p:cNvPr>
          <p:cNvSpPr txBox="1"/>
          <p:nvPr/>
        </p:nvSpPr>
        <p:spPr>
          <a:xfrm flipH="1">
            <a:off x="3121373" y="3181453"/>
            <a:ext cx="271380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User Permissions and Preferences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0" name="Google Shape;208;p9">
            <a:extLst>
              <a:ext uri="{FF2B5EF4-FFF2-40B4-BE49-F238E27FC236}">
                <a16:creationId xmlns:a16="http://schemas.microsoft.com/office/drawing/2014/main" id="{CED75A6E-CA66-29E9-DD96-F96E3096137F}"/>
              </a:ext>
            </a:extLst>
          </p:cNvPr>
          <p:cNvSpPr txBox="1"/>
          <p:nvPr/>
        </p:nvSpPr>
        <p:spPr>
          <a:xfrm flipH="1">
            <a:off x="3121386" y="2419584"/>
            <a:ext cx="297423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Software Development for YOLO and GPS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1" name="Google Shape;451;p9">
            <a:extLst>
              <a:ext uri="{FF2B5EF4-FFF2-40B4-BE49-F238E27FC236}">
                <a16:creationId xmlns:a16="http://schemas.microsoft.com/office/drawing/2014/main" id="{7F89FF05-7B77-96A7-02CA-1689836B2CB9}"/>
              </a:ext>
            </a:extLst>
          </p:cNvPr>
          <p:cNvSpPr/>
          <p:nvPr/>
        </p:nvSpPr>
        <p:spPr>
          <a:xfrm>
            <a:off x="2727309" y="1584417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451;p9">
            <a:extLst>
              <a:ext uri="{FF2B5EF4-FFF2-40B4-BE49-F238E27FC236}">
                <a16:creationId xmlns:a16="http://schemas.microsoft.com/office/drawing/2014/main" id="{C32FA2FC-A2EE-7104-30A2-BF3591203477}"/>
              </a:ext>
            </a:extLst>
          </p:cNvPr>
          <p:cNvSpPr/>
          <p:nvPr/>
        </p:nvSpPr>
        <p:spPr>
          <a:xfrm>
            <a:off x="2727309" y="2458712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451;p9">
            <a:extLst>
              <a:ext uri="{FF2B5EF4-FFF2-40B4-BE49-F238E27FC236}">
                <a16:creationId xmlns:a16="http://schemas.microsoft.com/office/drawing/2014/main" id="{E2E84A5D-78C2-FBBE-4EB3-A3B6DC9CF641}"/>
              </a:ext>
            </a:extLst>
          </p:cNvPr>
          <p:cNvSpPr/>
          <p:nvPr/>
        </p:nvSpPr>
        <p:spPr>
          <a:xfrm>
            <a:off x="2727309" y="3196816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06;p9">
            <a:extLst>
              <a:ext uri="{FF2B5EF4-FFF2-40B4-BE49-F238E27FC236}">
                <a16:creationId xmlns:a16="http://schemas.microsoft.com/office/drawing/2014/main" id="{71584B72-FB10-3806-A30C-A29A4FCA47AA}"/>
              </a:ext>
            </a:extLst>
          </p:cNvPr>
          <p:cNvSpPr txBox="1"/>
          <p:nvPr/>
        </p:nvSpPr>
        <p:spPr>
          <a:xfrm flipH="1">
            <a:off x="6489689" y="1584417"/>
            <a:ext cx="253963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SMS-Based GPS Communication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7" name="Google Shape;451;p9">
            <a:extLst>
              <a:ext uri="{FF2B5EF4-FFF2-40B4-BE49-F238E27FC236}">
                <a16:creationId xmlns:a16="http://schemas.microsoft.com/office/drawing/2014/main" id="{64ECBF9D-5FA0-F6E7-6B7F-E6106C29DF9E}"/>
              </a:ext>
            </a:extLst>
          </p:cNvPr>
          <p:cNvSpPr/>
          <p:nvPr/>
        </p:nvSpPr>
        <p:spPr>
          <a:xfrm>
            <a:off x="6095624" y="1629515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08;p9">
            <a:extLst>
              <a:ext uri="{FF2B5EF4-FFF2-40B4-BE49-F238E27FC236}">
                <a16:creationId xmlns:a16="http://schemas.microsoft.com/office/drawing/2014/main" id="{4AA0EDF6-FD9F-D02F-53CC-787D570ADBAF}"/>
              </a:ext>
            </a:extLst>
          </p:cNvPr>
          <p:cNvSpPr txBox="1"/>
          <p:nvPr/>
        </p:nvSpPr>
        <p:spPr>
          <a:xfrm flipH="1">
            <a:off x="6489689" y="2379300"/>
            <a:ext cx="253963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Remote Monitoring System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9" name="Google Shape;451;p9">
            <a:extLst>
              <a:ext uri="{FF2B5EF4-FFF2-40B4-BE49-F238E27FC236}">
                <a16:creationId xmlns:a16="http://schemas.microsoft.com/office/drawing/2014/main" id="{B9877476-168D-F41A-85A1-F0610D4280D7}"/>
              </a:ext>
            </a:extLst>
          </p:cNvPr>
          <p:cNvSpPr/>
          <p:nvPr/>
        </p:nvSpPr>
        <p:spPr>
          <a:xfrm>
            <a:off x="6168620" y="2439761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07;p9">
            <a:extLst>
              <a:ext uri="{FF2B5EF4-FFF2-40B4-BE49-F238E27FC236}">
                <a16:creationId xmlns:a16="http://schemas.microsoft.com/office/drawing/2014/main" id="{D68B2B8C-C8EA-5F60-E23D-3FB3415E0AFE}"/>
              </a:ext>
            </a:extLst>
          </p:cNvPr>
          <p:cNvSpPr txBox="1"/>
          <p:nvPr/>
        </p:nvSpPr>
        <p:spPr>
          <a:xfrm flipH="1">
            <a:off x="6580479" y="3141062"/>
            <a:ext cx="271380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Testing and Calibration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" name="Google Shape;451;p9">
            <a:extLst>
              <a:ext uri="{FF2B5EF4-FFF2-40B4-BE49-F238E27FC236}">
                <a16:creationId xmlns:a16="http://schemas.microsoft.com/office/drawing/2014/main" id="{E09C266A-D9F7-FD1E-4448-D6E5FAC98CE9}"/>
              </a:ext>
            </a:extLst>
          </p:cNvPr>
          <p:cNvSpPr/>
          <p:nvPr/>
        </p:nvSpPr>
        <p:spPr>
          <a:xfrm>
            <a:off x="6186415" y="3156425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03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13422" y="2564066"/>
            <a:ext cx="6883130" cy="798754"/>
          </a:xfrm>
        </p:spPr>
        <p:txBody>
          <a:bodyPr/>
          <a:lstStyle/>
          <a:p>
            <a:pPr lvl="0"/>
            <a:r>
              <a:rPr lang="en-US" sz="5400" dirty="0"/>
              <a:t>System Architecture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9261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System Architecture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2A80E6F0-EAEB-0095-A0A6-73F147BDCA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3687" y="1268016"/>
            <a:ext cx="5109210" cy="3338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dirty="0"/>
              <a:t>Modules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5782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446806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Modules</a:t>
            </a:r>
          </a:p>
        </p:txBody>
      </p:sp>
      <p:sp>
        <p:nvSpPr>
          <p:cNvPr id="206" name="Google Shape;206;p9"/>
          <p:cNvSpPr txBox="1"/>
          <p:nvPr/>
        </p:nvSpPr>
        <p:spPr>
          <a:xfrm flipH="1">
            <a:off x="1448126" y="1780357"/>
            <a:ext cx="219993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Dataset Collection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>
            <a:off x="6652975" y="1780357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Training Network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8" name="Google Shape;208;p9"/>
          <p:cNvSpPr txBox="1"/>
          <p:nvPr/>
        </p:nvSpPr>
        <p:spPr>
          <a:xfrm flipH="1">
            <a:off x="4042143" y="1780357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500"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Data Pre-Processing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Google Shape;451;p9">
            <a:extLst>
              <a:ext uri="{FF2B5EF4-FFF2-40B4-BE49-F238E27FC236}">
                <a16:creationId xmlns:a16="http://schemas.microsoft.com/office/drawing/2014/main" id="{9B1073C7-A03D-DB4B-943A-3E8D86125037}"/>
              </a:ext>
            </a:extLst>
          </p:cNvPr>
          <p:cNvSpPr/>
          <p:nvPr/>
        </p:nvSpPr>
        <p:spPr>
          <a:xfrm>
            <a:off x="1054061" y="1825455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451;p9">
            <a:extLst>
              <a:ext uri="{FF2B5EF4-FFF2-40B4-BE49-F238E27FC236}">
                <a16:creationId xmlns:a16="http://schemas.microsoft.com/office/drawing/2014/main" id="{59BE1D72-3F97-EA11-2C87-8DB9647787B1}"/>
              </a:ext>
            </a:extLst>
          </p:cNvPr>
          <p:cNvSpPr/>
          <p:nvPr/>
        </p:nvSpPr>
        <p:spPr>
          <a:xfrm>
            <a:off x="3648065" y="1819485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51;p9">
            <a:extLst>
              <a:ext uri="{FF2B5EF4-FFF2-40B4-BE49-F238E27FC236}">
                <a16:creationId xmlns:a16="http://schemas.microsoft.com/office/drawing/2014/main" id="{AB9D01FC-15DB-44E8-736E-A995DBEEFCF1}"/>
              </a:ext>
            </a:extLst>
          </p:cNvPr>
          <p:cNvSpPr/>
          <p:nvPr/>
        </p:nvSpPr>
        <p:spPr>
          <a:xfrm>
            <a:off x="6258910" y="1795720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06;p9">
            <a:extLst>
              <a:ext uri="{FF2B5EF4-FFF2-40B4-BE49-F238E27FC236}">
                <a16:creationId xmlns:a16="http://schemas.microsoft.com/office/drawing/2014/main" id="{627503F8-2DBC-98F4-97EB-31413807C168}"/>
              </a:ext>
            </a:extLst>
          </p:cNvPr>
          <p:cNvSpPr txBox="1"/>
          <p:nvPr/>
        </p:nvSpPr>
        <p:spPr>
          <a:xfrm flipH="1">
            <a:off x="2290343" y="2686050"/>
            <a:ext cx="2713805" cy="7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Hardware Integration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0" name="Google Shape;208;p9">
            <a:extLst>
              <a:ext uri="{FF2B5EF4-FFF2-40B4-BE49-F238E27FC236}">
                <a16:creationId xmlns:a16="http://schemas.microsoft.com/office/drawing/2014/main" id="{CED75A6E-CA66-29E9-DD96-F96E3096137F}"/>
              </a:ext>
            </a:extLst>
          </p:cNvPr>
          <p:cNvSpPr txBox="1"/>
          <p:nvPr/>
        </p:nvSpPr>
        <p:spPr>
          <a:xfrm flipH="1">
            <a:off x="5471221" y="2830892"/>
            <a:ext cx="258150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Arduino Programing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1" name="Google Shape;451;p9">
            <a:extLst>
              <a:ext uri="{FF2B5EF4-FFF2-40B4-BE49-F238E27FC236}">
                <a16:creationId xmlns:a16="http://schemas.microsoft.com/office/drawing/2014/main" id="{7F89FF05-7B77-96A7-02CA-1689836B2CB9}"/>
              </a:ext>
            </a:extLst>
          </p:cNvPr>
          <p:cNvSpPr/>
          <p:nvPr/>
        </p:nvSpPr>
        <p:spPr>
          <a:xfrm>
            <a:off x="1896278" y="2810109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451;p9">
            <a:extLst>
              <a:ext uri="{FF2B5EF4-FFF2-40B4-BE49-F238E27FC236}">
                <a16:creationId xmlns:a16="http://schemas.microsoft.com/office/drawing/2014/main" id="{C32FA2FC-A2EE-7104-30A2-BF3591203477}"/>
              </a:ext>
            </a:extLst>
          </p:cNvPr>
          <p:cNvSpPr/>
          <p:nvPr/>
        </p:nvSpPr>
        <p:spPr>
          <a:xfrm>
            <a:off x="5077144" y="2870020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81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26209" y="1769639"/>
            <a:ext cx="6883130" cy="1589823"/>
          </a:xfrm>
        </p:spPr>
        <p:txBody>
          <a:bodyPr/>
          <a:lstStyle/>
          <a:p>
            <a:pPr lvl="0"/>
            <a:r>
              <a:rPr lang="en-US" sz="5400" dirty="0"/>
              <a:t>System Requirements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1915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9">
            <a:extLst>
              <a:ext uri="{FF2B5EF4-FFF2-40B4-BE49-F238E27FC236}">
                <a16:creationId xmlns:a16="http://schemas.microsoft.com/office/drawing/2014/main" id="{7485E4C9-517E-CCBF-592E-5A56EBF99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730" y="213547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Hardware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BF53E-C532-0A4E-2007-042D0D8D1E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070" y="929113"/>
            <a:ext cx="4263607" cy="4105137"/>
          </a:xfrm>
          <a:prstGeom prst="rect">
            <a:avLst/>
          </a:prstGeom>
        </p:spPr>
      </p:pic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154914" y="-71643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0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67591" y="944333"/>
            <a:ext cx="7696200" cy="1067345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SOLEMATE ELECTRONIC SHOES TO ASSIST VISUALLY CHALLENGED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9EC34-0D08-DA37-00A6-E608B9D12996}"/>
              </a:ext>
            </a:extLst>
          </p:cNvPr>
          <p:cNvSpPr txBox="1"/>
          <p:nvPr/>
        </p:nvSpPr>
        <p:spPr>
          <a:xfrm>
            <a:off x="422909" y="2936138"/>
            <a:ext cx="3236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Prepared By:-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Aaditya</a:t>
            </a:r>
            <a:r>
              <a:rPr 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Raj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(1ME20CS001)</a:t>
            </a:r>
            <a:endParaRPr 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Tasmia Kowsar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(1ME</a:t>
            </a:r>
            <a:r>
              <a:rPr 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CS0</a:t>
            </a:r>
            <a:r>
              <a:rPr 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46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endParaRPr 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Thaseen</a:t>
            </a:r>
            <a:r>
              <a:rPr 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(1ME20CS047)</a:t>
            </a:r>
            <a:endParaRPr 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0A1D4-FD9C-DCC7-85A9-39E8066BC1DF}"/>
              </a:ext>
            </a:extLst>
          </p:cNvPr>
          <p:cNvSpPr txBox="1"/>
          <p:nvPr/>
        </p:nvSpPr>
        <p:spPr>
          <a:xfrm>
            <a:off x="5424352" y="2936138"/>
            <a:ext cx="3236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86485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: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Dr. </a:t>
            </a:r>
            <a:r>
              <a:rPr lang="en-US" sz="1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Malatesh</a:t>
            </a:r>
            <a:r>
              <a:rPr 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S H</a:t>
            </a:r>
            <a:endParaRPr 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Prof. and H.O.D. CSE Department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207151"/>
            <a:ext cx="7696200" cy="639388"/>
          </a:xfrm>
        </p:spPr>
        <p:txBody>
          <a:bodyPr/>
          <a:lstStyle/>
          <a:p>
            <a:pPr lvl="0" algn="ctr"/>
            <a:r>
              <a:rPr lang="en-US" dirty="0"/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0937D-7B1E-4199-82F8-CD3D766E75A9}"/>
              </a:ext>
            </a:extLst>
          </p:cNvPr>
          <p:cNvSpPr txBox="1"/>
          <p:nvPr/>
        </p:nvSpPr>
        <p:spPr>
          <a:xfrm>
            <a:off x="3139440" y="1866900"/>
            <a:ext cx="253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Language used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5833CE-86F3-3650-F763-AFB7C34939C5}"/>
              </a:ext>
            </a:extLst>
          </p:cNvPr>
          <p:cNvSpPr/>
          <p:nvPr/>
        </p:nvSpPr>
        <p:spPr>
          <a:xfrm>
            <a:off x="1862545" y="991689"/>
            <a:ext cx="5610497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Language used:- Python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3B5AAF-68C9-9A34-F28C-060312A78AB8}"/>
              </a:ext>
            </a:extLst>
          </p:cNvPr>
          <p:cNvSpPr/>
          <p:nvPr/>
        </p:nvSpPr>
        <p:spPr>
          <a:xfrm>
            <a:off x="1070065" y="2077138"/>
            <a:ext cx="2397035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Libraries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0F124A-44E7-CAB0-5D1F-6DD7B97A7823}"/>
              </a:ext>
            </a:extLst>
          </p:cNvPr>
          <p:cNvSpPr/>
          <p:nvPr/>
        </p:nvSpPr>
        <p:spPr>
          <a:xfrm>
            <a:off x="5676899" y="2079425"/>
            <a:ext cx="2397035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Algorithms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589-7468-7BB3-3C1E-B555A8E53B97}"/>
              </a:ext>
            </a:extLst>
          </p:cNvPr>
          <p:cNvSpPr/>
          <p:nvPr/>
        </p:nvSpPr>
        <p:spPr>
          <a:xfrm>
            <a:off x="343987" y="3162587"/>
            <a:ext cx="1606732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OpenCV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0FEDE8-7392-047C-9CFC-AC89DE5AFD11}"/>
              </a:ext>
            </a:extLst>
          </p:cNvPr>
          <p:cNvSpPr/>
          <p:nvPr/>
        </p:nvSpPr>
        <p:spPr>
          <a:xfrm>
            <a:off x="5676899" y="3156853"/>
            <a:ext cx="2397035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YOLO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B640A5-0C0C-7F10-0698-5A2F8DC44677}"/>
              </a:ext>
            </a:extLst>
          </p:cNvPr>
          <p:cNvSpPr/>
          <p:nvPr/>
        </p:nvSpPr>
        <p:spPr>
          <a:xfrm>
            <a:off x="2533649" y="3162586"/>
            <a:ext cx="1562102" cy="529046"/>
          </a:xfrm>
          <a:prstGeom prst="roundRect">
            <a:avLst/>
          </a:prstGeom>
          <a:solidFill>
            <a:srgbClr val="4C6A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pyttsx3 </a:t>
            </a:r>
            <a:endParaRPr lang="en-IN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956F73-580C-E2CB-93A2-1E7C5A1BA10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492260" y="696268"/>
            <a:ext cx="558690" cy="2207623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1C05C5-1BE9-2A5B-AAF4-2302FD209DF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189988" y="599331"/>
            <a:ext cx="556403" cy="2399211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6E69DF6-58B8-6C27-090A-12E470B256A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429767" y="2323770"/>
            <a:ext cx="556403" cy="1121230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DF261C2-8654-ACAB-6014-4E56184E45E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2513440" y="2361326"/>
            <a:ext cx="556402" cy="1046117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FFF941-AE6C-0EB0-FF8B-623BB2C4F16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875417" y="2608471"/>
            <a:ext cx="0" cy="54838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1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1937505"/>
            <a:ext cx="6883130" cy="1497737"/>
          </a:xfrm>
        </p:spPr>
        <p:txBody>
          <a:bodyPr/>
          <a:lstStyle/>
          <a:p>
            <a:pPr lvl="0"/>
            <a:r>
              <a:rPr lang="en-US" sz="5400" dirty="0"/>
              <a:t>Reference and Conclusion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0432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229">
            <a:extLst>
              <a:ext uri="{FF2B5EF4-FFF2-40B4-BE49-F238E27FC236}">
                <a16:creationId xmlns:a16="http://schemas.microsoft.com/office/drawing/2014/main" id="{47F7A91A-8E54-667E-1D20-B67F9AFFF7F7}"/>
              </a:ext>
            </a:extLst>
          </p:cNvPr>
          <p:cNvGrpSpPr/>
          <p:nvPr/>
        </p:nvGrpSpPr>
        <p:grpSpPr>
          <a:xfrm>
            <a:off x="5635021" y="1489897"/>
            <a:ext cx="3119247" cy="2322570"/>
            <a:chOff x="5333987" y="258751"/>
            <a:chExt cx="1470026" cy="1268413"/>
          </a:xfrm>
          <a:solidFill>
            <a:schemeClr val="accent1"/>
          </a:solidFill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406B9108-7A7F-2FF1-2B71-41FFAEEA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7C599682-9889-4248-2323-1285ECB9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60A49F69-4AC3-250A-AFE2-E83C2B96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9B2D942B-91B3-7827-2EE3-E34F3EB3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01A451C8-24BA-4445-7342-10CDD79C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351383F5-3626-B12D-64F8-723F9347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258751"/>
              <a:ext cx="33338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29F45924-90A1-46C8-0353-FE0FAB6F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F05D5FAB-CF40-3287-7860-6ABDB44B8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CFFE4E44-297D-781B-7A9A-DD0FEA8E1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5A8834F4-5752-6F50-CF0A-D4EFB0C4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C91058AE-0B94-7523-AD88-61CB3DF6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77D83552-341A-04A4-CA8C-41FCE6F2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1949AE12-B15B-1148-A571-B881A4E39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8E9E5E5A-C472-4A92-7F75-680D73AD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258751"/>
              <a:ext cx="34925" cy="3651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DD14C159-0BD1-CBCE-EF62-BC6E8669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Oval 20">
              <a:extLst>
                <a:ext uri="{FF2B5EF4-FFF2-40B4-BE49-F238E27FC236}">
                  <a16:creationId xmlns:a16="http://schemas.microsoft.com/office/drawing/2014/main" id="{707004EF-EFC9-8D54-8F66-94B35B39A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C94A3311-02FB-B157-4D99-EE95726F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Oval 22">
              <a:extLst>
                <a:ext uri="{FF2B5EF4-FFF2-40B4-BE49-F238E27FC236}">
                  <a16:creationId xmlns:a16="http://schemas.microsoft.com/office/drawing/2014/main" id="{2D3D3AF8-6927-4998-45E1-537FA912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99CF716B-D16C-BF88-E9B9-5C9D0973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Oval 24">
              <a:extLst>
                <a:ext uri="{FF2B5EF4-FFF2-40B4-BE49-F238E27FC236}">
                  <a16:creationId xmlns:a16="http://schemas.microsoft.com/office/drawing/2014/main" id="{D960E5BB-2AA6-48C6-32CB-8AC530FD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35400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Oval 25">
              <a:extLst>
                <a:ext uri="{FF2B5EF4-FFF2-40B4-BE49-F238E27FC236}">
                  <a16:creationId xmlns:a16="http://schemas.microsoft.com/office/drawing/2014/main" id="{1155503E-358B-5180-F9E1-0877F656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Oval 26">
              <a:extLst>
                <a:ext uri="{FF2B5EF4-FFF2-40B4-BE49-F238E27FC236}">
                  <a16:creationId xmlns:a16="http://schemas.microsoft.com/office/drawing/2014/main" id="{94F2C5FC-E30B-50C6-9EAC-36AED9DA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Oval 27">
              <a:extLst>
                <a:ext uri="{FF2B5EF4-FFF2-40B4-BE49-F238E27FC236}">
                  <a16:creationId xmlns:a16="http://schemas.microsoft.com/office/drawing/2014/main" id="{302FC5CE-C712-161C-DDB3-8371CB60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Oval 28">
              <a:extLst>
                <a:ext uri="{FF2B5EF4-FFF2-40B4-BE49-F238E27FC236}">
                  <a16:creationId xmlns:a16="http://schemas.microsoft.com/office/drawing/2014/main" id="{D5290B27-01FC-A89E-3A09-11B157D07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1" name="Oval 29">
              <a:extLst>
                <a:ext uri="{FF2B5EF4-FFF2-40B4-BE49-F238E27FC236}">
                  <a16:creationId xmlns:a16="http://schemas.microsoft.com/office/drawing/2014/main" id="{9C657B8D-5B4A-8DCC-7C63-663CFA13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Oval 30">
              <a:extLst>
                <a:ext uri="{FF2B5EF4-FFF2-40B4-BE49-F238E27FC236}">
                  <a16:creationId xmlns:a16="http://schemas.microsoft.com/office/drawing/2014/main" id="{8F670BE3-E511-019D-534E-6EC6F530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" name="Oval 31">
              <a:extLst>
                <a:ext uri="{FF2B5EF4-FFF2-40B4-BE49-F238E27FC236}">
                  <a16:creationId xmlns:a16="http://schemas.microsoft.com/office/drawing/2014/main" id="{2FAAD459-F1D2-B7F4-9EBA-46D022E28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4" name="Oval 32">
              <a:extLst>
                <a:ext uri="{FF2B5EF4-FFF2-40B4-BE49-F238E27FC236}">
                  <a16:creationId xmlns:a16="http://schemas.microsoft.com/office/drawing/2014/main" id="{C94B3299-386D-ACC4-EF19-4FBB27B2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3540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Oval 33">
              <a:extLst>
                <a:ext uri="{FF2B5EF4-FFF2-40B4-BE49-F238E27FC236}">
                  <a16:creationId xmlns:a16="http://schemas.microsoft.com/office/drawing/2014/main" id="{D324B182-03A0-D5C2-C749-C799E4CA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Oval 34">
              <a:extLst>
                <a:ext uri="{FF2B5EF4-FFF2-40B4-BE49-F238E27FC236}">
                  <a16:creationId xmlns:a16="http://schemas.microsoft.com/office/drawing/2014/main" id="{1AF21B5F-11B8-6469-2332-964194F3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Oval 35">
              <a:extLst>
                <a:ext uri="{FF2B5EF4-FFF2-40B4-BE49-F238E27FC236}">
                  <a16:creationId xmlns:a16="http://schemas.microsoft.com/office/drawing/2014/main" id="{7F2F9B65-959A-67B6-8E5A-747A49BA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Oval 36">
              <a:extLst>
                <a:ext uri="{FF2B5EF4-FFF2-40B4-BE49-F238E27FC236}">
                  <a16:creationId xmlns:a16="http://schemas.microsoft.com/office/drawing/2014/main" id="{913811DB-8B70-11CF-B495-EC6E55B26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Oval 37">
              <a:extLst>
                <a:ext uri="{FF2B5EF4-FFF2-40B4-BE49-F238E27FC236}">
                  <a16:creationId xmlns:a16="http://schemas.microsoft.com/office/drawing/2014/main" id="{3054F577-03EA-285F-C279-9208EF1F0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Oval 38">
              <a:extLst>
                <a:ext uri="{FF2B5EF4-FFF2-40B4-BE49-F238E27FC236}">
                  <a16:creationId xmlns:a16="http://schemas.microsoft.com/office/drawing/2014/main" id="{7AE36115-4766-423C-E5A3-858F36E8D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44925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Oval 39">
              <a:extLst>
                <a:ext uri="{FF2B5EF4-FFF2-40B4-BE49-F238E27FC236}">
                  <a16:creationId xmlns:a16="http://schemas.microsoft.com/office/drawing/2014/main" id="{A8D357C6-C7C2-446E-165A-0EF1DD14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Oval 40">
              <a:extLst>
                <a:ext uri="{FF2B5EF4-FFF2-40B4-BE49-F238E27FC236}">
                  <a16:creationId xmlns:a16="http://schemas.microsoft.com/office/drawing/2014/main" id="{20E41E00-4642-7D09-F5E3-68D0EDE8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Oval 41">
              <a:extLst>
                <a:ext uri="{FF2B5EF4-FFF2-40B4-BE49-F238E27FC236}">
                  <a16:creationId xmlns:a16="http://schemas.microsoft.com/office/drawing/2014/main" id="{434FFE6A-EFB4-E3A4-4EC9-B30297AB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Oval 42">
              <a:extLst>
                <a:ext uri="{FF2B5EF4-FFF2-40B4-BE49-F238E27FC236}">
                  <a16:creationId xmlns:a16="http://schemas.microsoft.com/office/drawing/2014/main" id="{7815A2D4-263D-3136-5EAB-09414114F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Oval 43">
              <a:extLst>
                <a:ext uri="{FF2B5EF4-FFF2-40B4-BE49-F238E27FC236}">
                  <a16:creationId xmlns:a16="http://schemas.microsoft.com/office/drawing/2014/main" id="{1B8C64AA-C2AB-1669-1048-07C2A1E7A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Oval 44">
              <a:extLst>
                <a:ext uri="{FF2B5EF4-FFF2-40B4-BE49-F238E27FC236}">
                  <a16:creationId xmlns:a16="http://schemas.microsoft.com/office/drawing/2014/main" id="{945468E1-F6DF-BA22-2D02-08FE6FF7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Oval 45">
              <a:extLst>
                <a:ext uri="{FF2B5EF4-FFF2-40B4-BE49-F238E27FC236}">
                  <a16:creationId xmlns:a16="http://schemas.microsoft.com/office/drawing/2014/main" id="{2AA12082-811C-05E0-5DCA-CB5496C1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Oval 46">
              <a:extLst>
                <a:ext uri="{FF2B5EF4-FFF2-40B4-BE49-F238E27FC236}">
                  <a16:creationId xmlns:a16="http://schemas.microsoft.com/office/drawing/2014/main" id="{A641F11F-9AA5-9B1B-D790-FC77C170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44925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9" name="Oval 47">
              <a:extLst>
                <a:ext uri="{FF2B5EF4-FFF2-40B4-BE49-F238E27FC236}">
                  <a16:creationId xmlns:a16="http://schemas.microsoft.com/office/drawing/2014/main" id="{D8CAD139-1561-D549-F550-218597F3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Oval 48">
              <a:extLst>
                <a:ext uri="{FF2B5EF4-FFF2-40B4-BE49-F238E27FC236}">
                  <a16:creationId xmlns:a16="http://schemas.microsoft.com/office/drawing/2014/main" id="{FD7BF3AD-BFB2-7B11-4B87-5F7423A49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Oval 49">
              <a:extLst>
                <a:ext uri="{FF2B5EF4-FFF2-40B4-BE49-F238E27FC236}">
                  <a16:creationId xmlns:a16="http://schemas.microsoft.com/office/drawing/2014/main" id="{693FBF59-3F95-5402-DA1E-118645614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Oval 50">
              <a:extLst>
                <a:ext uri="{FF2B5EF4-FFF2-40B4-BE49-F238E27FC236}">
                  <a16:creationId xmlns:a16="http://schemas.microsoft.com/office/drawing/2014/main" id="{A2F8A2B1-592E-0376-2A1D-F8A75149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Oval 51">
              <a:extLst>
                <a:ext uri="{FF2B5EF4-FFF2-40B4-BE49-F238E27FC236}">
                  <a16:creationId xmlns:a16="http://schemas.microsoft.com/office/drawing/2014/main" id="{89DBDC49-823B-0F49-24BA-1E5A22847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Oval 52">
              <a:extLst>
                <a:ext uri="{FF2B5EF4-FFF2-40B4-BE49-F238E27FC236}">
                  <a16:creationId xmlns:a16="http://schemas.microsoft.com/office/drawing/2014/main" id="{19F5C5F3-C964-AF40-07EA-2B6A6E1A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544501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Oval 53">
              <a:extLst>
                <a:ext uri="{FF2B5EF4-FFF2-40B4-BE49-F238E27FC236}">
                  <a16:creationId xmlns:a16="http://schemas.microsoft.com/office/drawing/2014/main" id="{70E0FD44-C0F4-6341-D1DD-2661AB42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Oval 54">
              <a:extLst>
                <a:ext uri="{FF2B5EF4-FFF2-40B4-BE49-F238E27FC236}">
                  <a16:creationId xmlns:a16="http://schemas.microsoft.com/office/drawing/2014/main" id="{A1843DC5-32A3-8F25-C230-20851C466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Oval 55">
              <a:extLst>
                <a:ext uri="{FF2B5EF4-FFF2-40B4-BE49-F238E27FC236}">
                  <a16:creationId xmlns:a16="http://schemas.microsoft.com/office/drawing/2014/main" id="{3717C974-6E43-5B5B-7720-A6FFB659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Oval 56">
              <a:extLst>
                <a:ext uri="{FF2B5EF4-FFF2-40B4-BE49-F238E27FC236}">
                  <a16:creationId xmlns:a16="http://schemas.microsoft.com/office/drawing/2014/main" id="{69B16888-FBD1-7208-85E6-8037E8E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Oval 57">
              <a:extLst>
                <a:ext uri="{FF2B5EF4-FFF2-40B4-BE49-F238E27FC236}">
                  <a16:creationId xmlns:a16="http://schemas.microsoft.com/office/drawing/2014/main" id="{2263407D-E276-BFB9-3F11-48CDC87B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Oval 58">
              <a:extLst>
                <a:ext uri="{FF2B5EF4-FFF2-40B4-BE49-F238E27FC236}">
                  <a16:creationId xmlns:a16="http://schemas.microsoft.com/office/drawing/2014/main" id="{7B55E3F4-AACD-6BC4-9CB7-2E2B24B9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Oval 59">
              <a:extLst>
                <a:ext uri="{FF2B5EF4-FFF2-40B4-BE49-F238E27FC236}">
                  <a16:creationId xmlns:a16="http://schemas.microsoft.com/office/drawing/2014/main" id="{F0D8DCE0-11D4-C3BC-E3CE-7D9A9AE1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Oval 60">
              <a:extLst>
                <a:ext uri="{FF2B5EF4-FFF2-40B4-BE49-F238E27FC236}">
                  <a16:creationId xmlns:a16="http://schemas.microsoft.com/office/drawing/2014/main" id="{6D9C3356-9A7F-D4DD-81C6-0BF9029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544501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3" name="Oval 61">
              <a:extLst>
                <a:ext uri="{FF2B5EF4-FFF2-40B4-BE49-F238E27FC236}">
                  <a16:creationId xmlns:a16="http://schemas.microsoft.com/office/drawing/2014/main" id="{C0E99FD2-8865-B17A-65E7-E2BE02BE5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Oval 62">
              <a:extLst>
                <a:ext uri="{FF2B5EF4-FFF2-40B4-BE49-F238E27FC236}">
                  <a16:creationId xmlns:a16="http://schemas.microsoft.com/office/drawing/2014/main" id="{BCCDEA62-D23F-FCBF-75F5-0AC9BEDC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Oval 63">
              <a:extLst>
                <a:ext uri="{FF2B5EF4-FFF2-40B4-BE49-F238E27FC236}">
                  <a16:creationId xmlns:a16="http://schemas.microsoft.com/office/drawing/2014/main" id="{E8400A00-79BB-9EDE-236D-10D71B7C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Oval 64">
              <a:extLst>
                <a:ext uri="{FF2B5EF4-FFF2-40B4-BE49-F238E27FC236}">
                  <a16:creationId xmlns:a16="http://schemas.microsoft.com/office/drawing/2014/main" id="{10685009-E0DA-5B80-5E16-39C771F8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Oval 65">
              <a:extLst>
                <a:ext uri="{FF2B5EF4-FFF2-40B4-BE49-F238E27FC236}">
                  <a16:creationId xmlns:a16="http://schemas.microsoft.com/office/drawing/2014/main" id="{0E2BB74C-B282-E8CB-EE02-58137289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Oval 66">
              <a:extLst>
                <a:ext uri="{FF2B5EF4-FFF2-40B4-BE49-F238E27FC236}">
                  <a16:creationId xmlns:a16="http://schemas.microsoft.com/office/drawing/2014/main" id="{07DACDFD-3C5C-BFB8-4432-42B7FE66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63816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Oval 67">
              <a:extLst>
                <a:ext uri="{FF2B5EF4-FFF2-40B4-BE49-F238E27FC236}">
                  <a16:creationId xmlns:a16="http://schemas.microsoft.com/office/drawing/2014/main" id="{2B640672-4883-8278-AEDE-49D1CF090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Oval 68">
              <a:extLst>
                <a:ext uri="{FF2B5EF4-FFF2-40B4-BE49-F238E27FC236}">
                  <a16:creationId xmlns:a16="http://schemas.microsoft.com/office/drawing/2014/main" id="{719C243E-74C3-BB39-4471-2750F52FA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Oval 69">
              <a:extLst>
                <a:ext uri="{FF2B5EF4-FFF2-40B4-BE49-F238E27FC236}">
                  <a16:creationId xmlns:a16="http://schemas.microsoft.com/office/drawing/2014/main" id="{AD0CF9E3-EDC1-26D7-554C-656626AF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Oval 70">
              <a:extLst>
                <a:ext uri="{FF2B5EF4-FFF2-40B4-BE49-F238E27FC236}">
                  <a16:creationId xmlns:a16="http://schemas.microsoft.com/office/drawing/2014/main" id="{B9A05101-D385-385B-A982-8F4AC4E9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Oval 71">
              <a:extLst>
                <a:ext uri="{FF2B5EF4-FFF2-40B4-BE49-F238E27FC236}">
                  <a16:creationId xmlns:a16="http://schemas.microsoft.com/office/drawing/2014/main" id="{CDDF7912-5ABF-AA3A-6305-1C5C3B0B2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259388DF-54B5-9D32-E854-487680A9E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Oval 73">
              <a:extLst>
                <a:ext uri="{FF2B5EF4-FFF2-40B4-BE49-F238E27FC236}">
                  <a16:creationId xmlns:a16="http://schemas.microsoft.com/office/drawing/2014/main" id="{E5131854-6D14-C54E-E873-5F3C0493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Oval 74">
              <a:extLst>
                <a:ext uri="{FF2B5EF4-FFF2-40B4-BE49-F238E27FC236}">
                  <a16:creationId xmlns:a16="http://schemas.microsoft.com/office/drawing/2014/main" id="{E98E6A3B-BFF0-C1C3-2E6E-1FDFC5C3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6381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Oval 75">
              <a:extLst>
                <a:ext uri="{FF2B5EF4-FFF2-40B4-BE49-F238E27FC236}">
                  <a16:creationId xmlns:a16="http://schemas.microsoft.com/office/drawing/2014/main" id="{D2D1DCE5-129D-5352-79C9-366D9FF39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Oval 76">
              <a:extLst>
                <a:ext uri="{FF2B5EF4-FFF2-40B4-BE49-F238E27FC236}">
                  <a16:creationId xmlns:a16="http://schemas.microsoft.com/office/drawing/2014/main" id="{CE40292E-FFD8-AC75-D704-5998E3AE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Oval 77">
              <a:extLst>
                <a:ext uri="{FF2B5EF4-FFF2-40B4-BE49-F238E27FC236}">
                  <a16:creationId xmlns:a16="http://schemas.microsoft.com/office/drawing/2014/main" id="{7586B2F7-B472-A3B3-A778-A621CD38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Oval 78">
              <a:extLst>
                <a:ext uri="{FF2B5EF4-FFF2-40B4-BE49-F238E27FC236}">
                  <a16:creationId xmlns:a16="http://schemas.microsoft.com/office/drawing/2014/main" id="{AE055E02-B4A1-A6DD-3B35-EAC6C243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Oval 79">
              <a:extLst>
                <a:ext uri="{FF2B5EF4-FFF2-40B4-BE49-F238E27FC236}">
                  <a16:creationId xmlns:a16="http://schemas.microsoft.com/office/drawing/2014/main" id="{B09B4F15-3268-D9FA-BA06-9D0BAD74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Oval 80">
              <a:extLst>
                <a:ext uri="{FF2B5EF4-FFF2-40B4-BE49-F238E27FC236}">
                  <a16:creationId xmlns:a16="http://schemas.microsoft.com/office/drawing/2014/main" id="{B92A41DA-B6D4-89C4-2202-5192F14B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73341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Oval 81">
              <a:extLst>
                <a:ext uri="{FF2B5EF4-FFF2-40B4-BE49-F238E27FC236}">
                  <a16:creationId xmlns:a16="http://schemas.microsoft.com/office/drawing/2014/main" id="{DB053BB6-1E3B-6348-E495-16E9C51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Oval 82">
              <a:extLst>
                <a:ext uri="{FF2B5EF4-FFF2-40B4-BE49-F238E27FC236}">
                  <a16:creationId xmlns:a16="http://schemas.microsoft.com/office/drawing/2014/main" id="{9CF48079-02AB-3C2E-8256-CC86F2255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Oval 83">
              <a:extLst>
                <a:ext uri="{FF2B5EF4-FFF2-40B4-BE49-F238E27FC236}">
                  <a16:creationId xmlns:a16="http://schemas.microsoft.com/office/drawing/2014/main" id="{BB396907-35AC-7232-5A08-01B7CB84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Oval 84">
              <a:extLst>
                <a:ext uri="{FF2B5EF4-FFF2-40B4-BE49-F238E27FC236}">
                  <a16:creationId xmlns:a16="http://schemas.microsoft.com/office/drawing/2014/main" id="{12390254-51BC-FAC4-576E-5E006850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7" name="Oval 85">
              <a:extLst>
                <a:ext uri="{FF2B5EF4-FFF2-40B4-BE49-F238E27FC236}">
                  <a16:creationId xmlns:a16="http://schemas.microsoft.com/office/drawing/2014/main" id="{5BB353D4-F6D9-CCA0-EA63-70EE9B02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Oval 86">
              <a:extLst>
                <a:ext uri="{FF2B5EF4-FFF2-40B4-BE49-F238E27FC236}">
                  <a16:creationId xmlns:a16="http://schemas.microsoft.com/office/drawing/2014/main" id="{482F7648-E93D-9533-69FC-039E9EF5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Oval 87">
              <a:extLst>
                <a:ext uri="{FF2B5EF4-FFF2-40B4-BE49-F238E27FC236}">
                  <a16:creationId xmlns:a16="http://schemas.microsoft.com/office/drawing/2014/main" id="{05063B5B-910E-8BFC-0140-33F28A496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0" name="Oval 88">
              <a:extLst>
                <a:ext uri="{FF2B5EF4-FFF2-40B4-BE49-F238E27FC236}">
                  <a16:creationId xmlns:a16="http://schemas.microsoft.com/office/drawing/2014/main" id="{981B1549-7EC8-72A2-78FA-D05ACD68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73341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Oval 89">
              <a:extLst>
                <a:ext uri="{FF2B5EF4-FFF2-40B4-BE49-F238E27FC236}">
                  <a16:creationId xmlns:a16="http://schemas.microsoft.com/office/drawing/2014/main" id="{F80266BE-8670-35F6-BB7F-C0444472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Oval 90">
              <a:extLst>
                <a:ext uri="{FF2B5EF4-FFF2-40B4-BE49-F238E27FC236}">
                  <a16:creationId xmlns:a16="http://schemas.microsoft.com/office/drawing/2014/main" id="{1A6ECB2F-2167-84E1-93E2-52811534A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3E0E31B0-C0E3-1246-DEBC-0553E991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" name="Oval 92">
              <a:extLst>
                <a:ext uri="{FF2B5EF4-FFF2-40B4-BE49-F238E27FC236}">
                  <a16:creationId xmlns:a16="http://schemas.microsoft.com/office/drawing/2014/main" id="{259BE457-27D8-82E7-7A77-9C9EA729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Oval 93">
              <a:extLst>
                <a:ext uri="{FF2B5EF4-FFF2-40B4-BE49-F238E27FC236}">
                  <a16:creationId xmlns:a16="http://schemas.microsoft.com/office/drawing/2014/main" id="{2E247062-6FF3-4288-DEFD-CD15155E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Oval 94">
              <a:extLst>
                <a:ext uri="{FF2B5EF4-FFF2-40B4-BE49-F238E27FC236}">
                  <a16:creationId xmlns:a16="http://schemas.microsoft.com/office/drawing/2014/main" id="{DCE5D701-0508-F593-2882-3EFF34F7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828664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" name="Oval 95">
              <a:extLst>
                <a:ext uri="{FF2B5EF4-FFF2-40B4-BE49-F238E27FC236}">
                  <a16:creationId xmlns:a16="http://schemas.microsoft.com/office/drawing/2014/main" id="{F17A58C5-AE2A-D1DD-2DF8-27250F7E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" name="Oval 96">
              <a:extLst>
                <a:ext uri="{FF2B5EF4-FFF2-40B4-BE49-F238E27FC236}">
                  <a16:creationId xmlns:a16="http://schemas.microsoft.com/office/drawing/2014/main" id="{FC997031-6439-4772-718A-7275ACBE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" name="Oval 97">
              <a:extLst>
                <a:ext uri="{FF2B5EF4-FFF2-40B4-BE49-F238E27FC236}">
                  <a16:creationId xmlns:a16="http://schemas.microsoft.com/office/drawing/2014/main" id="{5587FECF-2DA5-4EBC-15AA-2C17A1D89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" name="Oval 98">
              <a:extLst>
                <a:ext uri="{FF2B5EF4-FFF2-40B4-BE49-F238E27FC236}">
                  <a16:creationId xmlns:a16="http://schemas.microsoft.com/office/drawing/2014/main" id="{5D995A20-3664-BCA0-456C-5C90E644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" name="Oval 99">
              <a:extLst>
                <a:ext uri="{FF2B5EF4-FFF2-40B4-BE49-F238E27FC236}">
                  <a16:creationId xmlns:a16="http://schemas.microsoft.com/office/drawing/2014/main" id="{19870C26-2390-0702-9807-FB6C1F22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" name="Oval 100">
              <a:extLst>
                <a:ext uri="{FF2B5EF4-FFF2-40B4-BE49-F238E27FC236}">
                  <a16:creationId xmlns:a16="http://schemas.microsoft.com/office/drawing/2014/main" id="{341382C0-6A2E-5613-DB5C-670C8605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" name="Oval 101">
              <a:extLst>
                <a:ext uri="{FF2B5EF4-FFF2-40B4-BE49-F238E27FC236}">
                  <a16:creationId xmlns:a16="http://schemas.microsoft.com/office/drawing/2014/main" id="{6B9C81B3-8622-B011-A861-500E470C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" name="Oval 102">
              <a:extLst>
                <a:ext uri="{FF2B5EF4-FFF2-40B4-BE49-F238E27FC236}">
                  <a16:creationId xmlns:a16="http://schemas.microsoft.com/office/drawing/2014/main" id="{913B432D-17E6-206B-E207-8B142849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828664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" name="Oval 103">
              <a:extLst>
                <a:ext uri="{FF2B5EF4-FFF2-40B4-BE49-F238E27FC236}">
                  <a16:creationId xmlns:a16="http://schemas.microsoft.com/office/drawing/2014/main" id="{3929CFD3-E4E0-E660-EDEC-BA84C9C1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" name="Oval 104">
              <a:extLst>
                <a:ext uri="{FF2B5EF4-FFF2-40B4-BE49-F238E27FC236}">
                  <a16:creationId xmlns:a16="http://schemas.microsoft.com/office/drawing/2014/main" id="{AB00D4D8-77DC-CFE8-EB4C-93EB17B4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Oval 105">
              <a:extLst>
                <a:ext uri="{FF2B5EF4-FFF2-40B4-BE49-F238E27FC236}">
                  <a16:creationId xmlns:a16="http://schemas.microsoft.com/office/drawing/2014/main" id="{E67CCB42-93F2-AFA0-AE40-CBED6D5F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Oval 106">
              <a:extLst>
                <a:ext uri="{FF2B5EF4-FFF2-40B4-BE49-F238E27FC236}">
                  <a16:creationId xmlns:a16="http://schemas.microsoft.com/office/drawing/2014/main" id="{224AE620-1AC8-81B0-740C-4D16429BF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Oval 107">
              <a:extLst>
                <a:ext uri="{FF2B5EF4-FFF2-40B4-BE49-F238E27FC236}">
                  <a16:creationId xmlns:a16="http://schemas.microsoft.com/office/drawing/2014/main" id="{BC743B3A-1AAB-D452-5F6F-FB309A5C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" name="Oval 108">
              <a:extLst>
                <a:ext uri="{FF2B5EF4-FFF2-40B4-BE49-F238E27FC236}">
                  <a16:creationId xmlns:a16="http://schemas.microsoft.com/office/drawing/2014/main" id="{0AB23FC0-682E-37F5-430E-6D3A3534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92232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" name="Oval 109">
              <a:extLst>
                <a:ext uri="{FF2B5EF4-FFF2-40B4-BE49-F238E27FC236}">
                  <a16:creationId xmlns:a16="http://schemas.microsoft.com/office/drawing/2014/main" id="{9268F22D-E615-0040-CA65-2780048D4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" name="Oval 110">
              <a:extLst>
                <a:ext uri="{FF2B5EF4-FFF2-40B4-BE49-F238E27FC236}">
                  <a16:creationId xmlns:a16="http://schemas.microsoft.com/office/drawing/2014/main" id="{CFFC2785-5B41-817B-EA3A-EC1493B0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3" name="Oval 111">
              <a:extLst>
                <a:ext uri="{FF2B5EF4-FFF2-40B4-BE49-F238E27FC236}">
                  <a16:creationId xmlns:a16="http://schemas.microsoft.com/office/drawing/2014/main" id="{EC79CCA9-EB3A-F41D-B276-F5F602E2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" name="Oval 112">
              <a:extLst>
                <a:ext uri="{FF2B5EF4-FFF2-40B4-BE49-F238E27FC236}">
                  <a16:creationId xmlns:a16="http://schemas.microsoft.com/office/drawing/2014/main" id="{A788A464-4FC7-EE8D-C5E6-FC227CA24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" name="Oval 113">
              <a:extLst>
                <a:ext uri="{FF2B5EF4-FFF2-40B4-BE49-F238E27FC236}">
                  <a16:creationId xmlns:a16="http://schemas.microsoft.com/office/drawing/2014/main" id="{577FD816-E24F-8C2E-A469-EF5CAC5E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6" name="Oval 114">
              <a:extLst>
                <a:ext uri="{FF2B5EF4-FFF2-40B4-BE49-F238E27FC236}">
                  <a16:creationId xmlns:a16="http://schemas.microsoft.com/office/drawing/2014/main" id="{C0EED2B4-1F9B-F414-2454-5D5DA600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7" name="Oval 115">
              <a:extLst>
                <a:ext uri="{FF2B5EF4-FFF2-40B4-BE49-F238E27FC236}">
                  <a16:creationId xmlns:a16="http://schemas.microsoft.com/office/drawing/2014/main" id="{FB6A1CB9-DF9F-7CAC-EF9C-C85CB06D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8" name="Oval 116">
              <a:extLst>
                <a:ext uri="{FF2B5EF4-FFF2-40B4-BE49-F238E27FC236}">
                  <a16:creationId xmlns:a16="http://schemas.microsoft.com/office/drawing/2014/main" id="{F449143D-C5C7-F82E-93EA-E233E9736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9223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9" name="Oval 117">
              <a:extLst>
                <a:ext uri="{FF2B5EF4-FFF2-40B4-BE49-F238E27FC236}">
                  <a16:creationId xmlns:a16="http://schemas.microsoft.com/office/drawing/2014/main" id="{0CD01299-CEEA-C3DA-3402-1A0CD6C6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0" name="Oval 118">
              <a:extLst>
                <a:ext uri="{FF2B5EF4-FFF2-40B4-BE49-F238E27FC236}">
                  <a16:creationId xmlns:a16="http://schemas.microsoft.com/office/drawing/2014/main" id="{74A1ECE5-6AB6-06B9-B0B1-8BFAF289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1" name="Oval 119">
              <a:extLst>
                <a:ext uri="{FF2B5EF4-FFF2-40B4-BE49-F238E27FC236}">
                  <a16:creationId xmlns:a16="http://schemas.microsoft.com/office/drawing/2014/main" id="{BF645FE0-4244-06A1-E194-4AF0837D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2" name="Oval 120">
              <a:extLst>
                <a:ext uri="{FF2B5EF4-FFF2-40B4-BE49-F238E27FC236}">
                  <a16:creationId xmlns:a16="http://schemas.microsoft.com/office/drawing/2014/main" id="{76FC089E-32B9-D67B-A76E-193EE63BB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3" name="Oval 121">
              <a:extLst>
                <a:ext uri="{FF2B5EF4-FFF2-40B4-BE49-F238E27FC236}">
                  <a16:creationId xmlns:a16="http://schemas.microsoft.com/office/drawing/2014/main" id="{9B7747C9-7D02-C794-75C2-0138DBBD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4" name="Oval 122">
              <a:extLst>
                <a:ext uri="{FF2B5EF4-FFF2-40B4-BE49-F238E27FC236}">
                  <a16:creationId xmlns:a16="http://schemas.microsoft.com/office/drawing/2014/main" id="{5291B8DF-EBA6-615D-C4DA-7CDE3FB6E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01757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5" name="Oval 123">
              <a:extLst>
                <a:ext uri="{FF2B5EF4-FFF2-40B4-BE49-F238E27FC236}">
                  <a16:creationId xmlns:a16="http://schemas.microsoft.com/office/drawing/2014/main" id="{9A93C751-2411-2750-7EA9-C03E24C6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6" name="Oval 124">
              <a:extLst>
                <a:ext uri="{FF2B5EF4-FFF2-40B4-BE49-F238E27FC236}">
                  <a16:creationId xmlns:a16="http://schemas.microsoft.com/office/drawing/2014/main" id="{9A94C307-EB6F-2C27-B1E9-28E5663B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7" name="Oval 125">
              <a:extLst>
                <a:ext uri="{FF2B5EF4-FFF2-40B4-BE49-F238E27FC236}">
                  <a16:creationId xmlns:a16="http://schemas.microsoft.com/office/drawing/2014/main" id="{2078BF07-4275-37A6-1201-15DB5DA49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8" name="Oval 126">
              <a:extLst>
                <a:ext uri="{FF2B5EF4-FFF2-40B4-BE49-F238E27FC236}">
                  <a16:creationId xmlns:a16="http://schemas.microsoft.com/office/drawing/2014/main" id="{A4B3D01A-2C36-F33D-C14B-FEC37364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9" name="Oval 127">
              <a:extLst>
                <a:ext uri="{FF2B5EF4-FFF2-40B4-BE49-F238E27FC236}">
                  <a16:creationId xmlns:a16="http://schemas.microsoft.com/office/drawing/2014/main" id="{99819651-AC5E-0084-5EDC-20C6AD911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0" name="Oval 128">
              <a:extLst>
                <a:ext uri="{FF2B5EF4-FFF2-40B4-BE49-F238E27FC236}">
                  <a16:creationId xmlns:a16="http://schemas.microsoft.com/office/drawing/2014/main" id="{D21DE225-419E-6386-6128-4F8B1B639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1" name="Oval 129">
              <a:extLst>
                <a:ext uri="{FF2B5EF4-FFF2-40B4-BE49-F238E27FC236}">
                  <a16:creationId xmlns:a16="http://schemas.microsoft.com/office/drawing/2014/main" id="{92ECF7F4-AEC7-21F4-849E-305AD717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2" name="Oval 130">
              <a:extLst>
                <a:ext uri="{FF2B5EF4-FFF2-40B4-BE49-F238E27FC236}">
                  <a16:creationId xmlns:a16="http://schemas.microsoft.com/office/drawing/2014/main" id="{3F5C2544-43FA-10F4-5846-EE3864BB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01757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3" name="Oval 131">
              <a:extLst>
                <a:ext uri="{FF2B5EF4-FFF2-40B4-BE49-F238E27FC236}">
                  <a16:creationId xmlns:a16="http://schemas.microsoft.com/office/drawing/2014/main" id="{5E972F57-0748-65ED-D939-ABD823A8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4" name="Oval 132">
              <a:extLst>
                <a:ext uri="{FF2B5EF4-FFF2-40B4-BE49-F238E27FC236}">
                  <a16:creationId xmlns:a16="http://schemas.microsoft.com/office/drawing/2014/main" id="{0D38D4D1-7B19-D2D9-6411-A81436E8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5" name="Oval 133">
              <a:extLst>
                <a:ext uri="{FF2B5EF4-FFF2-40B4-BE49-F238E27FC236}">
                  <a16:creationId xmlns:a16="http://schemas.microsoft.com/office/drawing/2014/main" id="{EB75B5FE-967D-1E67-2799-3E1F4251C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" name="Oval 134">
              <a:extLst>
                <a:ext uri="{FF2B5EF4-FFF2-40B4-BE49-F238E27FC236}">
                  <a16:creationId xmlns:a16="http://schemas.microsoft.com/office/drawing/2014/main" id="{EBC146A4-6CEC-0AAF-36ED-B9526AB3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" name="Oval 135">
              <a:extLst>
                <a:ext uri="{FF2B5EF4-FFF2-40B4-BE49-F238E27FC236}">
                  <a16:creationId xmlns:a16="http://schemas.microsoft.com/office/drawing/2014/main" id="{04A0AF23-85D6-F0DE-19D0-5AF6449D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" name="Oval 136">
              <a:extLst>
                <a:ext uri="{FF2B5EF4-FFF2-40B4-BE49-F238E27FC236}">
                  <a16:creationId xmlns:a16="http://schemas.microsoft.com/office/drawing/2014/main" id="{E7A23AA6-28D3-D108-E014-9CBBBAF9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112826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" name="Oval 137">
              <a:extLst>
                <a:ext uri="{FF2B5EF4-FFF2-40B4-BE49-F238E27FC236}">
                  <a16:creationId xmlns:a16="http://schemas.microsoft.com/office/drawing/2014/main" id="{B896753C-660E-7E2C-82FE-AD806E4E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" name="Oval 138">
              <a:extLst>
                <a:ext uri="{FF2B5EF4-FFF2-40B4-BE49-F238E27FC236}">
                  <a16:creationId xmlns:a16="http://schemas.microsoft.com/office/drawing/2014/main" id="{79BF7013-4B26-2894-DFBF-AE260AE8E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" name="Oval 139">
              <a:extLst>
                <a:ext uri="{FF2B5EF4-FFF2-40B4-BE49-F238E27FC236}">
                  <a16:creationId xmlns:a16="http://schemas.microsoft.com/office/drawing/2014/main" id="{2F3EB3DF-E21A-EF9C-8D51-14CA8C99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" name="Oval 140">
              <a:extLst>
                <a:ext uri="{FF2B5EF4-FFF2-40B4-BE49-F238E27FC236}">
                  <a16:creationId xmlns:a16="http://schemas.microsoft.com/office/drawing/2014/main" id="{EDC5F7DB-3F03-8445-CE8C-12768DAC4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" name="Oval 141">
              <a:extLst>
                <a:ext uri="{FF2B5EF4-FFF2-40B4-BE49-F238E27FC236}">
                  <a16:creationId xmlns:a16="http://schemas.microsoft.com/office/drawing/2014/main" id="{060F0229-72DC-A94C-BE72-73269604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Oval 142">
              <a:extLst>
                <a:ext uri="{FF2B5EF4-FFF2-40B4-BE49-F238E27FC236}">
                  <a16:creationId xmlns:a16="http://schemas.microsoft.com/office/drawing/2014/main" id="{DF63138B-A152-172E-462B-1E9F454E2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Oval 143">
              <a:extLst>
                <a:ext uri="{FF2B5EF4-FFF2-40B4-BE49-F238E27FC236}">
                  <a16:creationId xmlns:a16="http://schemas.microsoft.com/office/drawing/2014/main" id="{844D2114-8154-956D-E9BE-87D5ADB2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" name="Oval 144">
              <a:extLst>
                <a:ext uri="{FF2B5EF4-FFF2-40B4-BE49-F238E27FC236}">
                  <a16:creationId xmlns:a16="http://schemas.microsoft.com/office/drawing/2014/main" id="{45BF923E-5657-1FDB-9CC5-E7796F52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112826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" name="Oval 145">
              <a:extLst>
                <a:ext uri="{FF2B5EF4-FFF2-40B4-BE49-F238E27FC236}">
                  <a16:creationId xmlns:a16="http://schemas.microsoft.com/office/drawing/2014/main" id="{1860E407-231D-A794-9D41-BB1FC102E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" name="Oval 146">
              <a:extLst>
                <a:ext uri="{FF2B5EF4-FFF2-40B4-BE49-F238E27FC236}">
                  <a16:creationId xmlns:a16="http://schemas.microsoft.com/office/drawing/2014/main" id="{B1BED584-2DEC-5063-D056-D0DDDF40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" name="Oval 147">
              <a:extLst>
                <a:ext uri="{FF2B5EF4-FFF2-40B4-BE49-F238E27FC236}">
                  <a16:creationId xmlns:a16="http://schemas.microsoft.com/office/drawing/2014/main" id="{36F04171-6486-9A40-72E3-F50FFB7E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" name="Oval 148">
              <a:extLst>
                <a:ext uri="{FF2B5EF4-FFF2-40B4-BE49-F238E27FC236}">
                  <a16:creationId xmlns:a16="http://schemas.microsoft.com/office/drawing/2014/main" id="{3FC8D466-F2FD-EC68-022F-128FEFA9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" name="Oval 149">
              <a:extLst>
                <a:ext uri="{FF2B5EF4-FFF2-40B4-BE49-F238E27FC236}">
                  <a16:creationId xmlns:a16="http://schemas.microsoft.com/office/drawing/2014/main" id="{3FC6BE47-BA9D-FA9A-92D0-3E8D8DA0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" name="Oval 150">
              <a:extLst>
                <a:ext uri="{FF2B5EF4-FFF2-40B4-BE49-F238E27FC236}">
                  <a16:creationId xmlns:a16="http://schemas.microsoft.com/office/drawing/2014/main" id="{49DE4611-5854-7967-9462-4CBEF286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20648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" name="Oval 151">
              <a:extLst>
                <a:ext uri="{FF2B5EF4-FFF2-40B4-BE49-F238E27FC236}">
                  <a16:creationId xmlns:a16="http://schemas.microsoft.com/office/drawing/2014/main" id="{02DA4F4B-A431-AF21-A552-F10D74A2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" name="Oval 152">
              <a:extLst>
                <a:ext uri="{FF2B5EF4-FFF2-40B4-BE49-F238E27FC236}">
                  <a16:creationId xmlns:a16="http://schemas.microsoft.com/office/drawing/2014/main" id="{52691EA4-4272-48CB-F2A7-582F1F2D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" name="Oval 153">
              <a:extLst>
                <a:ext uri="{FF2B5EF4-FFF2-40B4-BE49-F238E27FC236}">
                  <a16:creationId xmlns:a16="http://schemas.microsoft.com/office/drawing/2014/main" id="{EEE635E4-BFFC-3F1F-5DFE-6A5BADC6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" name="Oval 154">
              <a:extLst>
                <a:ext uri="{FF2B5EF4-FFF2-40B4-BE49-F238E27FC236}">
                  <a16:creationId xmlns:a16="http://schemas.microsoft.com/office/drawing/2014/main" id="{331990E0-8125-1F44-ABDB-180B11B2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Oval 155">
              <a:extLst>
                <a:ext uri="{FF2B5EF4-FFF2-40B4-BE49-F238E27FC236}">
                  <a16:creationId xmlns:a16="http://schemas.microsoft.com/office/drawing/2014/main" id="{74E55277-E9BC-A12F-5F5D-7C8D864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Oval 156">
              <a:extLst>
                <a:ext uri="{FF2B5EF4-FFF2-40B4-BE49-F238E27FC236}">
                  <a16:creationId xmlns:a16="http://schemas.microsoft.com/office/drawing/2014/main" id="{3F319AA8-20F5-DFE3-BA34-6D2EB22C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Oval 157">
              <a:extLst>
                <a:ext uri="{FF2B5EF4-FFF2-40B4-BE49-F238E27FC236}">
                  <a16:creationId xmlns:a16="http://schemas.microsoft.com/office/drawing/2014/main" id="{04E173AD-54ED-FB1E-552E-9438D0D0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Oval 158">
              <a:extLst>
                <a:ext uri="{FF2B5EF4-FFF2-40B4-BE49-F238E27FC236}">
                  <a16:creationId xmlns:a16="http://schemas.microsoft.com/office/drawing/2014/main" id="{6D2C1612-7A83-DC46-4A4D-7C2E428C0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2064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Oval 159">
              <a:extLst>
                <a:ext uri="{FF2B5EF4-FFF2-40B4-BE49-F238E27FC236}">
                  <a16:creationId xmlns:a16="http://schemas.microsoft.com/office/drawing/2014/main" id="{085BD36C-B8D9-8266-8841-822D5048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Oval 160">
              <a:extLst>
                <a:ext uri="{FF2B5EF4-FFF2-40B4-BE49-F238E27FC236}">
                  <a16:creationId xmlns:a16="http://schemas.microsoft.com/office/drawing/2014/main" id="{2D229611-8238-29B9-8891-D1306CB2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Oval 161">
              <a:extLst>
                <a:ext uri="{FF2B5EF4-FFF2-40B4-BE49-F238E27FC236}">
                  <a16:creationId xmlns:a16="http://schemas.microsoft.com/office/drawing/2014/main" id="{EE867D40-6438-088A-87B5-FE3B1168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Oval 162">
              <a:extLst>
                <a:ext uri="{FF2B5EF4-FFF2-40B4-BE49-F238E27FC236}">
                  <a16:creationId xmlns:a16="http://schemas.microsoft.com/office/drawing/2014/main" id="{604C0EAF-8C1E-6B78-ABCB-4635F9D1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Oval 163">
              <a:extLst>
                <a:ext uri="{FF2B5EF4-FFF2-40B4-BE49-F238E27FC236}">
                  <a16:creationId xmlns:a16="http://schemas.microsoft.com/office/drawing/2014/main" id="{0A882718-B9D0-8C40-BE39-66CB7E87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Oval 164">
              <a:extLst>
                <a:ext uri="{FF2B5EF4-FFF2-40B4-BE49-F238E27FC236}">
                  <a16:creationId xmlns:a16="http://schemas.microsoft.com/office/drawing/2014/main" id="{4BDDD1C1-AF85-7363-59DE-95061154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30173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Oval 165">
              <a:extLst>
                <a:ext uri="{FF2B5EF4-FFF2-40B4-BE49-F238E27FC236}">
                  <a16:creationId xmlns:a16="http://schemas.microsoft.com/office/drawing/2014/main" id="{368651D6-75A4-000B-85FD-E1FDC47D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Oval 166">
              <a:extLst>
                <a:ext uri="{FF2B5EF4-FFF2-40B4-BE49-F238E27FC236}">
                  <a16:creationId xmlns:a16="http://schemas.microsoft.com/office/drawing/2014/main" id="{A69A3D67-ED15-52A1-D3A0-9D088D331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Oval 167">
              <a:extLst>
                <a:ext uri="{FF2B5EF4-FFF2-40B4-BE49-F238E27FC236}">
                  <a16:creationId xmlns:a16="http://schemas.microsoft.com/office/drawing/2014/main" id="{0CE0301E-B69C-72E8-C974-1571BA7BA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168">
              <a:extLst>
                <a:ext uri="{FF2B5EF4-FFF2-40B4-BE49-F238E27FC236}">
                  <a16:creationId xmlns:a16="http://schemas.microsoft.com/office/drawing/2014/main" id="{F98EFA44-62B3-12F8-A9DB-41C51448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169">
              <a:extLst>
                <a:ext uri="{FF2B5EF4-FFF2-40B4-BE49-F238E27FC236}">
                  <a16:creationId xmlns:a16="http://schemas.microsoft.com/office/drawing/2014/main" id="{E1CDB6CD-A282-9F37-8CB2-7DD68A5A5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170">
              <a:extLst>
                <a:ext uri="{FF2B5EF4-FFF2-40B4-BE49-F238E27FC236}">
                  <a16:creationId xmlns:a16="http://schemas.microsoft.com/office/drawing/2014/main" id="{CC66B54C-5B4F-13E1-CD40-B602C2B2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171">
              <a:extLst>
                <a:ext uri="{FF2B5EF4-FFF2-40B4-BE49-F238E27FC236}">
                  <a16:creationId xmlns:a16="http://schemas.microsoft.com/office/drawing/2014/main" id="{6214C769-46C6-A591-1622-EA7E7677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Oval 172">
              <a:extLst>
                <a:ext uri="{FF2B5EF4-FFF2-40B4-BE49-F238E27FC236}">
                  <a16:creationId xmlns:a16="http://schemas.microsoft.com/office/drawing/2014/main" id="{D4B72851-E698-1C52-403D-6EECB36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3017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Oval 173">
              <a:extLst>
                <a:ext uri="{FF2B5EF4-FFF2-40B4-BE49-F238E27FC236}">
                  <a16:creationId xmlns:a16="http://schemas.microsoft.com/office/drawing/2014/main" id="{2D3A343E-322D-4F1C-B206-52E7BDFB3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Oval 174">
              <a:extLst>
                <a:ext uri="{FF2B5EF4-FFF2-40B4-BE49-F238E27FC236}">
                  <a16:creationId xmlns:a16="http://schemas.microsoft.com/office/drawing/2014/main" id="{1F2A2DAC-BDF0-DB28-6D0D-FD750633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Oval 175">
              <a:extLst>
                <a:ext uri="{FF2B5EF4-FFF2-40B4-BE49-F238E27FC236}">
                  <a16:creationId xmlns:a16="http://schemas.microsoft.com/office/drawing/2014/main" id="{C56713FB-AC08-1617-36C9-3F52C6132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176">
              <a:extLst>
                <a:ext uri="{FF2B5EF4-FFF2-40B4-BE49-F238E27FC236}">
                  <a16:creationId xmlns:a16="http://schemas.microsoft.com/office/drawing/2014/main" id="{29ACEF35-C7F8-00DE-6DF7-68CA1399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177">
              <a:extLst>
                <a:ext uri="{FF2B5EF4-FFF2-40B4-BE49-F238E27FC236}">
                  <a16:creationId xmlns:a16="http://schemas.microsoft.com/office/drawing/2014/main" id="{2DB6AAC0-E602-67E7-F2C5-4FE0C1485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1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178">
              <a:extLst>
                <a:ext uri="{FF2B5EF4-FFF2-40B4-BE49-F238E27FC236}">
                  <a16:creationId xmlns:a16="http://schemas.microsoft.com/office/drawing/2014/main" id="{83976494-24AC-6E66-B817-2C0D84FB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39698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Oval 179">
              <a:extLst>
                <a:ext uri="{FF2B5EF4-FFF2-40B4-BE49-F238E27FC236}">
                  <a16:creationId xmlns:a16="http://schemas.microsoft.com/office/drawing/2014/main" id="{C3024EB5-761C-2503-E2C8-070B8EE28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9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Oval 180">
              <a:extLst>
                <a:ext uri="{FF2B5EF4-FFF2-40B4-BE49-F238E27FC236}">
                  <a16:creationId xmlns:a16="http://schemas.microsoft.com/office/drawing/2014/main" id="{774D6349-EE8B-84BF-54FE-7D076FA47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Oval 181">
              <a:extLst>
                <a:ext uri="{FF2B5EF4-FFF2-40B4-BE49-F238E27FC236}">
                  <a16:creationId xmlns:a16="http://schemas.microsoft.com/office/drawing/2014/main" id="{D3B4591D-492C-8FF5-5F02-C22341DC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3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182">
              <a:extLst>
                <a:ext uri="{FF2B5EF4-FFF2-40B4-BE49-F238E27FC236}">
                  <a16:creationId xmlns:a16="http://schemas.microsoft.com/office/drawing/2014/main" id="{A359150A-AC97-78D6-8281-8059930C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75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183">
              <a:extLst>
                <a:ext uri="{FF2B5EF4-FFF2-40B4-BE49-F238E27FC236}">
                  <a16:creationId xmlns:a16="http://schemas.microsoft.com/office/drawing/2014/main" id="{01FBCFC3-0189-B3CD-D7E2-D81B0BC65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Oval 184">
              <a:extLst>
                <a:ext uri="{FF2B5EF4-FFF2-40B4-BE49-F238E27FC236}">
                  <a16:creationId xmlns:a16="http://schemas.microsoft.com/office/drawing/2014/main" id="{F73E9898-B9B5-2C5E-7DDC-0B10D000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37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Oval 185">
              <a:extLst>
                <a:ext uri="{FF2B5EF4-FFF2-40B4-BE49-F238E27FC236}">
                  <a16:creationId xmlns:a16="http://schemas.microsoft.com/office/drawing/2014/main" id="{73E8BAF4-307F-9CDE-7461-325589F7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62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186">
              <a:extLst>
                <a:ext uri="{FF2B5EF4-FFF2-40B4-BE49-F238E27FC236}">
                  <a16:creationId xmlns:a16="http://schemas.microsoft.com/office/drawing/2014/main" id="{8A02B0B1-258B-88F8-5074-72381F634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00" y="139698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187">
              <a:extLst>
                <a:ext uri="{FF2B5EF4-FFF2-40B4-BE49-F238E27FC236}">
                  <a16:creationId xmlns:a16="http://schemas.microsoft.com/office/drawing/2014/main" id="{C0BAA041-ABBE-FCDD-E0A1-6CE61857F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987" y="1490651"/>
              <a:ext cx="36513" cy="36513"/>
            </a:xfrm>
            <a:custGeom>
              <a:avLst/>
              <a:gdLst>
                <a:gd name="T0" fmla="*/ 55 w 57"/>
                <a:gd name="T1" fmla="*/ 25 h 57"/>
                <a:gd name="T2" fmla="*/ 32 w 57"/>
                <a:gd name="T3" fmla="*/ 55 h 57"/>
                <a:gd name="T4" fmla="*/ 2 w 57"/>
                <a:gd name="T5" fmla="*/ 32 h 57"/>
                <a:gd name="T6" fmla="*/ 25 w 57"/>
                <a:gd name="T7" fmla="*/ 2 h 57"/>
                <a:gd name="T8" fmla="*/ 55 w 57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25"/>
                  </a:moveTo>
                  <a:cubicBezTo>
                    <a:pt x="57" y="39"/>
                    <a:pt x="46" y="53"/>
                    <a:pt x="32" y="55"/>
                  </a:cubicBezTo>
                  <a:cubicBezTo>
                    <a:pt x="18" y="57"/>
                    <a:pt x="4" y="46"/>
                    <a:pt x="2" y="32"/>
                  </a:cubicBezTo>
                  <a:cubicBezTo>
                    <a:pt x="0" y="18"/>
                    <a:pt x="11" y="4"/>
                    <a:pt x="25" y="2"/>
                  </a:cubicBezTo>
                  <a:cubicBezTo>
                    <a:pt x="40" y="0"/>
                    <a:pt x="53" y="11"/>
                    <a:pt x="55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Oval 188">
              <a:extLst>
                <a:ext uri="{FF2B5EF4-FFF2-40B4-BE49-F238E27FC236}">
                  <a16:creationId xmlns:a16="http://schemas.microsoft.com/office/drawing/2014/main" id="{AD678D76-B8A2-BB98-D47B-AE5FF608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2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189">
              <a:extLst>
                <a:ext uri="{FF2B5EF4-FFF2-40B4-BE49-F238E27FC236}">
                  <a16:creationId xmlns:a16="http://schemas.microsoft.com/office/drawing/2014/main" id="{76E88411-6BAB-ECBE-1339-FE518714E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5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190">
              <a:extLst>
                <a:ext uri="{FF2B5EF4-FFF2-40B4-BE49-F238E27FC236}">
                  <a16:creationId xmlns:a16="http://schemas.microsoft.com/office/drawing/2014/main" id="{E7C014A4-6CA1-F285-13F8-FFDFF9BEE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87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39"/>
                    <a:pt x="46" y="53"/>
                    <a:pt x="31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191">
              <a:extLst>
                <a:ext uri="{FF2B5EF4-FFF2-40B4-BE49-F238E27FC236}">
                  <a16:creationId xmlns:a16="http://schemas.microsoft.com/office/drawing/2014/main" id="{3EACF226-B544-136B-C996-87852AEA8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12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39"/>
                    <a:pt x="46" y="53"/>
                    <a:pt x="31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192">
              <a:extLst>
                <a:ext uri="{FF2B5EF4-FFF2-40B4-BE49-F238E27FC236}">
                  <a16:creationId xmlns:a16="http://schemas.microsoft.com/office/drawing/2014/main" id="{1A553391-EA26-CF41-3A2B-A91BB326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37" y="1492239"/>
              <a:ext cx="33338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193">
              <a:extLst>
                <a:ext uri="{FF2B5EF4-FFF2-40B4-BE49-F238E27FC236}">
                  <a16:creationId xmlns:a16="http://schemas.microsoft.com/office/drawing/2014/main" id="{56D1A569-F961-4F02-B8FA-8FA200C46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387" y="1490651"/>
              <a:ext cx="38100" cy="36513"/>
            </a:xfrm>
            <a:custGeom>
              <a:avLst/>
              <a:gdLst>
                <a:gd name="T0" fmla="*/ 54 w 56"/>
                <a:gd name="T1" fmla="*/ 25 h 57"/>
                <a:gd name="T2" fmla="*/ 32 w 56"/>
                <a:gd name="T3" fmla="*/ 55 h 57"/>
                <a:gd name="T4" fmla="*/ 2 w 56"/>
                <a:gd name="T5" fmla="*/ 32 h 57"/>
                <a:gd name="T6" fmla="*/ 25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2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5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Oval 194">
              <a:extLst>
                <a:ext uri="{FF2B5EF4-FFF2-40B4-BE49-F238E27FC236}">
                  <a16:creationId xmlns:a16="http://schemas.microsoft.com/office/drawing/2014/main" id="{525B7A95-3DA6-37EB-01D2-CF664F4E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0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195">
              <a:extLst>
                <a:ext uri="{FF2B5EF4-FFF2-40B4-BE49-F238E27FC236}">
                  <a16:creationId xmlns:a16="http://schemas.microsoft.com/office/drawing/2014/main" id="{D4578C35-7725-066E-A60C-4D0A16E01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50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2 w 56"/>
                <a:gd name="T3" fmla="*/ 55 h 57"/>
                <a:gd name="T4" fmla="*/ 2 w 56"/>
                <a:gd name="T5" fmla="*/ 32 h 57"/>
                <a:gd name="T6" fmla="*/ 25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2" y="55"/>
                  </a:cubicBezTo>
                  <a:cubicBezTo>
                    <a:pt x="17" y="57"/>
                    <a:pt x="4" y="46"/>
                    <a:pt x="2" y="32"/>
                  </a:cubicBezTo>
                  <a:cubicBezTo>
                    <a:pt x="0" y="18"/>
                    <a:pt x="10" y="4"/>
                    <a:pt x="25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196">
              <a:extLst>
                <a:ext uri="{FF2B5EF4-FFF2-40B4-BE49-F238E27FC236}">
                  <a16:creationId xmlns:a16="http://schemas.microsoft.com/office/drawing/2014/main" id="{5308526E-6296-486D-EA8C-AC3BA120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75" y="1492239"/>
              <a:ext cx="36513" cy="34925"/>
            </a:xfrm>
            <a:custGeom>
              <a:avLst/>
              <a:gdLst>
                <a:gd name="T0" fmla="*/ 53 w 54"/>
                <a:gd name="T1" fmla="*/ 26 h 54"/>
                <a:gd name="T2" fmla="*/ 28 w 54"/>
                <a:gd name="T3" fmla="*/ 53 h 54"/>
                <a:gd name="T4" fmla="*/ 0 w 54"/>
                <a:gd name="T5" fmla="*/ 28 h 54"/>
                <a:gd name="T6" fmla="*/ 25 w 54"/>
                <a:gd name="T7" fmla="*/ 0 h 54"/>
                <a:gd name="T8" fmla="*/ 53 w 54"/>
                <a:gd name="T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3" y="26"/>
                  </a:moveTo>
                  <a:cubicBezTo>
                    <a:pt x="54" y="40"/>
                    <a:pt x="42" y="52"/>
                    <a:pt x="28" y="53"/>
                  </a:cubicBez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1"/>
                    <a:pt x="25" y="0"/>
                  </a:cubicBezTo>
                  <a:cubicBezTo>
                    <a:pt x="40" y="0"/>
                    <a:pt x="52" y="11"/>
                    <a:pt x="53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197">
              <a:extLst>
                <a:ext uri="{FF2B5EF4-FFF2-40B4-BE49-F238E27FC236}">
                  <a16:creationId xmlns:a16="http://schemas.microsoft.com/office/drawing/2014/main" id="{88032F57-61F5-8DE0-9477-29D76040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00" y="1492239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198">
              <a:extLst>
                <a:ext uri="{FF2B5EF4-FFF2-40B4-BE49-F238E27FC236}">
                  <a16:creationId xmlns:a16="http://schemas.microsoft.com/office/drawing/2014/main" id="{7B036CDC-5600-D91D-226A-63E81CF35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50" y="1490651"/>
              <a:ext cx="38100" cy="36513"/>
            </a:xfrm>
            <a:custGeom>
              <a:avLst/>
              <a:gdLst>
                <a:gd name="T0" fmla="*/ 55 w 57"/>
                <a:gd name="T1" fmla="*/ 25 h 57"/>
                <a:gd name="T2" fmla="*/ 32 w 57"/>
                <a:gd name="T3" fmla="*/ 55 h 57"/>
                <a:gd name="T4" fmla="*/ 2 w 57"/>
                <a:gd name="T5" fmla="*/ 32 h 57"/>
                <a:gd name="T6" fmla="*/ 25 w 57"/>
                <a:gd name="T7" fmla="*/ 2 h 57"/>
                <a:gd name="T8" fmla="*/ 55 w 57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25"/>
                  </a:moveTo>
                  <a:cubicBezTo>
                    <a:pt x="57" y="40"/>
                    <a:pt x="46" y="53"/>
                    <a:pt x="32" y="55"/>
                  </a:cubicBezTo>
                  <a:cubicBezTo>
                    <a:pt x="18" y="57"/>
                    <a:pt x="4" y="46"/>
                    <a:pt x="2" y="32"/>
                  </a:cubicBezTo>
                  <a:cubicBezTo>
                    <a:pt x="0" y="18"/>
                    <a:pt x="11" y="4"/>
                    <a:pt x="25" y="2"/>
                  </a:cubicBezTo>
                  <a:cubicBezTo>
                    <a:pt x="39" y="0"/>
                    <a:pt x="53" y="11"/>
                    <a:pt x="55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199">
              <a:extLst>
                <a:ext uri="{FF2B5EF4-FFF2-40B4-BE49-F238E27FC236}">
                  <a16:creationId xmlns:a16="http://schemas.microsoft.com/office/drawing/2014/main" id="{9ED9AEFA-3D7D-E233-4192-0F67EA65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75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1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1" y="55"/>
                  </a:cubicBezTo>
                  <a:cubicBezTo>
                    <a:pt x="17" y="57"/>
                    <a:pt x="3" y="46"/>
                    <a:pt x="1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200">
              <a:extLst>
                <a:ext uri="{FF2B5EF4-FFF2-40B4-BE49-F238E27FC236}">
                  <a16:creationId xmlns:a16="http://schemas.microsoft.com/office/drawing/2014/main" id="{2802F5C1-B1E2-8550-325B-2705037C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500" y="1490651"/>
              <a:ext cx="36513" cy="36513"/>
            </a:xfrm>
            <a:custGeom>
              <a:avLst/>
              <a:gdLst>
                <a:gd name="T0" fmla="*/ 54 w 56"/>
                <a:gd name="T1" fmla="*/ 25 h 57"/>
                <a:gd name="T2" fmla="*/ 31 w 56"/>
                <a:gd name="T3" fmla="*/ 55 h 57"/>
                <a:gd name="T4" fmla="*/ 2 w 56"/>
                <a:gd name="T5" fmla="*/ 32 h 57"/>
                <a:gd name="T6" fmla="*/ 24 w 56"/>
                <a:gd name="T7" fmla="*/ 2 h 57"/>
                <a:gd name="T8" fmla="*/ 54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54" y="25"/>
                  </a:moveTo>
                  <a:cubicBezTo>
                    <a:pt x="56" y="40"/>
                    <a:pt x="46" y="53"/>
                    <a:pt x="31" y="55"/>
                  </a:cubicBezTo>
                  <a:cubicBezTo>
                    <a:pt x="17" y="57"/>
                    <a:pt x="3" y="47"/>
                    <a:pt x="2" y="32"/>
                  </a:cubicBezTo>
                  <a:cubicBezTo>
                    <a:pt x="0" y="18"/>
                    <a:pt x="10" y="4"/>
                    <a:pt x="24" y="2"/>
                  </a:cubicBezTo>
                  <a:cubicBezTo>
                    <a:pt x="39" y="0"/>
                    <a:pt x="52" y="11"/>
                    <a:pt x="5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/>
              <a:t>Reference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89E54B-149B-6BB3-6DB3-55F3073DFC1B}"/>
              </a:ext>
            </a:extLst>
          </p:cNvPr>
          <p:cNvSpPr txBox="1"/>
          <p:nvPr/>
        </p:nvSpPr>
        <p:spPr>
          <a:xfrm>
            <a:off x="714527" y="1275559"/>
            <a:ext cx="49204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[1] Calder, David J, Curtin, “An obstacle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signaling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sytem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for the blind, Digital Ecosystems and Technologies,”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Confrence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(DEST), 2011 Proceedings of the 5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IEEE International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Confrence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on 30 June 2011.</a:t>
            </a:r>
          </a:p>
          <a:p>
            <a:pPr algn="l"/>
            <a:endParaRPr lang="en-IN" sz="18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[2]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ShrutiDambgare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Prof.A.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Sakhare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,”Smart Stick for Blind: Obstacle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Dection,Artificial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Vision and Real- Time assistance via GPS”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Confrence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(NCICT)2011, Proceedings 2nd National Conference on Information and Communication Technology 2011.</a:t>
            </a:r>
          </a:p>
          <a:p>
            <a:pPr algn="l"/>
            <a:endParaRPr lang="en-IN" sz="18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[3] </a:t>
            </a:r>
            <a:r>
              <a:rPr lang="en-IN" sz="18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Rohithseth</a:t>
            </a:r>
            <a:r>
              <a:rPr lang="en-IN" sz="1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“Smart White Cane- an elegant and economic walking aid”.</a:t>
            </a:r>
          </a:p>
        </p:txBody>
      </p:sp>
    </p:spTree>
    <p:extLst>
      <p:ext uri="{BB962C8B-B14F-4D97-AF65-F5344CB8AC3E}">
        <p14:creationId xmlns:p14="http://schemas.microsoft.com/office/powerpoint/2010/main" val="42888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207151"/>
            <a:ext cx="7696200" cy="639388"/>
          </a:xfrm>
        </p:spPr>
        <p:txBody>
          <a:bodyPr/>
          <a:lstStyle/>
          <a:p>
            <a:pPr lvl="0" algn="ctr"/>
            <a:r>
              <a:rPr lang="en-US" dirty="0"/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89E54B-149B-6BB3-6DB3-55F3073DFC1B}"/>
              </a:ext>
            </a:extLst>
          </p:cNvPr>
          <p:cNvSpPr txBox="1"/>
          <p:nvPr/>
        </p:nvSpPr>
        <p:spPr>
          <a:xfrm>
            <a:off x="2111753" y="1129660"/>
            <a:ext cx="4920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SoleMate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isn't just a pair of shoes; it's a revolutionary leap towards a more inclusive and empowered future. It's a whisper of possibility for millions who navigate a world designed for sight, a technological bridge towards independent mobility and confident strides.</a:t>
            </a:r>
            <a:endParaRPr lang="en-IN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3D7E7-C550-8C43-D93F-B6123C2B4334}"/>
              </a:ext>
            </a:extLst>
          </p:cNvPr>
          <p:cNvSpPr txBox="1"/>
          <p:nvPr/>
        </p:nvSpPr>
        <p:spPr>
          <a:xfrm>
            <a:off x="1980668" y="2536512"/>
            <a:ext cx="4920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This isn't just a project; it's a movement. Every individual who joins, every challenge overcome, every step taken with confidence paves the way for a brighter tomorrow. A future where everyone can walk with their heads held high, their own internal cartographer guiding them, their soles whispering the secrets of a world waiting to be explored.</a:t>
            </a:r>
            <a:endParaRPr lang="en-IN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579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918322" y="1274668"/>
            <a:ext cx="5188086" cy="1155418"/>
          </a:xfrm>
        </p:spPr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C6DDBF-B349-C8C0-76B6-D179AE501556}"/>
              </a:ext>
            </a:extLst>
          </p:cNvPr>
          <p:cNvSpPr/>
          <p:nvPr/>
        </p:nvSpPr>
        <p:spPr>
          <a:xfrm>
            <a:off x="1918322" y="3516923"/>
            <a:ext cx="5364906" cy="946372"/>
          </a:xfrm>
          <a:prstGeom prst="rect">
            <a:avLst/>
          </a:prstGeom>
          <a:solidFill>
            <a:srgbClr val="F0E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3260834" y="2409442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665586" y="2409442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3260834" y="1275813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665586" y="1275813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256291" y="1308648"/>
            <a:ext cx="1892415" cy="356478"/>
          </a:xfrm>
        </p:spPr>
        <p:txBody>
          <a:bodyPr/>
          <a:lstStyle/>
          <a:p>
            <a:pPr lvl="0"/>
            <a:r>
              <a:rPr lang="en-US" sz="1800" dirty="0"/>
              <a:t>Introduction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585073" y="1263197"/>
            <a:ext cx="704065" cy="356478"/>
          </a:xfrm>
        </p:spPr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3850098" y="1130416"/>
            <a:ext cx="2006129" cy="736914"/>
          </a:xfrm>
        </p:spPr>
        <p:txBody>
          <a:bodyPr/>
          <a:lstStyle/>
          <a:p>
            <a:pPr lvl="0"/>
            <a:r>
              <a:rPr lang="en-US" sz="1800" dirty="0"/>
              <a:t>Literature Survey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3135134" y="1214180"/>
            <a:ext cx="704063" cy="356478"/>
          </a:xfrm>
        </p:spPr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3874354" y="2264042"/>
            <a:ext cx="1892417" cy="639388"/>
          </a:xfrm>
        </p:spPr>
        <p:txBody>
          <a:bodyPr/>
          <a:lstStyle/>
          <a:p>
            <a:pPr lvl="0"/>
            <a:r>
              <a:rPr lang="en-US" sz="1800" dirty="0"/>
              <a:t>System Architecture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>
          <a:xfrm>
            <a:off x="3135133" y="2346778"/>
            <a:ext cx="704064" cy="356478"/>
          </a:xfrm>
        </p:spPr>
        <p:txBody>
          <a:bodyPr/>
          <a:lstStyle/>
          <a:p>
            <a:pPr lvl="0"/>
            <a:r>
              <a:rPr lang="en-US" dirty="0"/>
              <a:t>05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1233908" y="2466901"/>
            <a:ext cx="1892416" cy="356478"/>
          </a:xfrm>
        </p:spPr>
        <p:txBody>
          <a:bodyPr/>
          <a:lstStyle/>
          <a:p>
            <a:pPr lvl="0"/>
            <a:r>
              <a:rPr lang="en-US" sz="1800" dirty="0"/>
              <a:t>Objectives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>
          <a:xfrm>
            <a:off x="585074" y="2395795"/>
            <a:ext cx="704064" cy="356478"/>
          </a:xfrm>
        </p:spPr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Table of contents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6CA2CC26-DC0C-645D-2AA5-C8209F0781A0}"/>
              </a:ext>
            </a:extLst>
          </p:cNvPr>
          <p:cNvSpPr/>
          <p:nvPr/>
        </p:nvSpPr>
        <p:spPr>
          <a:xfrm>
            <a:off x="5847600" y="2398018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7BC44F42-75BC-54C4-CC72-12120E6E7BFC}"/>
              </a:ext>
            </a:extLst>
          </p:cNvPr>
          <p:cNvSpPr/>
          <p:nvPr/>
        </p:nvSpPr>
        <p:spPr>
          <a:xfrm>
            <a:off x="5847600" y="1264389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96;p3">
            <a:extLst>
              <a:ext uri="{FF2B5EF4-FFF2-40B4-BE49-F238E27FC236}">
                <a16:creationId xmlns:a16="http://schemas.microsoft.com/office/drawing/2014/main" id="{F9F00A63-47A6-B929-42A6-EEF69BF61AA4}"/>
              </a:ext>
            </a:extLst>
          </p:cNvPr>
          <p:cNvSpPr txBox="1">
            <a:spLocks/>
          </p:cNvSpPr>
          <p:nvPr/>
        </p:nvSpPr>
        <p:spPr>
          <a:xfrm>
            <a:off x="6459789" y="1115431"/>
            <a:ext cx="1892415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Problem Statement</a:t>
            </a:r>
          </a:p>
        </p:txBody>
      </p:sp>
      <p:sp>
        <p:nvSpPr>
          <p:cNvPr id="10" name="Google Shape;97;p3">
            <a:extLst>
              <a:ext uri="{FF2B5EF4-FFF2-40B4-BE49-F238E27FC236}">
                <a16:creationId xmlns:a16="http://schemas.microsoft.com/office/drawing/2014/main" id="{5486369A-6489-EE3F-DC0E-39FF6B0F8310}"/>
              </a:ext>
            </a:extLst>
          </p:cNvPr>
          <p:cNvSpPr txBox="1">
            <a:spLocks/>
          </p:cNvSpPr>
          <p:nvPr/>
        </p:nvSpPr>
        <p:spPr>
          <a:xfrm>
            <a:off x="5767088" y="1251773"/>
            <a:ext cx="704063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12" name="Google Shape;99;p3">
            <a:extLst>
              <a:ext uri="{FF2B5EF4-FFF2-40B4-BE49-F238E27FC236}">
                <a16:creationId xmlns:a16="http://schemas.microsoft.com/office/drawing/2014/main" id="{34763FC2-7DCE-9C34-EE44-59DA06C5D5E6}"/>
              </a:ext>
            </a:extLst>
          </p:cNvPr>
          <p:cNvSpPr txBox="1">
            <a:spLocks/>
          </p:cNvSpPr>
          <p:nvPr/>
        </p:nvSpPr>
        <p:spPr>
          <a:xfrm>
            <a:off x="6551664" y="2272874"/>
            <a:ext cx="1892417" cy="60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Algorithms Used</a:t>
            </a:r>
          </a:p>
        </p:txBody>
      </p: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3203B892-44AF-FB5C-3FA9-AE31A86B772E}"/>
              </a:ext>
            </a:extLst>
          </p:cNvPr>
          <p:cNvSpPr txBox="1">
            <a:spLocks/>
          </p:cNvSpPr>
          <p:nvPr/>
        </p:nvSpPr>
        <p:spPr>
          <a:xfrm>
            <a:off x="5767087" y="2384371"/>
            <a:ext cx="704064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1E834EB6-510A-3C38-B387-FA03CBA80855}"/>
              </a:ext>
            </a:extLst>
          </p:cNvPr>
          <p:cNvSpPr/>
          <p:nvPr/>
        </p:nvSpPr>
        <p:spPr>
          <a:xfrm>
            <a:off x="3269751" y="3542039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1DCB7F87-2D28-45CE-EA10-553E718B3865}"/>
              </a:ext>
            </a:extLst>
          </p:cNvPr>
          <p:cNvSpPr/>
          <p:nvPr/>
        </p:nvSpPr>
        <p:spPr>
          <a:xfrm>
            <a:off x="674503" y="3542039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Google Shape;99;p3">
            <a:extLst>
              <a:ext uri="{FF2B5EF4-FFF2-40B4-BE49-F238E27FC236}">
                <a16:creationId xmlns:a16="http://schemas.microsoft.com/office/drawing/2014/main" id="{D1251130-066F-C7E2-F7F7-450BD69BB5BC}"/>
              </a:ext>
            </a:extLst>
          </p:cNvPr>
          <p:cNvSpPr txBox="1">
            <a:spLocks/>
          </p:cNvSpPr>
          <p:nvPr/>
        </p:nvSpPr>
        <p:spPr>
          <a:xfrm>
            <a:off x="3901403" y="3589613"/>
            <a:ext cx="1892417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Modules</a:t>
            </a:r>
          </a:p>
        </p:txBody>
      </p:sp>
      <p:sp>
        <p:nvSpPr>
          <p:cNvPr id="18" name="Google Shape;100;p3">
            <a:extLst>
              <a:ext uri="{FF2B5EF4-FFF2-40B4-BE49-F238E27FC236}">
                <a16:creationId xmlns:a16="http://schemas.microsoft.com/office/drawing/2014/main" id="{9BC71172-06C3-9282-8FAA-953FFEF558C9}"/>
              </a:ext>
            </a:extLst>
          </p:cNvPr>
          <p:cNvSpPr txBox="1">
            <a:spLocks/>
          </p:cNvSpPr>
          <p:nvPr/>
        </p:nvSpPr>
        <p:spPr>
          <a:xfrm>
            <a:off x="3209150" y="3528392"/>
            <a:ext cx="704064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08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2A90C831-2951-F703-9624-3310D19DA836}"/>
              </a:ext>
            </a:extLst>
          </p:cNvPr>
          <p:cNvSpPr txBox="1">
            <a:spLocks/>
          </p:cNvSpPr>
          <p:nvPr/>
        </p:nvSpPr>
        <p:spPr>
          <a:xfrm>
            <a:off x="1264981" y="3383125"/>
            <a:ext cx="1892416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System Requirements</a:t>
            </a:r>
          </a:p>
        </p:txBody>
      </p:sp>
      <p:sp>
        <p:nvSpPr>
          <p:cNvPr id="21" name="Google Shape;103;p3">
            <a:extLst>
              <a:ext uri="{FF2B5EF4-FFF2-40B4-BE49-F238E27FC236}">
                <a16:creationId xmlns:a16="http://schemas.microsoft.com/office/drawing/2014/main" id="{0FA97EC6-7968-EE4E-A5E8-48E431117F66}"/>
              </a:ext>
            </a:extLst>
          </p:cNvPr>
          <p:cNvSpPr txBox="1">
            <a:spLocks/>
          </p:cNvSpPr>
          <p:nvPr/>
        </p:nvSpPr>
        <p:spPr>
          <a:xfrm>
            <a:off x="593991" y="3528392"/>
            <a:ext cx="704064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07</a:t>
            </a: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E7CF6C28-A3D7-446A-1809-C03E4F129E41}"/>
              </a:ext>
            </a:extLst>
          </p:cNvPr>
          <p:cNvSpPr/>
          <p:nvPr/>
        </p:nvSpPr>
        <p:spPr>
          <a:xfrm>
            <a:off x="5856517" y="3530615"/>
            <a:ext cx="582602" cy="42765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Google Shape;99;p3">
            <a:extLst>
              <a:ext uri="{FF2B5EF4-FFF2-40B4-BE49-F238E27FC236}">
                <a16:creationId xmlns:a16="http://schemas.microsoft.com/office/drawing/2014/main" id="{5F83384B-A87E-F287-EC11-CA5D47E4CDDC}"/>
              </a:ext>
            </a:extLst>
          </p:cNvPr>
          <p:cNvSpPr txBox="1">
            <a:spLocks/>
          </p:cNvSpPr>
          <p:nvPr/>
        </p:nvSpPr>
        <p:spPr>
          <a:xfrm>
            <a:off x="6473892" y="3394277"/>
            <a:ext cx="2290071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References and Conclusion</a:t>
            </a:r>
          </a:p>
        </p:txBody>
      </p:sp>
      <p:sp>
        <p:nvSpPr>
          <p:cNvPr id="25" name="Google Shape;100;p3">
            <a:extLst>
              <a:ext uri="{FF2B5EF4-FFF2-40B4-BE49-F238E27FC236}">
                <a16:creationId xmlns:a16="http://schemas.microsoft.com/office/drawing/2014/main" id="{8B6ADF50-0766-E734-66EC-B75C40902DB2}"/>
              </a:ext>
            </a:extLst>
          </p:cNvPr>
          <p:cNvSpPr txBox="1">
            <a:spLocks/>
          </p:cNvSpPr>
          <p:nvPr/>
        </p:nvSpPr>
        <p:spPr>
          <a:xfrm>
            <a:off x="5776004" y="3516968"/>
            <a:ext cx="704064" cy="3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dirty="0"/>
              <a:t>Introduction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407987" y="1588772"/>
            <a:ext cx="6328026" cy="1582854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Angsana New" panose="02020603050405020304" pitchFamily="18" charset="-34"/>
              </a:rPr>
              <a:t>Imagine navigating the world without sight, where every step holds uncertainty. Now, imagine a future where electronic shoes become your eyes, guiding you with invisible whispers and vibration. This is the promise of </a:t>
            </a:r>
            <a:r>
              <a:rPr lang="en-US" sz="1600" dirty="0" err="1">
                <a:latin typeface="Abadi Extra Light" panose="020B0204020104020204" pitchFamily="34" charset="0"/>
                <a:cs typeface="Angsana New" panose="02020603050405020304" pitchFamily="18" charset="-34"/>
              </a:rPr>
              <a:t>SoleMate</a:t>
            </a:r>
            <a:r>
              <a:rPr lang="en-US" sz="1600" dirty="0">
                <a:latin typeface="Abadi Extra Light" panose="020B0204020104020204" pitchFamily="34" charset="0"/>
                <a:cs typeface="Angsana New" panose="02020603050405020304" pitchFamily="18" charset="-34"/>
              </a:rPr>
              <a:t>, a revolutionary project crafting intelligent footwear that empowers visually challenged individuals to walk with newfound confidence and independence.</a:t>
            </a:r>
            <a:endParaRPr lang="en-IN" sz="1600" dirty="0">
              <a:latin typeface="Abadi Extra Light" panose="020B0204020104020204" pitchFamily="34" charset="0"/>
              <a:cs typeface="Angsana New" panose="02020603050405020304" pitchFamily="18" charset="-34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dirty="0"/>
              <a:t>Literature Survey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085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FFED24C-B91F-B63A-D06A-31EE0BD5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6" y="269425"/>
            <a:ext cx="5959475" cy="2862580"/>
          </a:xfrm>
          <a:prstGeom prst="rect">
            <a:avLst/>
          </a:prstGeom>
        </p:spPr>
      </p:pic>
      <p:pic>
        <p:nvPicPr>
          <p:cNvPr id="27" name="Picture 26" descr="A close-up of a document&#10;&#10;Description automatically generated">
            <a:extLst>
              <a:ext uri="{FF2B5EF4-FFF2-40B4-BE49-F238E27FC236}">
                <a16:creationId xmlns:a16="http://schemas.microsoft.com/office/drawing/2014/main" id="{2356F12A-8C8D-EF26-AD43-EBCF87835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t="9796" r="312"/>
          <a:stretch/>
        </p:blipFill>
        <p:spPr bwMode="auto">
          <a:xfrm>
            <a:off x="1470451" y="3132005"/>
            <a:ext cx="5959475" cy="1703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915732" y="2571750"/>
            <a:ext cx="6883130" cy="798754"/>
          </a:xfrm>
        </p:spPr>
        <p:txBody>
          <a:bodyPr/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95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2297191" y="578026"/>
            <a:ext cx="5197320" cy="639388"/>
          </a:xfrm>
        </p:spPr>
        <p:txBody>
          <a:bodyPr/>
          <a:lstStyle/>
          <a:p>
            <a:pPr lvl="0"/>
            <a:r>
              <a:rPr lang="en-US" dirty="0"/>
              <a:t>Problem statement</a:t>
            </a:r>
          </a:p>
        </p:txBody>
      </p:sp>
      <p:grpSp>
        <p:nvGrpSpPr>
          <p:cNvPr id="42" name="Google Shape;8330;p15">
            <a:extLst>
              <a:ext uri="{FF2B5EF4-FFF2-40B4-BE49-F238E27FC236}">
                <a16:creationId xmlns:a16="http://schemas.microsoft.com/office/drawing/2014/main" id="{87A6893B-8ED0-13DA-2FCB-CE1934554B53}"/>
              </a:ext>
            </a:extLst>
          </p:cNvPr>
          <p:cNvGrpSpPr/>
          <p:nvPr/>
        </p:nvGrpSpPr>
        <p:grpSpPr>
          <a:xfrm>
            <a:off x="4411928" y="185445"/>
            <a:ext cx="320143" cy="392581"/>
            <a:chOff x="3086313" y="2877049"/>
            <a:chExt cx="320143" cy="392581"/>
          </a:xfrm>
        </p:grpSpPr>
        <p:sp>
          <p:nvSpPr>
            <p:cNvPr id="43" name="Google Shape;8331;p15">
              <a:extLst>
                <a:ext uri="{FF2B5EF4-FFF2-40B4-BE49-F238E27FC236}">
                  <a16:creationId xmlns:a16="http://schemas.microsoft.com/office/drawing/2014/main" id="{4F6696FA-ABFB-8BB7-8BDA-AEDA3CA8A462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8332;p15">
              <a:extLst>
                <a:ext uri="{FF2B5EF4-FFF2-40B4-BE49-F238E27FC236}">
                  <a16:creationId xmlns:a16="http://schemas.microsoft.com/office/drawing/2014/main" id="{552E1986-2611-EF12-1D3C-5DC3C1AD532F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333;p15">
              <a:extLst>
                <a:ext uri="{FF2B5EF4-FFF2-40B4-BE49-F238E27FC236}">
                  <a16:creationId xmlns:a16="http://schemas.microsoft.com/office/drawing/2014/main" id="{66B030AA-3333-DDCF-5188-14A71ED120FE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8334;p15">
              <a:extLst>
                <a:ext uri="{FF2B5EF4-FFF2-40B4-BE49-F238E27FC236}">
                  <a16:creationId xmlns:a16="http://schemas.microsoft.com/office/drawing/2014/main" id="{674D43EC-E256-254C-4991-505730ED344A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8335;p15">
              <a:extLst>
                <a:ext uri="{FF2B5EF4-FFF2-40B4-BE49-F238E27FC236}">
                  <a16:creationId xmlns:a16="http://schemas.microsoft.com/office/drawing/2014/main" id="{C1C25820-7070-2E2E-8DE0-7BF258B8F103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8336;p15">
              <a:extLst>
                <a:ext uri="{FF2B5EF4-FFF2-40B4-BE49-F238E27FC236}">
                  <a16:creationId xmlns:a16="http://schemas.microsoft.com/office/drawing/2014/main" id="{6A1AE921-97C9-2A8C-1D7E-C71D513F08B1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8337;p15">
              <a:extLst>
                <a:ext uri="{FF2B5EF4-FFF2-40B4-BE49-F238E27FC236}">
                  <a16:creationId xmlns:a16="http://schemas.microsoft.com/office/drawing/2014/main" id="{9C87EA94-8CDD-37B8-BF5B-55340089ECFC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8338;p15">
              <a:extLst>
                <a:ext uri="{FF2B5EF4-FFF2-40B4-BE49-F238E27FC236}">
                  <a16:creationId xmlns:a16="http://schemas.microsoft.com/office/drawing/2014/main" id="{EE819B72-D1B1-3D8C-EBA0-6D6387232F47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8339;p15">
              <a:extLst>
                <a:ext uri="{FF2B5EF4-FFF2-40B4-BE49-F238E27FC236}">
                  <a16:creationId xmlns:a16="http://schemas.microsoft.com/office/drawing/2014/main" id="{FB7A6865-4F9A-B341-09C8-55D15CBE9551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8340;p15">
              <a:extLst>
                <a:ext uri="{FF2B5EF4-FFF2-40B4-BE49-F238E27FC236}">
                  <a16:creationId xmlns:a16="http://schemas.microsoft.com/office/drawing/2014/main" id="{D35C40B3-AD1A-A951-0484-B4E3AD920706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8341;p15">
              <a:extLst>
                <a:ext uri="{FF2B5EF4-FFF2-40B4-BE49-F238E27FC236}">
                  <a16:creationId xmlns:a16="http://schemas.microsoft.com/office/drawing/2014/main" id="{592167AD-B658-8922-1988-B77DDD2108A6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8342;p15">
              <a:extLst>
                <a:ext uri="{FF2B5EF4-FFF2-40B4-BE49-F238E27FC236}">
                  <a16:creationId xmlns:a16="http://schemas.microsoft.com/office/drawing/2014/main" id="{862AA904-9EA9-E730-8487-56718CD0CCD1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38F140-16E2-C3C1-D6CC-55541D9695B9}"/>
              </a:ext>
            </a:extLst>
          </p:cNvPr>
          <p:cNvSpPr txBox="1"/>
          <p:nvPr/>
        </p:nvSpPr>
        <p:spPr>
          <a:xfrm>
            <a:off x="1971781" y="2126788"/>
            <a:ext cx="4920494" cy="889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 want </a:t>
            </a:r>
            <a:r>
              <a:rPr lang="en-US" sz="1200" dirty="0">
                <a:latin typeface="Times New Roman" panose="02020603050405020304" pitchFamily="18" charset="0"/>
                <a:ea typeface="Arial" panose="020B0604020202020204" pitchFamily="34" charset="0"/>
              </a:rPr>
              <a:t>a system that eliminates these challenges and provides awareness of surrounding , accessibility information , feedback to guide which provides confidence to navigate alone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548</Words>
  <Application>Microsoft Office PowerPoint</Application>
  <PresentationFormat>On-screen Show (16:9)</PresentationFormat>
  <Paragraphs>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Angsana New</vt:lpstr>
      <vt:lpstr>Calibri</vt:lpstr>
      <vt:lpstr>Bebas Neue</vt:lpstr>
      <vt:lpstr>Arial</vt:lpstr>
      <vt:lpstr>Franklin Gothic Heavy</vt:lpstr>
      <vt:lpstr>Abadi Extra Light</vt:lpstr>
      <vt:lpstr>Times New Roman</vt:lpstr>
      <vt:lpstr>Poppins ExtraBold</vt:lpstr>
      <vt:lpstr>Anaheim</vt:lpstr>
      <vt:lpstr>Arimo</vt:lpstr>
      <vt:lpstr>Elegant Workplan by Slidesgo</vt:lpstr>
      <vt:lpstr>PowerPoint Presentation</vt:lpstr>
      <vt:lpstr>SOLEMATE ELECTRONIC SHOES TO ASSIST VISUALLY CHALLENGED</vt:lpstr>
      <vt:lpstr>Table of contents</vt:lpstr>
      <vt:lpstr>Introduction</vt:lpstr>
      <vt:lpstr>PowerPoint Presentation</vt:lpstr>
      <vt:lpstr>Literature Survey</vt:lpstr>
      <vt:lpstr>PowerPoint Presentation</vt:lpstr>
      <vt:lpstr>Problem Statement</vt:lpstr>
      <vt:lpstr>Problem statement</vt:lpstr>
      <vt:lpstr>Objectives</vt:lpstr>
      <vt:lpstr>PowerPoint Presentation</vt:lpstr>
      <vt:lpstr>Methodology</vt:lpstr>
      <vt:lpstr>Methodology</vt:lpstr>
      <vt:lpstr>System Architecture</vt:lpstr>
      <vt:lpstr>System Architecture</vt:lpstr>
      <vt:lpstr>Modules</vt:lpstr>
      <vt:lpstr>Modules</vt:lpstr>
      <vt:lpstr>System Requirements</vt:lpstr>
      <vt:lpstr>Hardware Requirements</vt:lpstr>
      <vt:lpstr>Software Requirements</vt:lpstr>
      <vt:lpstr>Reference and Conclusion</vt:lpstr>
      <vt:lpstr>Reference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Aditya raj</cp:lastModifiedBy>
  <cp:revision>18</cp:revision>
  <dcterms:created xsi:type="dcterms:W3CDTF">2021-10-12T08:06:43Z</dcterms:created>
  <dcterms:modified xsi:type="dcterms:W3CDTF">2024-04-12T08:18:39Z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2024-04-09T22:37:48Z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9b61bc43-557d-43e8-984b-49602d07ee97</vt:lpwstr>
  </property>
  <property fmtid="{D5CDD505-2E9C-101B-9397-08002B2CF9AE}" pid="7" name="MSIP_Label_defa4170-0d19-0005-0004-bc88714345d2_ActionId">
    <vt:lpwstr>90b24e0c-250b-4d40-ab52-c25d0f2526f2</vt:lpwstr>
  </property>
  <property fmtid="{D5CDD505-2E9C-101B-9397-08002B2CF9AE}" pid="8" name="MSIP_Label_defa4170-0d19-0005-0004-bc88714345d2_ContentBits">
    <vt:lpwstr>0</vt:lpwstr>
  </property>
</Properties>
</file>