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 id="2147483666" r:id="rId5"/>
    <p:sldMasterId id="2147483679" r:id="rId6"/>
    <p:sldMasterId id="2147483692" r:id="rId7"/>
  </p:sldMasterIdLst>
  <p:notesMasterIdLst>
    <p:notesMasterId r:id="rId35"/>
  </p:notesMasterIdLst>
  <p:sldIdLst>
    <p:sldId id="260" r:id="rId8"/>
    <p:sldId id="264" r:id="rId9"/>
    <p:sldId id="259" r:id="rId10"/>
    <p:sldId id="323" r:id="rId11"/>
    <p:sldId id="324" r:id="rId12"/>
    <p:sldId id="301" r:id="rId13"/>
    <p:sldId id="302" r:id="rId14"/>
    <p:sldId id="318" r:id="rId15"/>
    <p:sldId id="303" r:id="rId16"/>
    <p:sldId id="298" r:id="rId17"/>
    <p:sldId id="320" r:id="rId18"/>
    <p:sldId id="311" r:id="rId19"/>
    <p:sldId id="322" r:id="rId20"/>
    <p:sldId id="312" r:id="rId21"/>
    <p:sldId id="315" r:id="rId22"/>
    <p:sldId id="314" r:id="rId23"/>
    <p:sldId id="321" r:id="rId24"/>
    <p:sldId id="313" r:id="rId25"/>
    <p:sldId id="316" r:id="rId26"/>
    <p:sldId id="306" r:id="rId27"/>
    <p:sldId id="304" r:id="rId28"/>
    <p:sldId id="305" r:id="rId29"/>
    <p:sldId id="317" r:id="rId30"/>
    <p:sldId id="308" r:id="rId31"/>
    <p:sldId id="309" r:id="rId32"/>
    <p:sldId id="325" r:id="rId33"/>
    <p:sldId id="283" r:id="rId34"/>
  </p:sldIdLst>
  <p:sldSz cx="12166600" cy="6858000"/>
  <p:notesSz cx="121666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an Ngoc Le (RBVH/ETI41)" initials="TNL(" lastIdx="1" clrIdx="0">
    <p:extLst>
      <p:ext uri="{19B8F6BF-5375-455C-9EA6-DF929625EA0E}">
        <p15:presenceInfo xmlns:p15="http://schemas.microsoft.com/office/powerpoint/2012/main" userId="S::rle1hc@bosch.com::060fec42-6c93-40d8-b3cb-ee234db015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1B84"/>
    <a:srgbClr val="008984"/>
    <a:srgbClr val="05D9A4"/>
    <a:srgbClr val="3DBEF0"/>
    <a:srgbClr val="01587E"/>
    <a:srgbClr val="FF868A"/>
    <a:srgbClr val="A4A4FF"/>
    <a:srgbClr val="FF7C80"/>
    <a:srgbClr val="00CC99"/>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87FFAB-3AC9-41EB-9BBF-44B0DF4D7A2A}" v="11" dt="2023-04-28T17:54:37.22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201" autoAdjust="0"/>
  </p:normalViewPr>
  <p:slideViewPr>
    <p:cSldViewPr>
      <p:cViewPr varScale="1">
        <p:scale>
          <a:sx n="62" d="100"/>
          <a:sy n="62" d="100"/>
        </p:scale>
        <p:origin x="708" y="5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21" Type="http://schemas.openxmlformats.org/officeDocument/2006/relationships/slide" Target="slides/slide14.xml"/><Relationship Id="rId34" Type="http://schemas.openxmlformats.org/officeDocument/2006/relationships/slide" Target="slides/slide27.xml"/><Relationship Id="rId42" Type="http://schemas.microsoft.com/office/2015/10/relationships/revisionInfo" Target="revisionInfo.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notesMaster" Target="notesMasters/notesMaster1.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hyamoorthy Ilangovan (MS/EPH4-XC)" userId="6acdc85c-585a-4bfa-8a26-d560280dc2cc" providerId="ADAL" clId="{AF87FFAB-3AC9-41EB-9BBF-44B0DF4D7A2A}"/>
    <pc:docChg chg="custSel modSld">
      <pc:chgData name="Sathyamoorthy Ilangovan (MS/EPH4-XC)" userId="6acdc85c-585a-4bfa-8a26-d560280dc2cc" providerId="ADAL" clId="{AF87FFAB-3AC9-41EB-9BBF-44B0DF4D7A2A}" dt="2023-04-28T17:54:37.222" v="49"/>
      <pc:docMkLst>
        <pc:docMk/>
      </pc:docMkLst>
      <pc:sldChg chg="modSp mod modAnim">
        <pc:chgData name="Sathyamoorthy Ilangovan (MS/EPH4-XC)" userId="6acdc85c-585a-4bfa-8a26-d560280dc2cc" providerId="ADAL" clId="{AF87FFAB-3AC9-41EB-9BBF-44B0DF4D7A2A}" dt="2023-04-28T17:54:37.222" v="49"/>
        <pc:sldMkLst>
          <pc:docMk/>
          <pc:sldMk cId="3909132422" sldId="320"/>
        </pc:sldMkLst>
        <pc:spChg chg="mod">
          <ac:chgData name="Sathyamoorthy Ilangovan (MS/EPH4-XC)" userId="6acdc85c-585a-4bfa-8a26-d560280dc2cc" providerId="ADAL" clId="{AF87FFAB-3AC9-41EB-9BBF-44B0DF4D7A2A}" dt="2023-04-28T17:54:12.724" v="47" actId="1076"/>
          <ac:spMkLst>
            <pc:docMk/>
            <pc:sldMk cId="3909132422" sldId="320"/>
            <ac:spMk id="19" creationId="{A31AC3B3-9910-F206-C5BF-95C544496152}"/>
          </ac:spMkLst>
        </pc:spChg>
        <pc:picChg chg="mod">
          <ac:chgData name="Sathyamoorthy Ilangovan (MS/EPH4-XC)" userId="6acdc85c-585a-4bfa-8a26-d560280dc2cc" providerId="ADAL" clId="{AF87FFAB-3AC9-41EB-9BBF-44B0DF4D7A2A}" dt="2023-04-28T17:53:32.291" v="42" actId="1076"/>
          <ac:picMkLst>
            <pc:docMk/>
            <pc:sldMk cId="3909132422" sldId="320"/>
            <ac:picMk id="31" creationId="{6FEC9D1C-FB4C-77C8-3660-2CF8722763DD}"/>
          </ac:picMkLst>
        </pc:picChg>
      </pc:sldChg>
      <pc:sldChg chg="addSp modSp mod modNotesTx">
        <pc:chgData name="Sathyamoorthy Ilangovan (MS/EPH4-XC)" userId="6acdc85c-585a-4bfa-8a26-d560280dc2cc" providerId="ADAL" clId="{AF87FFAB-3AC9-41EB-9BBF-44B0DF4D7A2A}" dt="2023-04-28T17:50:49.530" v="37" actId="1076"/>
        <pc:sldMkLst>
          <pc:docMk/>
          <pc:sldMk cId="1140438054" sldId="323"/>
        </pc:sldMkLst>
        <pc:spChg chg="add mod">
          <ac:chgData name="Sathyamoorthy Ilangovan (MS/EPH4-XC)" userId="6acdc85c-585a-4bfa-8a26-d560280dc2cc" providerId="ADAL" clId="{AF87FFAB-3AC9-41EB-9BBF-44B0DF4D7A2A}" dt="2023-04-28T17:50:49.530" v="37" actId="1076"/>
          <ac:spMkLst>
            <pc:docMk/>
            <pc:sldMk cId="1140438054" sldId="323"/>
            <ac:spMk id="2" creationId="{2C77775C-87F8-7713-D82E-E43B8230B7E7}"/>
          </ac:spMkLst>
        </pc:spChg>
        <pc:picChg chg="mod">
          <ac:chgData name="Sathyamoorthy Ilangovan (MS/EPH4-XC)" userId="6acdc85c-585a-4bfa-8a26-d560280dc2cc" providerId="ADAL" clId="{AF87FFAB-3AC9-41EB-9BBF-44B0DF4D7A2A}" dt="2023-04-28T17:49:11.533" v="1" actId="1076"/>
          <ac:picMkLst>
            <pc:docMk/>
            <pc:sldMk cId="1140438054" sldId="323"/>
            <ac:picMk id="28" creationId="{725D5079-A65C-BD4E-1EF1-5EC9D9774169}"/>
          </ac:picMkLst>
        </pc:picChg>
      </pc:sldChg>
    </pc:docChg>
  </pc:docChgLst>
  <pc:docChgLst>
    <pc:chgData name="Anusha Kinnimulki (MS/ESD-PP2-XC)" userId="S::kdd6kor@bosch.com::ff4164f9-2834-44fa-9ca2-4efa244f54f3" providerId="AD" clId="Web-{B11F0ED6-4BDF-5603-9053-1D39D9221D92}"/>
    <pc:docChg chg="modSld">
      <pc:chgData name="Anusha Kinnimulki (MS/ESD-PP2-XC)" userId="S::kdd6kor@bosch.com::ff4164f9-2834-44fa-9ca2-4efa244f54f3" providerId="AD" clId="Web-{B11F0ED6-4BDF-5603-9053-1D39D9221D92}" dt="2022-03-17T03:53:36.904" v="5" actId="20577"/>
      <pc:docMkLst>
        <pc:docMk/>
      </pc:docMkLst>
      <pc:sldChg chg="modSp">
        <pc:chgData name="Anusha Kinnimulki (MS/ESD-PP2-XC)" userId="S::kdd6kor@bosch.com::ff4164f9-2834-44fa-9ca2-4efa244f54f3" providerId="AD" clId="Web-{B11F0ED6-4BDF-5603-9053-1D39D9221D92}" dt="2022-03-17T03:53:36.904" v="5" actId="20577"/>
        <pc:sldMkLst>
          <pc:docMk/>
          <pc:sldMk cId="0" sldId="260"/>
        </pc:sldMkLst>
        <pc:spChg chg="mod">
          <ac:chgData name="Anusha Kinnimulki (MS/ESD-PP2-XC)" userId="S::kdd6kor@bosch.com::ff4164f9-2834-44fa-9ca2-4efa244f54f3" providerId="AD" clId="Web-{B11F0ED6-4BDF-5603-9053-1D39D9221D92}" dt="2022-03-17T03:53:36.904" v="5" actId="20577"/>
          <ac:spMkLst>
            <pc:docMk/>
            <pc:sldMk cId="0" sldId="260"/>
            <ac:spMk id="21" creationId="{66A4063A-3D09-413B-B4DB-D56FFFBDB9C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72088"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891338" y="0"/>
            <a:ext cx="5272087" cy="344488"/>
          </a:xfrm>
          <a:prstGeom prst="rect">
            <a:avLst/>
          </a:prstGeom>
        </p:spPr>
        <p:txBody>
          <a:bodyPr vert="horz" lIns="91440" tIns="45720" rIns="91440" bIns="45720" rtlCol="0"/>
          <a:lstStyle>
            <a:lvl1pPr algn="r">
              <a:defRPr sz="1200"/>
            </a:lvl1pPr>
          </a:lstStyle>
          <a:p>
            <a:fld id="{41DB2F6B-0995-4995-AEAC-26FF2500BE70}" type="datetimeFigureOut">
              <a:rPr lang="en-US" smtClean="0"/>
              <a:t>4/28/2023</a:t>
            </a:fld>
            <a:endParaRPr lang="en-US"/>
          </a:p>
        </p:txBody>
      </p:sp>
      <p:sp>
        <p:nvSpPr>
          <p:cNvPr id="4" name="Slide Image Placeholder 3"/>
          <p:cNvSpPr>
            <a:spLocks noGrp="1" noRot="1" noChangeAspect="1"/>
          </p:cNvSpPr>
          <p:nvPr>
            <p:ph type="sldImg" idx="2"/>
          </p:nvPr>
        </p:nvSpPr>
        <p:spPr>
          <a:xfrm>
            <a:off x="4030663" y="857250"/>
            <a:ext cx="4105275"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6025" y="3300413"/>
            <a:ext cx="973455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72088"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891338" y="6513513"/>
            <a:ext cx="5272087" cy="344487"/>
          </a:xfrm>
          <a:prstGeom prst="rect">
            <a:avLst/>
          </a:prstGeom>
        </p:spPr>
        <p:txBody>
          <a:bodyPr vert="horz" lIns="91440" tIns="45720" rIns="91440" bIns="45720" rtlCol="0" anchor="b"/>
          <a:lstStyle>
            <a:lvl1pPr algn="r">
              <a:defRPr sz="1200"/>
            </a:lvl1pPr>
          </a:lstStyle>
          <a:p>
            <a:fld id="{8D80FDCA-DEE3-4367-9C48-EA0CFDAC143B}" type="slidenum">
              <a:rPr lang="en-US" smtClean="0"/>
              <a:t>‹#›</a:t>
            </a:fld>
            <a:endParaRPr lang="en-US"/>
          </a:p>
        </p:txBody>
      </p:sp>
    </p:spTree>
    <p:extLst>
      <p:ext uri="{BB962C8B-B14F-4D97-AF65-F5344CB8AC3E}">
        <p14:creationId xmlns:p14="http://schemas.microsoft.com/office/powerpoint/2010/main" val="2895046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80FDCA-DEE3-4367-9C48-EA0CFDAC143B}" type="slidenum">
              <a:rPr lang="en-US" smtClean="0"/>
              <a:t>2</a:t>
            </a:fld>
            <a:endParaRPr lang="en-US"/>
          </a:p>
        </p:txBody>
      </p:sp>
    </p:spTree>
    <p:extLst>
      <p:ext uri="{BB962C8B-B14F-4D97-AF65-F5344CB8AC3E}">
        <p14:creationId xmlns:p14="http://schemas.microsoft.com/office/powerpoint/2010/main" val="1015461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80FDCA-DEE3-4367-9C48-EA0CFDAC143B}" type="slidenum">
              <a:rPr lang="en-US" smtClean="0"/>
              <a:t>4</a:t>
            </a:fld>
            <a:endParaRPr lang="en-US"/>
          </a:p>
        </p:txBody>
      </p:sp>
    </p:spTree>
    <p:extLst>
      <p:ext uri="{BB962C8B-B14F-4D97-AF65-F5344CB8AC3E}">
        <p14:creationId xmlns:p14="http://schemas.microsoft.com/office/powerpoint/2010/main" val="1987060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80FDCA-DEE3-4367-9C48-EA0CFDAC143B}" type="slidenum">
              <a:rPr lang="en-US" smtClean="0"/>
              <a:t>5</a:t>
            </a:fld>
            <a:endParaRPr lang="en-US"/>
          </a:p>
        </p:txBody>
      </p:sp>
    </p:spTree>
    <p:extLst>
      <p:ext uri="{BB962C8B-B14F-4D97-AF65-F5344CB8AC3E}">
        <p14:creationId xmlns:p14="http://schemas.microsoft.com/office/powerpoint/2010/main" val="1940160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Reference: Video to show https://youtu.be/7Y4JdXx27r8?t=13</a:t>
            </a:r>
          </a:p>
        </p:txBody>
      </p:sp>
      <p:sp>
        <p:nvSpPr>
          <p:cNvPr id="4" name="Slide Number Placeholder 3"/>
          <p:cNvSpPr>
            <a:spLocks noGrp="1"/>
          </p:cNvSpPr>
          <p:nvPr>
            <p:ph type="sldNum" sz="quarter" idx="5"/>
          </p:nvPr>
        </p:nvSpPr>
        <p:spPr/>
        <p:txBody>
          <a:bodyPr/>
          <a:lstStyle/>
          <a:p>
            <a:fld id="{8D80FDCA-DEE3-4367-9C48-EA0CFDAC143B}" type="slidenum">
              <a:rPr lang="en-US" smtClean="0"/>
              <a:t>6</a:t>
            </a:fld>
            <a:endParaRPr lang="en-US"/>
          </a:p>
        </p:txBody>
      </p:sp>
    </p:spTree>
    <p:extLst>
      <p:ext uri="{BB962C8B-B14F-4D97-AF65-F5344CB8AC3E}">
        <p14:creationId xmlns:p14="http://schemas.microsoft.com/office/powerpoint/2010/main" val="1997462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80FDCA-DEE3-4367-9C48-EA0CFDAC143B}" type="slidenum">
              <a:rPr lang="en-US" smtClean="0"/>
              <a:t>7</a:t>
            </a:fld>
            <a:endParaRPr lang="en-US"/>
          </a:p>
        </p:txBody>
      </p:sp>
    </p:spTree>
    <p:extLst>
      <p:ext uri="{BB962C8B-B14F-4D97-AF65-F5344CB8AC3E}">
        <p14:creationId xmlns:p14="http://schemas.microsoft.com/office/powerpoint/2010/main" val="3243283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80FDCA-DEE3-4367-9C48-EA0CFDAC143B}" type="slidenum">
              <a:rPr lang="en-US" smtClean="0"/>
              <a:t>8</a:t>
            </a:fld>
            <a:endParaRPr lang="en-US"/>
          </a:p>
        </p:txBody>
      </p:sp>
    </p:spTree>
    <p:extLst>
      <p:ext uri="{BB962C8B-B14F-4D97-AF65-F5344CB8AC3E}">
        <p14:creationId xmlns:p14="http://schemas.microsoft.com/office/powerpoint/2010/main" val="535667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images: </a:t>
            </a:r>
          </a:p>
          <a:p>
            <a:r>
              <a:rPr lang="en-US" dirty="0"/>
              <a:t>https://www.boschdiagnostics.com/products/pro-grade-obd-ii-scan-tool</a:t>
            </a:r>
          </a:p>
          <a:p>
            <a:r>
              <a:rPr lang="en-US" dirty="0"/>
              <a:t>https://purepng.com/public/uploads/large/purepng.com-volvovolvovolvo-carsvolvo-automobilevolvo-stylish-carvolvo-trucks-1701527682700nvgg9.png</a:t>
            </a:r>
          </a:p>
          <a:p>
            <a:endParaRPr lang="en-US" dirty="0"/>
          </a:p>
          <a:p>
            <a:r>
              <a:rPr lang="en-US" dirty="0"/>
              <a:t>Picture reference: https://hondasemaranginfo.com/mobil/harga-honda-accord/</a:t>
            </a:r>
          </a:p>
          <a:p>
            <a:endParaRPr lang="en-US" dirty="0"/>
          </a:p>
          <a:p>
            <a:endParaRPr lang="en-US" dirty="0"/>
          </a:p>
          <a:p>
            <a:r>
              <a:rPr lang="en-US" dirty="0">
                <a:effectLst/>
              </a:rPr>
              <a:t>The robust and capable Bosch OBD 1350 is packed with the features you want for quick diagnosis of vehicle system faults on OBD II equipped vehicles. This powerful tool reads ABS codes for most GM, Ford, Chrysler, Toyota, Honda, Nissan, Hyundai, BMW, Mercedes, Smart, VW, Audi, Jaguar, Land Rover, and Volvo vehicles. Reads and displays SRS/airbag codes for most GM, Ford, Chrysler, Toyota, Honda, Nissan, Hyundai, BMW, Jaguar, Land Rover, Volvo, Volkswagen, and Audi vehicles.</a:t>
            </a:r>
          </a:p>
          <a:p>
            <a:r>
              <a:rPr lang="en-US" dirty="0">
                <a:effectLst/>
              </a:rPr>
              <a:t>The OBD 1350 includes enhanced Powertrain/ABS </a:t>
            </a:r>
            <a:r>
              <a:rPr lang="en-US" dirty="0" err="1">
                <a:effectLst/>
              </a:rPr>
              <a:t>datastream</a:t>
            </a:r>
            <a:r>
              <a:rPr lang="en-US" dirty="0">
                <a:effectLst/>
              </a:rPr>
              <a:t> for Domestic, Asian, and European vehicles. Performs Ford 'On Demand' tests which turn on switches and actuators in the engine. Diagnose vehicle issues with included </a:t>
            </a:r>
            <a:r>
              <a:rPr lang="en-US" dirty="0" err="1">
                <a:effectLst/>
              </a:rPr>
              <a:t>CodeConnect</a:t>
            </a:r>
            <a:r>
              <a:rPr lang="en-US" dirty="0">
                <a:effectLst/>
              </a:rPr>
              <a:t>. With over 26 million fixes in its database, </a:t>
            </a:r>
            <a:r>
              <a:rPr lang="en-US" dirty="0" err="1">
                <a:effectLst/>
              </a:rPr>
              <a:t>CodeConnect</a:t>
            </a:r>
            <a:r>
              <a:rPr lang="en-US" dirty="0">
                <a:effectLst/>
              </a:rPr>
              <a:t> provides the most likely reason warning lights are on. The OBD 1350 also offers transmission enhanced live </a:t>
            </a:r>
            <a:r>
              <a:rPr lang="en-US" dirty="0" err="1">
                <a:effectLst/>
              </a:rPr>
              <a:t>datastream</a:t>
            </a:r>
            <a:r>
              <a:rPr lang="en-US" dirty="0">
                <a:effectLst/>
              </a:rPr>
              <a:t> for GM and Ford and can monitor fuel mileage, including MPG, Avg MPG, elapsed time, distance, fuel used and average speed.</a:t>
            </a:r>
          </a:p>
          <a:p>
            <a:r>
              <a:rPr lang="en-US" dirty="0">
                <a:effectLst/>
              </a:rPr>
              <a:t>The AutoID feature automatically populates the tool with vehicle data for most 2000 and newer vehicles. Reset oil lights, check engine lights, or perform a battery life reset (for battery replacement on newer vehicles). VIEW all modes of OBD II global data including mode 6 and O2 monitor test and monitor battery, alternator, and charging systems. The OBD 1350 allows you to graph data - (1996 and newer) and read, record and play back live sensor data.</a:t>
            </a:r>
          </a:p>
          <a:p>
            <a:r>
              <a:rPr lang="en-US" dirty="0">
                <a:effectLst/>
              </a:rPr>
              <a:t>Menus and options can be displayed in English, French, or Spanish. Reads, displays, and erases generic, enhanced diagnostic trouble codes (DTCs). </a:t>
            </a:r>
            <a:r>
              <a:rPr lang="en-US" dirty="0" err="1">
                <a:effectLst/>
              </a:rPr>
              <a:t>Additonal</a:t>
            </a:r>
            <a:r>
              <a:rPr lang="en-US" dirty="0">
                <a:effectLst/>
              </a:rPr>
              <a:t> features include: freeze frame data, emissions readiness status (I/M readiness monitors), built-in OBD II code library, PC compatibility and a large, backlit, graphic LCD screen. Battery powered for review of vehicle data off vehicle. Compatible with ALL 1996 and newer import and domestic vehicles (OBD II &amp; can), as well as '94 and '95 OBD II compliant vehicles.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80FDCA-DEE3-4367-9C48-EA0CFDAC143B}" type="slidenum">
              <a:rPr lang="en-US" smtClean="0"/>
              <a:t>11</a:t>
            </a:fld>
            <a:endParaRPr lang="en-US"/>
          </a:p>
        </p:txBody>
      </p:sp>
    </p:spTree>
    <p:extLst>
      <p:ext uri="{BB962C8B-B14F-4D97-AF65-F5344CB8AC3E}">
        <p14:creationId xmlns:p14="http://schemas.microsoft.com/office/powerpoint/2010/main" val="4006631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80FDCA-DEE3-4367-9C48-EA0CFDAC143B}" type="slidenum">
              <a:rPr lang="en-US" smtClean="0"/>
              <a:t>14</a:t>
            </a:fld>
            <a:endParaRPr lang="en-US"/>
          </a:p>
        </p:txBody>
      </p:sp>
    </p:spTree>
    <p:extLst>
      <p:ext uri="{BB962C8B-B14F-4D97-AF65-F5344CB8AC3E}">
        <p14:creationId xmlns:p14="http://schemas.microsoft.com/office/powerpoint/2010/main" val="14438204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6" name="bg object 16"/>
          <p:cNvSpPr/>
          <p:nvPr/>
        </p:nvSpPr>
        <p:spPr>
          <a:xfrm>
            <a:off x="0" y="0"/>
            <a:ext cx="12161520" cy="6858000"/>
          </a:xfrm>
          <a:custGeom>
            <a:avLst/>
            <a:gdLst/>
            <a:ahLst/>
            <a:cxnLst/>
            <a:rect l="l" t="t" r="r" b="b"/>
            <a:pathLst>
              <a:path w="12161520" h="6858000">
                <a:moveTo>
                  <a:pt x="12161520" y="0"/>
                </a:moveTo>
                <a:lnTo>
                  <a:pt x="0" y="0"/>
                </a:lnTo>
                <a:lnTo>
                  <a:pt x="0" y="6858000"/>
                </a:lnTo>
                <a:lnTo>
                  <a:pt x="12161520" y="6858000"/>
                </a:lnTo>
                <a:lnTo>
                  <a:pt x="12161520" y="0"/>
                </a:lnTo>
                <a:close/>
              </a:path>
            </a:pathLst>
          </a:custGeom>
          <a:solidFill>
            <a:srgbClr val="D2D1D2"/>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219352" y="679649"/>
            <a:ext cx="9722815" cy="5498510"/>
          </a:xfrm>
          <a:prstGeom prst="rect">
            <a:avLst/>
          </a:prstGeom>
        </p:spPr>
      </p:pic>
      <p:pic>
        <p:nvPicPr>
          <p:cNvPr id="18" name="bg object 18"/>
          <p:cNvPicPr/>
          <p:nvPr/>
        </p:nvPicPr>
        <p:blipFill>
          <a:blip r:embed="rId3" cstate="print"/>
          <a:stretch>
            <a:fillRect/>
          </a:stretch>
        </p:blipFill>
        <p:spPr>
          <a:xfrm>
            <a:off x="7356712" y="4829615"/>
            <a:ext cx="2874328" cy="1337783"/>
          </a:xfrm>
          <a:prstGeom prst="rect">
            <a:avLst/>
          </a:prstGeom>
        </p:spPr>
      </p:pic>
      <p:sp>
        <p:nvSpPr>
          <p:cNvPr id="19" name="bg object 19"/>
          <p:cNvSpPr/>
          <p:nvPr/>
        </p:nvSpPr>
        <p:spPr>
          <a:xfrm>
            <a:off x="2422220" y="2021814"/>
            <a:ext cx="6644005" cy="2814955"/>
          </a:xfrm>
          <a:custGeom>
            <a:avLst/>
            <a:gdLst/>
            <a:ahLst/>
            <a:cxnLst/>
            <a:rect l="l" t="t" r="r" b="b"/>
            <a:pathLst>
              <a:path w="6644005" h="2814954">
                <a:moveTo>
                  <a:pt x="6643573" y="0"/>
                </a:moveTo>
                <a:lnTo>
                  <a:pt x="0" y="0"/>
                </a:lnTo>
                <a:lnTo>
                  <a:pt x="0" y="2814383"/>
                </a:lnTo>
                <a:lnTo>
                  <a:pt x="6643573" y="2814383"/>
                </a:lnTo>
                <a:lnTo>
                  <a:pt x="6643573" y="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400" b="1" i="0">
                <a:solidFill>
                  <a:srgbClr val="BC0F7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2B07CCC1-6755-45BA-908B-6735372CD53A}" type="datetime1">
              <a:rPr lang="en-US" smtClean="0"/>
              <a:t>4/28/2023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D6C80-125F-4AD0-8623-EC55CF1E1242}"/>
              </a:ext>
            </a:extLst>
          </p:cNvPr>
          <p:cNvSpPr>
            <a:spLocks noGrp="1"/>
          </p:cNvSpPr>
          <p:nvPr>
            <p:ph type="title"/>
          </p:nvPr>
        </p:nvSpPr>
        <p:spPr>
          <a:xfrm>
            <a:off x="838200" y="365125"/>
            <a:ext cx="10493375"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C82AB9D-9442-40AF-B20E-FA3BB9AA26C8}"/>
              </a:ext>
            </a:extLst>
          </p:cNvPr>
          <p:cNvSpPr>
            <a:spLocks noGrp="1"/>
          </p:cNvSpPr>
          <p:nvPr>
            <p:ph type="body" idx="1"/>
          </p:nvPr>
        </p:nvSpPr>
        <p:spPr>
          <a:xfrm>
            <a:off x="838200" y="1681163"/>
            <a:ext cx="5146675"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64067C-148C-48D0-BE6A-A8A4F0E040AF}"/>
              </a:ext>
            </a:extLst>
          </p:cNvPr>
          <p:cNvSpPr>
            <a:spLocks noGrp="1"/>
          </p:cNvSpPr>
          <p:nvPr>
            <p:ph sz="half" idx="2"/>
          </p:nvPr>
        </p:nvSpPr>
        <p:spPr>
          <a:xfrm>
            <a:off x="838200" y="2505075"/>
            <a:ext cx="5146675"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4CDBA3-2767-48DE-AB72-E35F9EBC09AA}"/>
              </a:ext>
            </a:extLst>
          </p:cNvPr>
          <p:cNvSpPr>
            <a:spLocks noGrp="1"/>
          </p:cNvSpPr>
          <p:nvPr>
            <p:ph type="body" sz="quarter" idx="3"/>
          </p:nvPr>
        </p:nvSpPr>
        <p:spPr>
          <a:xfrm>
            <a:off x="6159500" y="1681163"/>
            <a:ext cx="5172075"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E85D4C-45DA-485E-BC41-185B357F6479}"/>
              </a:ext>
            </a:extLst>
          </p:cNvPr>
          <p:cNvSpPr>
            <a:spLocks noGrp="1"/>
          </p:cNvSpPr>
          <p:nvPr>
            <p:ph sz="quarter" idx="4"/>
          </p:nvPr>
        </p:nvSpPr>
        <p:spPr>
          <a:xfrm>
            <a:off x="6159500" y="2505075"/>
            <a:ext cx="5172075"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50E1B3-ACA8-4D4B-B616-53AD4C434F99}"/>
              </a:ext>
            </a:extLst>
          </p:cNvPr>
          <p:cNvSpPr>
            <a:spLocks noGrp="1"/>
          </p:cNvSpPr>
          <p:nvPr>
            <p:ph type="dt" sz="half" idx="10"/>
          </p:nvPr>
        </p:nvSpPr>
        <p:spPr>
          <a:xfrm>
            <a:off x="836613" y="6356350"/>
            <a:ext cx="2736850" cy="365125"/>
          </a:xfrm>
          <a:prstGeom prst="rect">
            <a:avLst/>
          </a:prstGeom>
        </p:spPr>
        <p:txBody>
          <a:bodyPr/>
          <a:lstStyle/>
          <a:p>
            <a:fld id="{F54EC10F-FAAB-4F0F-BE05-9328F1F1B9DF}" type="datetime1">
              <a:rPr lang="en-US" smtClean="0"/>
              <a:t>4/28/2023</a:t>
            </a:fld>
            <a:endParaRPr lang="en-US"/>
          </a:p>
        </p:txBody>
      </p:sp>
      <p:sp>
        <p:nvSpPr>
          <p:cNvPr id="8" name="Footer Placeholder 7">
            <a:extLst>
              <a:ext uri="{FF2B5EF4-FFF2-40B4-BE49-F238E27FC236}">
                <a16:creationId xmlns:a16="http://schemas.microsoft.com/office/drawing/2014/main" id="{F8C842FE-02FC-44ED-9CDD-E12AC58A6B17}"/>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78BA6025-0EC5-4BA3-8464-E51CDB5F6D09}"/>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598780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FB44-51A9-4296-A111-A76864129ECF}"/>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7F6C4DC5-6DB5-4E65-98FE-FFAA2DD31F9A}"/>
              </a:ext>
            </a:extLst>
          </p:cNvPr>
          <p:cNvSpPr>
            <a:spLocks noGrp="1"/>
          </p:cNvSpPr>
          <p:nvPr>
            <p:ph type="dt" sz="half" idx="10"/>
          </p:nvPr>
        </p:nvSpPr>
        <p:spPr>
          <a:xfrm>
            <a:off x="836613" y="6356350"/>
            <a:ext cx="2736850" cy="365125"/>
          </a:xfrm>
          <a:prstGeom prst="rect">
            <a:avLst/>
          </a:prstGeom>
        </p:spPr>
        <p:txBody>
          <a:bodyPr/>
          <a:lstStyle/>
          <a:p>
            <a:fld id="{C24D3BA9-87FC-4AF0-8828-0B9BC4EDE296}" type="datetime1">
              <a:rPr lang="en-US" smtClean="0"/>
              <a:t>4/28/2023</a:t>
            </a:fld>
            <a:endParaRPr lang="en-US"/>
          </a:p>
        </p:txBody>
      </p:sp>
      <p:sp>
        <p:nvSpPr>
          <p:cNvPr id="4" name="Footer Placeholder 3">
            <a:extLst>
              <a:ext uri="{FF2B5EF4-FFF2-40B4-BE49-F238E27FC236}">
                <a16:creationId xmlns:a16="http://schemas.microsoft.com/office/drawing/2014/main" id="{06F9BE3D-3C75-4F7E-B631-8B069F3028D0}"/>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F808A5EC-E52E-412A-BB3D-4926DAB30C02}"/>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325735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381E22-2A79-47AF-8EAE-710483789116}"/>
              </a:ext>
            </a:extLst>
          </p:cNvPr>
          <p:cNvSpPr>
            <a:spLocks noGrp="1"/>
          </p:cNvSpPr>
          <p:nvPr>
            <p:ph type="dt" sz="half" idx="10"/>
          </p:nvPr>
        </p:nvSpPr>
        <p:spPr>
          <a:xfrm>
            <a:off x="836613" y="6356350"/>
            <a:ext cx="2736850" cy="365125"/>
          </a:xfrm>
          <a:prstGeom prst="rect">
            <a:avLst/>
          </a:prstGeom>
        </p:spPr>
        <p:txBody>
          <a:bodyPr/>
          <a:lstStyle/>
          <a:p>
            <a:fld id="{70E23F1C-75BD-46C6-856C-1ED8ACBBF219}" type="datetime1">
              <a:rPr lang="en-US" smtClean="0"/>
              <a:t>4/28/2023</a:t>
            </a:fld>
            <a:endParaRPr lang="en-US"/>
          </a:p>
        </p:txBody>
      </p:sp>
      <p:sp>
        <p:nvSpPr>
          <p:cNvPr id="3" name="Footer Placeholder 2">
            <a:extLst>
              <a:ext uri="{FF2B5EF4-FFF2-40B4-BE49-F238E27FC236}">
                <a16:creationId xmlns:a16="http://schemas.microsoft.com/office/drawing/2014/main" id="{D62C498B-FB12-4E2C-9B2A-92612986C00B}"/>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2F40E66-1030-4F5B-9861-A89742C6D98D}"/>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816231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CF739-DA07-451B-B2A9-150E6B5C9380}"/>
              </a:ext>
            </a:extLst>
          </p:cNvPr>
          <p:cNvSpPr>
            <a:spLocks noGrp="1"/>
          </p:cNvSpPr>
          <p:nvPr>
            <p:ph type="title"/>
          </p:nvPr>
        </p:nvSpPr>
        <p:spPr>
          <a:xfrm>
            <a:off x="838200" y="457200"/>
            <a:ext cx="3924300"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CE8D92-5764-4D60-AD27-BF9BB1F1D467}"/>
              </a:ext>
            </a:extLst>
          </p:cNvPr>
          <p:cNvSpPr>
            <a:spLocks noGrp="1"/>
          </p:cNvSpPr>
          <p:nvPr>
            <p:ph idx="1"/>
          </p:nvPr>
        </p:nvSpPr>
        <p:spPr>
          <a:xfrm>
            <a:off x="5172075" y="987425"/>
            <a:ext cx="61595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293319-093B-4B1B-A388-7FBBB263A8B0}"/>
              </a:ext>
            </a:extLst>
          </p:cNvPr>
          <p:cNvSpPr>
            <a:spLocks noGrp="1"/>
          </p:cNvSpPr>
          <p:nvPr>
            <p:ph type="body" sz="half" idx="2"/>
          </p:nvPr>
        </p:nvSpPr>
        <p:spPr>
          <a:xfrm>
            <a:off x="838200" y="2057400"/>
            <a:ext cx="3924300"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BE97D9-B35B-4BE1-8A29-40FCFC35FAD7}"/>
              </a:ext>
            </a:extLst>
          </p:cNvPr>
          <p:cNvSpPr>
            <a:spLocks noGrp="1"/>
          </p:cNvSpPr>
          <p:nvPr>
            <p:ph type="dt" sz="half" idx="10"/>
          </p:nvPr>
        </p:nvSpPr>
        <p:spPr>
          <a:xfrm>
            <a:off x="836613" y="6356350"/>
            <a:ext cx="2736850" cy="365125"/>
          </a:xfrm>
          <a:prstGeom prst="rect">
            <a:avLst/>
          </a:prstGeom>
        </p:spPr>
        <p:txBody>
          <a:bodyPr/>
          <a:lstStyle/>
          <a:p>
            <a:fld id="{6BBB717A-1948-4E8F-AA40-2C8970EFF856}" type="datetime1">
              <a:rPr lang="en-US" smtClean="0"/>
              <a:t>4/28/2023</a:t>
            </a:fld>
            <a:endParaRPr lang="en-US"/>
          </a:p>
        </p:txBody>
      </p:sp>
      <p:sp>
        <p:nvSpPr>
          <p:cNvPr id="6" name="Footer Placeholder 5">
            <a:extLst>
              <a:ext uri="{FF2B5EF4-FFF2-40B4-BE49-F238E27FC236}">
                <a16:creationId xmlns:a16="http://schemas.microsoft.com/office/drawing/2014/main" id="{2D9FD390-2451-4082-9A69-39D37F06CDE0}"/>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8DDC381-06F7-4F88-A084-2C739AFA3965}"/>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674116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E03B5-2A3C-4B3F-AFC4-0CA3F063AC18}"/>
              </a:ext>
            </a:extLst>
          </p:cNvPr>
          <p:cNvSpPr>
            <a:spLocks noGrp="1"/>
          </p:cNvSpPr>
          <p:nvPr>
            <p:ph type="title"/>
          </p:nvPr>
        </p:nvSpPr>
        <p:spPr>
          <a:xfrm>
            <a:off x="838200" y="457200"/>
            <a:ext cx="3924300"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2EE360-421A-4719-B91E-3B060F1D81EE}"/>
              </a:ext>
            </a:extLst>
          </p:cNvPr>
          <p:cNvSpPr>
            <a:spLocks noGrp="1"/>
          </p:cNvSpPr>
          <p:nvPr>
            <p:ph type="pic" idx="1"/>
          </p:nvPr>
        </p:nvSpPr>
        <p:spPr>
          <a:xfrm>
            <a:off x="5172075" y="987425"/>
            <a:ext cx="61595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19D788-7248-428C-B2DC-C3E537080555}"/>
              </a:ext>
            </a:extLst>
          </p:cNvPr>
          <p:cNvSpPr>
            <a:spLocks noGrp="1"/>
          </p:cNvSpPr>
          <p:nvPr>
            <p:ph type="body" sz="half" idx="2"/>
          </p:nvPr>
        </p:nvSpPr>
        <p:spPr>
          <a:xfrm>
            <a:off x="838200" y="2057400"/>
            <a:ext cx="3924300"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D6635C-703C-4BBE-A773-5751FA80AB20}"/>
              </a:ext>
            </a:extLst>
          </p:cNvPr>
          <p:cNvSpPr>
            <a:spLocks noGrp="1"/>
          </p:cNvSpPr>
          <p:nvPr>
            <p:ph type="dt" sz="half" idx="10"/>
          </p:nvPr>
        </p:nvSpPr>
        <p:spPr>
          <a:xfrm>
            <a:off x="836613" y="6356350"/>
            <a:ext cx="2736850" cy="365125"/>
          </a:xfrm>
          <a:prstGeom prst="rect">
            <a:avLst/>
          </a:prstGeom>
        </p:spPr>
        <p:txBody>
          <a:bodyPr/>
          <a:lstStyle/>
          <a:p>
            <a:fld id="{27C94050-9B73-48E0-B18B-D08A22793630}" type="datetime1">
              <a:rPr lang="en-US" smtClean="0"/>
              <a:t>4/28/2023</a:t>
            </a:fld>
            <a:endParaRPr lang="en-US"/>
          </a:p>
        </p:txBody>
      </p:sp>
      <p:sp>
        <p:nvSpPr>
          <p:cNvPr id="6" name="Footer Placeholder 5">
            <a:extLst>
              <a:ext uri="{FF2B5EF4-FFF2-40B4-BE49-F238E27FC236}">
                <a16:creationId xmlns:a16="http://schemas.microsoft.com/office/drawing/2014/main" id="{AA925834-B1C1-4814-820D-A5AE83827146}"/>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35136CA-64C0-4030-BA69-8FD1D6F19C0D}"/>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981507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C355-5BD4-4B5F-988D-5C3568EE3A51}"/>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9E0239-41FA-4645-84B5-F0A3990F2F31}"/>
              </a:ext>
            </a:extLst>
          </p:cNvPr>
          <p:cNvSpPr>
            <a:spLocks noGrp="1"/>
          </p:cNvSpPr>
          <p:nvPr>
            <p:ph type="body" orient="vert" idx="1"/>
          </p:nvPr>
        </p:nvSpPr>
        <p:spPr>
          <a:xfrm>
            <a:off x="836613" y="1825625"/>
            <a:ext cx="10493375"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0174A-0DD0-48A1-B33E-7D08179EE832}"/>
              </a:ext>
            </a:extLst>
          </p:cNvPr>
          <p:cNvSpPr>
            <a:spLocks noGrp="1"/>
          </p:cNvSpPr>
          <p:nvPr>
            <p:ph type="dt" sz="half" idx="10"/>
          </p:nvPr>
        </p:nvSpPr>
        <p:spPr>
          <a:xfrm>
            <a:off x="836613" y="6356350"/>
            <a:ext cx="2736850" cy="365125"/>
          </a:xfrm>
          <a:prstGeom prst="rect">
            <a:avLst/>
          </a:prstGeom>
        </p:spPr>
        <p:txBody>
          <a:bodyPr/>
          <a:lstStyle/>
          <a:p>
            <a:fld id="{1A5AD689-4AEC-4018-8B7E-655D5A8D7CE5}" type="datetime1">
              <a:rPr lang="en-US" smtClean="0"/>
              <a:t>4/28/2023</a:t>
            </a:fld>
            <a:endParaRPr lang="en-US"/>
          </a:p>
        </p:txBody>
      </p:sp>
      <p:sp>
        <p:nvSpPr>
          <p:cNvPr id="5" name="Footer Placeholder 4">
            <a:extLst>
              <a:ext uri="{FF2B5EF4-FFF2-40B4-BE49-F238E27FC236}">
                <a16:creationId xmlns:a16="http://schemas.microsoft.com/office/drawing/2014/main" id="{6EFB8E16-4619-488B-9E9D-21D7017123C9}"/>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09B0FD9-B780-4CBB-95C5-E65561427918}"/>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427094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9006ED-A6D6-4331-A2B1-5868D882729A}"/>
              </a:ext>
            </a:extLst>
          </p:cNvPr>
          <p:cNvSpPr>
            <a:spLocks noGrp="1"/>
          </p:cNvSpPr>
          <p:nvPr>
            <p:ph type="title" orient="vert"/>
          </p:nvPr>
        </p:nvSpPr>
        <p:spPr>
          <a:xfrm>
            <a:off x="8707438" y="365125"/>
            <a:ext cx="262255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A8B856-4B72-4CA1-B370-DB242214B705}"/>
              </a:ext>
            </a:extLst>
          </p:cNvPr>
          <p:cNvSpPr>
            <a:spLocks noGrp="1"/>
          </p:cNvSpPr>
          <p:nvPr>
            <p:ph type="body" orient="vert" idx="1"/>
          </p:nvPr>
        </p:nvSpPr>
        <p:spPr>
          <a:xfrm>
            <a:off x="836613" y="365125"/>
            <a:ext cx="77184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CC57D-D912-427F-BB44-F0956F4E1EF3}"/>
              </a:ext>
            </a:extLst>
          </p:cNvPr>
          <p:cNvSpPr>
            <a:spLocks noGrp="1"/>
          </p:cNvSpPr>
          <p:nvPr>
            <p:ph type="dt" sz="half" idx="10"/>
          </p:nvPr>
        </p:nvSpPr>
        <p:spPr>
          <a:xfrm>
            <a:off x="836613" y="6356350"/>
            <a:ext cx="2736850" cy="365125"/>
          </a:xfrm>
          <a:prstGeom prst="rect">
            <a:avLst/>
          </a:prstGeom>
        </p:spPr>
        <p:txBody>
          <a:bodyPr/>
          <a:lstStyle/>
          <a:p>
            <a:fld id="{FA00CF38-2534-4789-8785-2F8BC25DFC77}" type="datetime1">
              <a:rPr lang="en-US" smtClean="0"/>
              <a:t>4/28/2023</a:t>
            </a:fld>
            <a:endParaRPr lang="en-US"/>
          </a:p>
        </p:txBody>
      </p:sp>
      <p:sp>
        <p:nvSpPr>
          <p:cNvPr id="5" name="Footer Placeholder 4">
            <a:extLst>
              <a:ext uri="{FF2B5EF4-FFF2-40B4-BE49-F238E27FC236}">
                <a16:creationId xmlns:a16="http://schemas.microsoft.com/office/drawing/2014/main" id="{7D71485D-B186-4EBB-9230-175D1049D311}"/>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E41E2F9-4D1D-4AB6-8C3E-065792B8A994}"/>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792967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B0A1-1A67-42A1-AE41-70829DF02817}"/>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8F6801AA-96A7-4A2B-8A95-01942D8B6E98}"/>
              </a:ext>
            </a:extLst>
          </p:cNvPr>
          <p:cNvSpPr>
            <a:spLocks noGrp="1"/>
          </p:cNvSpPr>
          <p:nvPr>
            <p:ph type="sldNum" sz="quarter" idx="10"/>
          </p:nvPr>
        </p:nvSpPr>
        <p:spPr>
          <a:xfrm>
            <a:off x="520700" y="6019800"/>
            <a:ext cx="457200" cy="365125"/>
          </a:xfrm>
          <a:prstGeom prst="rect">
            <a:avLst/>
          </a:prstGeom>
        </p:spPr>
        <p:txBody>
          <a:bodyPr/>
          <a:lstStyle/>
          <a:p>
            <a:fld id="{64B50ECF-6316-4AFD-AF7B-6A0672E9EA7A}" type="slidenum">
              <a:rPr lang="en-US" smtClean="0"/>
              <a:pPr/>
              <a:t>‹#›</a:t>
            </a:fld>
            <a:endParaRPr lang="en-US" dirty="0"/>
          </a:p>
        </p:txBody>
      </p:sp>
    </p:spTree>
    <p:extLst>
      <p:ext uri="{BB962C8B-B14F-4D97-AF65-F5344CB8AC3E}">
        <p14:creationId xmlns:p14="http://schemas.microsoft.com/office/powerpoint/2010/main" val="2743882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F2AE-3822-45A1-9916-06410FC1009D}"/>
              </a:ext>
            </a:extLst>
          </p:cNvPr>
          <p:cNvSpPr>
            <a:spLocks noGrp="1"/>
          </p:cNvSpPr>
          <p:nvPr>
            <p:ph type="ctrTitle"/>
          </p:nvPr>
        </p:nvSpPr>
        <p:spPr>
          <a:xfrm>
            <a:off x="1520825" y="1122363"/>
            <a:ext cx="912495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5426A4-0A4F-417E-8284-AA057ADAC3BE}"/>
              </a:ext>
            </a:extLst>
          </p:cNvPr>
          <p:cNvSpPr>
            <a:spLocks noGrp="1"/>
          </p:cNvSpPr>
          <p:nvPr>
            <p:ph type="subTitle" idx="1"/>
          </p:nvPr>
        </p:nvSpPr>
        <p:spPr>
          <a:xfrm>
            <a:off x="1520825" y="3602038"/>
            <a:ext cx="912495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203865-98F7-432E-B70F-5F81D05D21E7}"/>
              </a:ext>
            </a:extLst>
          </p:cNvPr>
          <p:cNvSpPr>
            <a:spLocks noGrp="1"/>
          </p:cNvSpPr>
          <p:nvPr>
            <p:ph type="dt" sz="half" idx="10"/>
          </p:nvPr>
        </p:nvSpPr>
        <p:spPr>
          <a:xfrm>
            <a:off x="836613" y="6356350"/>
            <a:ext cx="2736850" cy="365125"/>
          </a:xfrm>
          <a:prstGeom prst="rect">
            <a:avLst/>
          </a:prstGeom>
        </p:spPr>
        <p:txBody>
          <a:bodyPr/>
          <a:lstStyle/>
          <a:p>
            <a:fld id="{260AC1E2-EF85-4393-9678-7623D5580323}" type="datetime1">
              <a:rPr lang="en-US" smtClean="0"/>
              <a:t>4/28/2023</a:t>
            </a:fld>
            <a:endParaRPr lang="en-US"/>
          </a:p>
        </p:txBody>
      </p:sp>
      <p:sp>
        <p:nvSpPr>
          <p:cNvPr id="5" name="Footer Placeholder 4">
            <a:extLst>
              <a:ext uri="{FF2B5EF4-FFF2-40B4-BE49-F238E27FC236}">
                <a16:creationId xmlns:a16="http://schemas.microsoft.com/office/drawing/2014/main" id="{211F5E3C-86E3-4420-9DDD-EB352BFD3581}"/>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AC3DA80-A6E7-4286-BEA1-927A5FA4A8D0}"/>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0779422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18C7-5844-4C5C-9513-8B8D082B083B}"/>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AF89043-07C9-4EC9-A216-8025AAF1269B}"/>
              </a:ext>
            </a:extLst>
          </p:cNvPr>
          <p:cNvSpPr>
            <a:spLocks noGrp="1"/>
          </p:cNvSpPr>
          <p:nvPr>
            <p:ph idx="1"/>
          </p:nvPr>
        </p:nvSpPr>
        <p:spPr>
          <a:xfrm>
            <a:off x="836613" y="1825625"/>
            <a:ext cx="10493375"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9CF65-3CFA-4A36-A15A-E289E9B895A6}"/>
              </a:ext>
            </a:extLst>
          </p:cNvPr>
          <p:cNvSpPr>
            <a:spLocks noGrp="1"/>
          </p:cNvSpPr>
          <p:nvPr>
            <p:ph type="dt" sz="half" idx="10"/>
          </p:nvPr>
        </p:nvSpPr>
        <p:spPr>
          <a:xfrm>
            <a:off x="836613" y="6356350"/>
            <a:ext cx="2736850" cy="365125"/>
          </a:xfrm>
          <a:prstGeom prst="rect">
            <a:avLst/>
          </a:prstGeom>
        </p:spPr>
        <p:txBody>
          <a:bodyPr/>
          <a:lstStyle/>
          <a:p>
            <a:fld id="{B08C1480-D6FC-4E82-883E-1C87F6B26E8B}" type="datetime1">
              <a:rPr lang="en-US" smtClean="0"/>
              <a:t>4/28/2023</a:t>
            </a:fld>
            <a:endParaRPr lang="en-US"/>
          </a:p>
        </p:txBody>
      </p:sp>
      <p:sp>
        <p:nvSpPr>
          <p:cNvPr id="5" name="Footer Placeholder 4">
            <a:extLst>
              <a:ext uri="{FF2B5EF4-FFF2-40B4-BE49-F238E27FC236}">
                <a16:creationId xmlns:a16="http://schemas.microsoft.com/office/drawing/2014/main" id="{6724F855-3C6A-46DD-BA9D-FE0B97CEC371}"/>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938F3D8-D3EB-47B6-845D-392AC9D55F58}"/>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911388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025306" y="2187943"/>
            <a:ext cx="2623184" cy="544194"/>
          </a:xfrm>
          <a:prstGeom prst="rect">
            <a:avLst/>
          </a:prstGeom>
        </p:spPr>
        <p:txBody>
          <a:bodyPr wrap="square" lIns="0" tIns="0" rIns="0" bIns="0">
            <a:spAutoFit/>
          </a:bodyPr>
          <a:lstStyle>
            <a:lvl1pPr>
              <a:defRPr sz="3400" b="1" i="0">
                <a:solidFill>
                  <a:schemeClr val="bg1"/>
                </a:solidFill>
                <a:latin typeface="Arial"/>
                <a:cs typeface="Arial"/>
              </a:defRPr>
            </a:lvl1pPr>
          </a:lstStyle>
          <a:p>
            <a:endParaRPr/>
          </a:p>
        </p:txBody>
      </p:sp>
      <p:sp>
        <p:nvSpPr>
          <p:cNvPr id="3" name="Holder 3"/>
          <p:cNvSpPr>
            <a:spLocks noGrp="1"/>
          </p:cNvSpPr>
          <p:nvPr>
            <p:ph type="subTitle" idx="4"/>
          </p:nvPr>
        </p:nvSpPr>
        <p:spPr>
          <a:xfrm>
            <a:off x="1824990" y="3840480"/>
            <a:ext cx="851662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E7BECD6-636E-4FB2-93D5-AD3417DAA93D}" type="datetime1">
              <a:rPr lang="en-US" smtClean="0"/>
              <a:t>4/28/2023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FC58-F8A4-48EB-99A0-3F93F2233DB4}"/>
              </a:ext>
            </a:extLst>
          </p:cNvPr>
          <p:cNvSpPr>
            <a:spLocks noGrp="1"/>
          </p:cNvSpPr>
          <p:nvPr>
            <p:ph type="title"/>
          </p:nvPr>
        </p:nvSpPr>
        <p:spPr>
          <a:xfrm>
            <a:off x="830263" y="1709738"/>
            <a:ext cx="10493375"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D8B883-5688-494C-BA73-82266D46FD60}"/>
              </a:ext>
            </a:extLst>
          </p:cNvPr>
          <p:cNvSpPr>
            <a:spLocks noGrp="1"/>
          </p:cNvSpPr>
          <p:nvPr>
            <p:ph type="body" idx="1"/>
          </p:nvPr>
        </p:nvSpPr>
        <p:spPr>
          <a:xfrm>
            <a:off x="830263" y="4589463"/>
            <a:ext cx="10493375"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542BC5-B3AB-4933-BAAF-2739DB3BDC64}"/>
              </a:ext>
            </a:extLst>
          </p:cNvPr>
          <p:cNvSpPr>
            <a:spLocks noGrp="1"/>
          </p:cNvSpPr>
          <p:nvPr>
            <p:ph type="dt" sz="half" idx="10"/>
          </p:nvPr>
        </p:nvSpPr>
        <p:spPr>
          <a:xfrm>
            <a:off x="836613" y="6356350"/>
            <a:ext cx="2736850" cy="365125"/>
          </a:xfrm>
          <a:prstGeom prst="rect">
            <a:avLst/>
          </a:prstGeom>
        </p:spPr>
        <p:txBody>
          <a:bodyPr/>
          <a:lstStyle/>
          <a:p>
            <a:fld id="{30AC8960-0E45-4AEB-9F37-09842ED7AC11}" type="datetime1">
              <a:rPr lang="en-US" smtClean="0"/>
              <a:t>4/28/2023</a:t>
            </a:fld>
            <a:endParaRPr lang="en-US"/>
          </a:p>
        </p:txBody>
      </p:sp>
      <p:sp>
        <p:nvSpPr>
          <p:cNvPr id="5" name="Footer Placeholder 4">
            <a:extLst>
              <a:ext uri="{FF2B5EF4-FFF2-40B4-BE49-F238E27FC236}">
                <a16:creationId xmlns:a16="http://schemas.microsoft.com/office/drawing/2014/main" id="{F41C1B8C-7061-4350-883B-368944737358}"/>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03C177E-F214-4447-9D11-483B73277A1A}"/>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3286710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5524-AC52-4ECB-AE22-F44B0DFF18EF}"/>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E538276-7862-40B8-A161-A945639CBC14}"/>
              </a:ext>
            </a:extLst>
          </p:cNvPr>
          <p:cNvSpPr>
            <a:spLocks noGrp="1"/>
          </p:cNvSpPr>
          <p:nvPr>
            <p:ph sz="half" idx="1"/>
          </p:nvPr>
        </p:nvSpPr>
        <p:spPr>
          <a:xfrm>
            <a:off x="836613" y="1825625"/>
            <a:ext cx="5170487"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479747-844F-42D8-BB27-5973F4F2AFFE}"/>
              </a:ext>
            </a:extLst>
          </p:cNvPr>
          <p:cNvSpPr>
            <a:spLocks noGrp="1"/>
          </p:cNvSpPr>
          <p:nvPr>
            <p:ph sz="half" idx="2"/>
          </p:nvPr>
        </p:nvSpPr>
        <p:spPr>
          <a:xfrm>
            <a:off x="6159500" y="1825625"/>
            <a:ext cx="51704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AB3891-1344-4153-A633-7B7DC873B0EA}"/>
              </a:ext>
            </a:extLst>
          </p:cNvPr>
          <p:cNvSpPr>
            <a:spLocks noGrp="1"/>
          </p:cNvSpPr>
          <p:nvPr>
            <p:ph type="dt" sz="half" idx="10"/>
          </p:nvPr>
        </p:nvSpPr>
        <p:spPr>
          <a:xfrm>
            <a:off x="836613" y="6356350"/>
            <a:ext cx="2736850" cy="365125"/>
          </a:xfrm>
          <a:prstGeom prst="rect">
            <a:avLst/>
          </a:prstGeom>
        </p:spPr>
        <p:txBody>
          <a:bodyPr/>
          <a:lstStyle/>
          <a:p>
            <a:fld id="{075590FA-5DA3-42E8-A472-B8B9D7C6F6AC}" type="datetime1">
              <a:rPr lang="en-US" smtClean="0"/>
              <a:t>4/28/2023</a:t>
            </a:fld>
            <a:endParaRPr lang="en-US"/>
          </a:p>
        </p:txBody>
      </p:sp>
      <p:sp>
        <p:nvSpPr>
          <p:cNvPr id="6" name="Footer Placeholder 5">
            <a:extLst>
              <a:ext uri="{FF2B5EF4-FFF2-40B4-BE49-F238E27FC236}">
                <a16:creationId xmlns:a16="http://schemas.microsoft.com/office/drawing/2014/main" id="{C3C85B9D-1D8C-4C69-A57C-B0FA7D84A8B6}"/>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2826C5D-FE85-4414-894F-3FF8DFD6E952}"/>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7962441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D6C80-125F-4AD0-8623-EC55CF1E1242}"/>
              </a:ext>
            </a:extLst>
          </p:cNvPr>
          <p:cNvSpPr>
            <a:spLocks noGrp="1"/>
          </p:cNvSpPr>
          <p:nvPr>
            <p:ph type="title"/>
          </p:nvPr>
        </p:nvSpPr>
        <p:spPr>
          <a:xfrm>
            <a:off x="838200" y="365125"/>
            <a:ext cx="10493375"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C82AB9D-9442-40AF-B20E-FA3BB9AA26C8}"/>
              </a:ext>
            </a:extLst>
          </p:cNvPr>
          <p:cNvSpPr>
            <a:spLocks noGrp="1"/>
          </p:cNvSpPr>
          <p:nvPr>
            <p:ph type="body" idx="1"/>
          </p:nvPr>
        </p:nvSpPr>
        <p:spPr>
          <a:xfrm>
            <a:off x="838200" y="1681163"/>
            <a:ext cx="5146675"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64067C-148C-48D0-BE6A-A8A4F0E040AF}"/>
              </a:ext>
            </a:extLst>
          </p:cNvPr>
          <p:cNvSpPr>
            <a:spLocks noGrp="1"/>
          </p:cNvSpPr>
          <p:nvPr>
            <p:ph sz="half" idx="2"/>
          </p:nvPr>
        </p:nvSpPr>
        <p:spPr>
          <a:xfrm>
            <a:off x="838200" y="2505075"/>
            <a:ext cx="5146675"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4CDBA3-2767-48DE-AB72-E35F9EBC09AA}"/>
              </a:ext>
            </a:extLst>
          </p:cNvPr>
          <p:cNvSpPr>
            <a:spLocks noGrp="1"/>
          </p:cNvSpPr>
          <p:nvPr>
            <p:ph type="body" sz="quarter" idx="3"/>
          </p:nvPr>
        </p:nvSpPr>
        <p:spPr>
          <a:xfrm>
            <a:off x="6159500" y="1681163"/>
            <a:ext cx="5172075"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E85D4C-45DA-485E-BC41-185B357F6479}"/>
              </a:ext>
            </a:extLst>
          </p:cNvPr>
          <p:cNvSpPr>
            <a:spLocks noGrp="1"/>
          </p:cNvSpPr>
          <p:nvPr>
            <p:ph sz="quarter" idx="4"/>
          </p:nvPr>
        </p:nvSpPr>
        <p:spPr>
          <a:xfrm>
            <a:off x="6159500" y="2505075"/>
            <a:ext cx="5172075"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50E1B3-ACA8-4D4B-B616-53AD4C434F99}"/>
              </a:ext>
            </a:extLst>
          </p:cNvPr>
          <p:cNvSpPr>
            <a:spLocks noGrp="1"/>
          </p:cNvSpPr>
          <p:nvPr>
            <p:ph type="dt" sz="half" idx="10"/>
          </p:nvPr>
        </p:nvSpPr>
        <p:spPr>
          <a:xfrm>
            <a:off x="836613" y="6356350"/>
            <a:ext cx="2736850" cy="365125"/>
          </a:xfrm>
          <a:prstGeom prst="rect">
            <a:avLst/>
          </a:prstGeom>
        </p:spPr>
        <p:txBody>
          <a:bodyPr/>
          <a:lstStyle/>
          <a:p>
            <a:fld id="{F54EC10F-FAAB-4F0F-BE05-9328F1F1B9DF}" type="datetime1">
              <a:rPr lang="en-US" smtClean="0"/>
              <a:t>4/28/2023</a:t>
            </a:fld>
            <a:endParaRPr lang="en-US"/>
          </a:p>
        </p:txBody>
      </p:sp>
      <p:sp>
        <p:nvSpPr>
          <p:cNvPr id="8" name="Footer Placeholder 7">
            <a:extLst>
              <a:ext uri="{FF2B5EF4-FFF2-40B4-BE49-F238E27FC236}">
                <a16:creationId xmlns:a16="http://schemas.microsoft.com/office/drawing/2014/main" id="{F8C842FE-02FC-44ED-9CDD-E12AC58A6B17}"/>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78BA6025-0EC5-4BA3-8464-E51CDB5F6D09}"/>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42739862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FB44-51A9-4296-A111-A76864129ECF}"/>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7F6C4DC5-6DB5-4E65-98FE-FFAA2DD31F9A}"/>
              </a:ext>
            </a:extLst>
          </p:cNvPr>
          <p:cNvSpPr>
            <a:spLocks noGrp="1"/>
          </p:cNvSpPr>
          <p:nvPr>
            <p:ph type="dt" sz="half" idx="10"/>
          </p:nvPr>
        </p:nvSpPr>
        <p:spPr>
          <a:xfrm>
            <a:off x="836613" y="6356350"/>
            <a:ext cx="2736850" cy="365125"/>
          </a:xfrm>
          <a:prstGeom prst="rect">
            <a:avLst/>
          </a:prstGeom>
        </p:spPr>
        <p:txBody>
          <a:bodyPr/>
          <a:lstStyle/>
          <a:p>
            <a:fld id="{C24D3BA9-87FC-4AF0-8828-0B9BC4EDE296}" type="datetime1">
              <a:rPr lang="en-US" smtClean="0"/>
              <a:t>4/28/2023</a:t>
            </a:fld>
            <a:endParaRPr lang="en-US"/>
          </a:p>
        </p:txBody>
      </p:sp>
      <p:sp>
        <p:nvSpPr>
          <p:cNvPr id="4" name="Footer Placeholder 3">
            <a:extLst>
              <a:ext uri="{FF2B5EF4-FFF2-40B4-BE49-F238E27FC236}">
                <a16:creationId xmlns:a16="http://schemas.microsoft.com/office/drawing/2014/main" id="{06F9BE3D-3C75-4F7E-B631-8B069F3028D0}"/>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F808A5EC-E52E-412A-BB3D-4926DAB30C02}"/>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6500590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381E22-2A79-47AF-8EAE-710483789116}"/>
              </a:ext>
            </a:extLst>
          </p:cNvPr>
          <p:cNvSpPr>
            <a:spLocks noGrp="1"/>
          </p:cNvSpPr>
          <p:nvPr>
            <p:ph type="dt" sz="half" idx="10"/>
          </p:nvPr>
        </p:nvSpPr>
        <p:spPr>
          <a:xfrm>
            <a:off x="836613" y="6356350"/>
            <a:ext cx="2736850" cy="365125"/>
          </a:xfrm>
          <a:prstGeom prst="rect">
            <a:avLst/>
          </a:prstGeom>
        </p:spPr>
        <p:txBody>
          <a:bodyPr/>
          <a:lstStyle/>
          <a:p>
            <a:fld id="{70E23F1C-75BD-46C6-856C-1ED8ACBBF219}" type="datetime1">
              <a:rPr lang="en-US" smtClean="0"/>
              <a:t>4/28/2023</a:t>
            </a:fld>
            <a:endParaRPr lang="en-US"/>
          </a:p>
        </p:txBody>
      </p:sp>
      <p:sp>
        <p:nvSpPr>
          <p:cNvPr id="3" name="Footer Placeholder 2">
            <a:extLst>
              <a:ext uri="{FF2B5EF4-FFF2-40B4-BE49-F238E27FC236}">
                <a16:creationId xmlns:a16="http://schemas.microsoft.com/office/drawing/2014/main" id="{D62C498B-FB12-4E2C-9B2A-92612986C00B}"/>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2F40E66-1030-4F5B-9861-A89742C6D98D}"/>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18600363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CF739-DA07-451B-B2A9-150E6B5C9380}"/>
              </a:ext>
            </a:extLst>
          </p:cNvPr>
          <p:cNvSpPr>
            <a:spLocks noGrp="1"/>
          </p:cNvSpPr>
          <p:nvPr>
            <p:ph type="title"/>
          </p:nvPr>
        </p:nvSpPr>
        <p:spPr>
          <a:xfrm>
            <a:off x="838200" y="457200"/>
            <a:ext cx="3924300"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CE8D92-5764-4D60-AD27-BF9BB1F1D467}"/>
              </a:ext>
            </a:extLst>
          </p:cNvPr>
          <p:cNvSpPr>
            <a:spLocks noGrp="1"/>
          </p:cNvSpPr>
          <p:nvPr>
            <p:ph idx="1"/>
          </p:nvPr>
        </p:nvSpPr>
        <p:spPr>
          <a:xfrm>
            <a:off x="5172075" y="987425"/>
            <a:ext cx="61595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293319-093B-4B1B-A388-7FBBB263A8B0}"/>
              </a:ext>
            </a:extLst>
          </p:cNvPr>
          <p:cNvSpPr>
            <a:spLocks noGrp="1"/>
          </p:cNvSpPr>
          <p:nvPr>
            <p:ph type="body" sz="half" idx="2"/>
          </p:nvPr>
        </p:nvSpPr>
        <p:spPr>
          <a:xfrm>
            <a:off x="838200" y="2057400"/>
            <a:ext cx="3924300"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BE97D9-B35B-4BE1-8A29-40FCFC35FAD7}"/>
              </a:ext>
            </a:extLst>
          </p:cNvPr>
          <p:cNvSpPr>
            <a:spLocks noGrp="1"/>
          </p:cNvSpPr>
          <p:nvPr>
            <p:ph type="dt" sz="half" idx="10"/>
          </p:nvPr>
        </p:nvSpPr>
        <p:spPr>
          <a:xfrm>
            <a:off x="836613" y="6356350"/>
            <a:ext cx="2736850" cy="365125"/>
          </a:xfrm>
          <a:prstGeom prst="rect">
            <a:avLst/>
          </a:prstGeom>
        </p:spPr>
        <p:txBody>
          <a:bodyPr/>
          <a:lstStyle/>
          <a:p>
            <a:fld id="{6BBB717A-1948-4E8F-AA40-2C8970EFF856}" type="datetime1">
              <a:rPr lang="en-US" smtClean="0"/>
              <a:t>4/28/2023</a:t>
            </a:fld>
            <a:endParaRPr lang="en-US"/>
          </a:p>
        </p:txBody>
      </p:sp>
      <p:sp>
        <p:nvSpPr>
          <p:cNvPr id="6" name="Footer Placeholder 5">
            <a:extLst>
              <a:ext uri="{FF2B5EF4-FFF2-40B4-BE49-F238E27FC236}">
                <a16:creationId xmlns:a16="http://schemas.microsoft.com/office/drawing/2014/main" id="{2D9FD390-2451-4082-9A69-39D37F06CDE0}"/>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8DDC381-06F7-4F88-A084-2C739AFA3965}"/>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4677676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E03B5-2A3C-4B3F-AFC4-0CA3F063AC18}"/>
              </a:ext>
            </a:extLst>
          </p:cNvPr>
          <p:cNvSpPr>
            <a:spLocks noGrp="1"/>
          </p:cNvSpPr>
          <p:nvPr>
            <p:ph type="title"/>
          </p:nvPr>
        </p:nvSpPr>
        <p:spPr>
          <a:xfrm>
            <a:off x="838200" y="457200"/>
            <a:ext cx="3924300"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2EE360-421A-4719-B91E-3B060F1D81EE}"/>
              </a:ext>
            </a:extLst>
          </p:cNvPr>
          <p:cNvSpPr>
            <a:spLocks noGrp="1"/>
          </p:cNvSpPr>
          <p:nvPr>
            <p:ph type="pic" idx="1"/>
          </p:nvPr>
        </p:nvSpPr>
        <p:spPr>
          <a:xfrm>
            <a:off x="5172075" y="987425"/>
            <a:ext cx="61595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19D788-7248-428C-B2DC-C3E537080555}"/>
              </a:ext>
            </a:extLst>
          </p:cNvPr>
          <p:cNvSpPr>
            <a:spLocks noGrp="1"/>
          </p:cNvSpPr>
          <p:nvPr>
            <p:ph type="body" sz="half" idx="2"/>
          </p:nvPr>
        </p:nvSpPr>
        <p:spPr>
          <a:xfrm>
            <a:off x="838200" y="2057400"/>
            <a:ext cx="3924300"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D6635C-703C-4BBE-A773-5751FA80AB20}"/>
              </a:ext>
            </a:extLst>
          </p:cNvPr>
          <p:cNvSpPr>
            <a:spLocks noGrp="1"/>
          </p:cNvSpPr>
          <p:nvPr>
            <p:ph type="dt" sz="half" idx="10"/>
          </p:nvPr>
        </p:nvSpPr>
        <p:spPr>
          <a:xfrm>
            <a:off x="836613" y="6356350"/>
            <a:ext cx="2736850" cy="365125"/>
          </a:xfrm>
          <a:prstGeom prst="rect">
            <a:avLst/>
          </a:prstGeom>
        </p:spPr>
        <p:txBody>
          <a:bodyPr/>
          <a:lstStyle/>
          <a:p>
            <a:fld id="{27C94050-9B73-48E0-B18B-D08A22793630}" type="datetime1">
              <a:rPr lang="en-US" smtClean="0"/>
              <a:t>4/28/2023</a:t>
            </a:fld>
            <a:endParaRPr lang="en-US"/>
          </a:p>
        </p:txBody>
      </p:sp>
      <p:sp>
        <p:nvSpPr>
          <p:cNvPr id="6" name="Footer Placeholder 5">
            <a:extLst>
              <a:ext uri="{FF2B5EF4-FFF2-40B4-BE49-F238E27FC236}">
                <a16:creationId xmlns:a16="http://schemas.microsoft.com/office/drawing/2014/main" id="{AA925834-B1C1-4814-820D-A5AE83827146}"/>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35136CA-64C0-4030-BA69-8FD1D6F19C0D}"/>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7978569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C355-5BD4-4B5F-988D-5C3568EE3A51}"/>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9E0239-41FA-4645-84B5-F0A3990F2F31}"/>
              </a:ext>
            </a:extLst>
          </p:cNvPr>
          <p:cNvSpPr>
            <a:spLocks noGrp="1"/>
          </p:cNvSpPr>
          <p:nvPr>
            <p:ph type="body" orient="vert" idx="1"/>
          </p:nvPr>
        </p:nvSpPr>
        <p:spPr>
          <a:xfrm>
            <a:off x="836613" y="1825625"/>
            <a:ext cx="10493375"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0174A-0DD0-48A1-B33E-7D08179EE832}"/>
              </a:ext>
            </a:extLst>
          </p:cNvPr>
          <p:cNvSpPr>
            <a:spLocks noGrp="1"/>
          </p:cNvSpPr>
          <p:nvPr>
            <p:ph type="dt" sz="half" idx="10"/>
          </p:nvPr>
        </p:nvSpPr>
        <p:spPr>
          <a:xfrm>
            <a:off x="836613" y="6356350"/>
            <a:ext cx="2736850" cy="365125"/>
          </a:xfrm>
          <a:prstGeom prst="rect">
            <a:avLst/>
          </a:prstGeom>
        </p:spPr>
        <p:txBody>
          <a:bodyPr/>
          <a:lstStyle/>
          <a:p>
            <a:fld id="{1A5AD689-4AEC-4018-8B7E-655D5A8D7CE5}" type="datetime1">
              <a:rPr lang="en-US" smtClean="0"/>
              <a:t>4/28/2023</a:t>
            </a:fld>
            <a:endParaRPr lang="en-US"/>
          </a:p>
        </p:txBody>
      </p:sp>
      <p:sp>
        <p:nvSpPr>
          <p:cNvPr id="5" name="Footer Placeholder 4">
            <a:extLst>
              <a:ext uri="{FF2B5EF4-FFF2-40B4-BE49-F238E27FC236}">
                <a16:creationId xmlns:a16="http://schemas.microsoft.com/office/drawing/2014/main" id="{6EFB8E16-4619-488B-9E9D-21D7017123C9}"/>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09B0FD9-B780-4CBB-95C5-E65561427918}"/>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16571296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9006ED-A6D6-4331-A2B1-5868D882729A}"/>
              </a:ext>
            </a:extLst>
          </p:cNvPr>
          <p:cNvSpPr>
            <a:spLocks noGrp="1"/>
          </p:cNvSpPr>
          <p:nvPr>
            <p:ph type="title" orient="vert"/>
          </p:nvPr>
        </p:nvSpPr>
        <p:spPr>
          <a:xfrm>
            <a:off x="8707438" y="365125"/>
            <a:ext cx="262255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A8B856-4B72-4CA1-B370-DB242214B705}"/>
              </a:ext>
            </a:extLst>
          </p:cNvPr>
          <p:cNvSpPr>
            <a:spLocks noGrp="1"/>
          </p:cNvSpPr>
          <p:nvPr>
            <p:ph type="body" orient="vert" idx="1"/>
          </p:nvPr>
        </p:nvSpPr>
        <p:spPr>
          <a:xfrm>
            <a:off x="836613" y="365125"/>
            <a:ext cx="77184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CC57D-D912-427F-BB44-F0956F4E1EF3}"/>
              </a:ext>
            </a:extLst>
          </p:cNvPr>
          <p:cNvSpPr>
            <a:spLocks noGrp="1"/>
          </p:cNvSpPr>
          <p:nvPr>
            <p:ph type="dt" sz="half" idx="10"/>
          </p:nvPr>
        </p:nvSpPr>
        <p:spPr>
          <a:xfrm>
            <a:off x="836613" y="6356350"/>
            <a:ext cx="2736850" cy="365125"/>
          </a:xfrm>
          <a:prstGeom prst="rect">
            <a:avLst/>
          </a:prstGeom>
        </p:spPr>
        <p:txBody>
          <a:bodyPr/>
          <a:lstStyle/>
          <a:p>
            <a:fld id="{FA00CF38-2534-4789-8785-2F8BC25DFC77}" type="datetime1">
              <a:rPr lang="en-US" smtClean="0"/>
              <a:t>4/28/2023</a:t>
            </a:fld>
            <a:endParaRPr lang="en-US"/>
          </a:p>
        </p:txBody>
      </p:sp>
      <p:sp>
        <p:nvSpPr>
          <p:cNvPr id="5" name="Footer Placeholder 4">
            <a:extLst>
              <a:ext uri="{FF2B5EF4-FFF2-40B4-BE49-F238E27FC236}">
                <a16:creationId xmlns:a16="http://schemas.microsoft.com/office/drawing/2014/main" id="{7D71485D-B186-4EBB-9230-175D1049D311}"/>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E41E2F9-4D1D-4AB6-8C3E-065792B8A994}"/>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7972485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B0A1-1A67-42A1-AE41-70829DF02817}"/>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8F6801AA-96A7-4A2B-8A95-01942D8B6E98}"/>
              </a:ext>
            </a:extLst>
          </p:cNvPr>
          <p:cNvSpPr>
            <a:spLocks noGrp="1"/>
          </p:cNvSpPr>
          <p:nvPr>
            <p:ph type="sldNum" sz="quarter" idx="10"/>
          </p:nvPr>
        </p:nvSpPr>
        <p:spPr/>
        <p:txBody>
          <a:bodyPr/>
          <a:lstStyle/>
          <a:p>
            <a:fld id="{64B50ECF-6316-4AFD-AF7B-6A0672E9EA7A}" type="slidenum">
              <a:rPr lang="en-US" smtClean="0"/>
              <a:pPr/>
              <a:t>‹#›</a:t>
            </a:fld>
            <a:endParaRPr lang="en-US" dirty="0"/>
          </a:p>
        </p:txBody>
      </p:sp>
    </p:spTree>
    <p:extLst>
      <p:ext uri="{BB962C8B-B14F-4D97-AF65-F5344CB8AC3E}">
        <p14:creationId xmlns:p14="http://schemas.microsoft.com/office/powerpoint/2010/main" val="110907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BC0F79"/>
                </a:solidFill>
                <a:latin typeface="Arial"/>
                <a:cs typeface="Arial"/>
              </a:defRPr>
            </a:lvl1pPr>
          </a:lstStyle>
          <a:p>
            <a:endParaRPr/>
          </a:p>
        </p:txBody>
      </p:sp>
      <p:sp>
        <p:nvSpPr>
          <p:cNvPr id="3" name="Holder 3"/>
          <p:cNvSpPr>
            <a:spLocks noGrp="1"/>
          </p:cNvSpPr>
          <p:nvPr>
            <p:ph sz="half" idx="2"/>
          </p:nvPr>
        </p:nvSpPr>
        <p:spPr>
          <a:xfrm>
            <a:off x="608330" y="1577340"/>
            <a:ext cx="5292471"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65799" y="1577340"/>
            <a:ext cx="5292471"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0727C4E-A5D1-499D-A811-65E58FAD68CD}" type="datetime1">
              <a:rPr lang="en-US" smtClean="0"/>
              <a:t>4/28/2023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025306" y="2187943"/>
            <a:ext cx="2623184" cy="544194"/>
          </a:xfrm>
          <a:prstGeom prst="rect">
            <a:avLst/>
          </a:prstGeom>
        </p:spPr>
        <p:txBody>
          <a:bodyPr wrap="square" lIns="0" tIns="0" rIns="0" bIns="0">
            <a:spAutoFit/>
          </a:bodyPr>
          <a:lstStyle>
            <a:lvl1pPr>
              <a:defRPr sz="3400" b="1" i="0">
                <a:solidFill>
                  <a:schemeClr val="bg1"/>
                </a:solidFill>
                <a:latin typeface="Arial"/>
                <a:cs typeface="Arial"/>
              </a:defRPr>
            </a:lvl1pPr>
          </a:lstStyle>
          <a:p>
            <a:endParaRPr/>
          </a:p>
        </p:txBody>
      </p:sp>
      <p:sp>
        <p:nvSpPr>
          <p:cNvPr id="3" name="Holder 3"/>
          <p:cNvSpPr>
            <a:spLocks noGrp="1"/>
          </p:cNvSpPr>
          <p:nvPr>
            <p:ph type="subTitle" idx="4"/>
          </p:nvPr>
        </p:nvSpPr>
        <p:spPr>
          <a:xfrm>
            <a:off x="1824990" y="3840480"/>
            <a:ext cx="851662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7598391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6" name="bg object 16"/>
          <p:cNvSpPr/>
          <p:nvPr/>
        </p:nvSpPr>
        <p:spPr>
          <a:xfrm>
            <a:off x="0" y="0"/>
            <a:ext cx="12161520" cy="6858000"/>
          </a:xfrm>
          <a:custGeom>
            <a:avLst/>
            <a:gdLst/>
            <a:ahLst/>
            <a:cxnLst/>
            <a:rect l="l" t="t" r="r" b="b"/>
            <a:pathLst>
              <a:path w="12161520" h="6858000">
                <a:moveTo>
                  <a:pt x="12161520" y="0"/>
                </a:moveTo>
                <a:lnTo>
                  <a:pt x="0" y="0"/>
                </a:lnTo>
                <a:lnTo>
                  <a:pt x="0" y="6858000"/>
                </a:lnTo>
                <a:lnTo>
                  <a:pt x="12161520" y="6858000"/>
                </a:lnTo>
                <a:lnTo>
                  <a:pt x="12161520" y="0"/>
                </a:lnTo>
                <a:close/>
              </a:path>
            </a:pathLst>
          </a:custGeom>
          <a:solidFill>
            <a:srgbClr val="D2D1D2"/>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219352" y="679649"/>
            <a:ext cx="9722815" cy="5498510"/>
          </a:xfrm>
          <a:prstGeom prst="rect">
            <a:avLst/>
          </a:prstGeom>
        </p:spPr>
      </p:pic>
      <p:pic>
        <p:nvPicPr>
          <p:cNvPr id="18" name="bg object 18"/>
          <p:cNvPicPr/>
          <p:nvPr/>
        </p:nvPicPr>
        <p:blipFill>
          <a:blip r:embed="rId3" cstate="print"/>
          <a:stretch>
            <a:fillRect/>
          </a:stretch>
        </p:blipFill>
        <p:spPr>
          <a:xfrm>
            <a:off x="7356712" y="4829615"/>
            <a:ext cx="2874328" cy="1337783"/>
          </a:xfrm>
          <a:prstGeom prst="rect">
            <a:avLst/>
          </a:prstGeom>
        </p:spPr>
      </p:pic>
      <p:sp>
        <p:nvSpPr>
          <p:cNvPr id="19" name="bg object 19"/>
          <p:cNvSpPr/>
          <p:nvPr/>
        </p:nvSpPr>
        <p:spPr>
          <a:xfrm>
            <a:off x="2422220" y="2021814"/>
            <a:ext cx="6644005" cy="2814955"/>
          </a:xfrm>
          <a:custGeom>
            <a:avLst/>
            <a:gdLst/>
            <a:ahLst/>
            <a:cxnLst/>
            <a:rect l="l" t="t" r="r" b="b"/>
            <a:pathLst>
              <a:path w="6644005" h="2814954">
                <a:moveTo>
                  <a:pt x="6643573" y="0"/>
                </a:moveTo>
                <a:lnTo>
                  <a:pt x="0" y="0"/>
                </a:lnTo>
                <a:lnTo>
                  <a:pt x="0" y="2814383"/>
                </a:lnTo>
                <a:lnTo>
                  <a:pt x="6643573" y="2814383"/>
                </a:lnTo>
                <a:lnTo>
                  <a:pt x="6643573" y="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400" b="1" i="0">
                <a:solidFill>
                  <a:srgbClr val="BC0F7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569733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BC0F79"/>
                </a:solidFill>
                <a:latin typeface="Arial"/>
                <a:cs typeface="Arial"/>
              </a:defRPr>
            </a:lvl1pPr>
          </a:lstStyle>
          <a:p>
            <a:endParaRPr/>
          </a:p>
        </p:txBody>
      </p:sp>
      <p:sp>
        <p:nvSpPr>
          <p:cNvPr id="3" name="Holder 3"/>
          <p:cNvSpPr>
            <a:spLocks noGrp="1"/>
          </p:cNvSpPr>
          <p:nvPr>
            <p:ph sz="half" idx="2"/>
          </p:nvPr>
        </p:nvSpPr>
        <p:spPr>
          <a:xfrm>
            <a:off x="608330" y="1577340"/>
            <a:ext cx="5292471"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65799" y="1577340"/>
            <a:ext cx="5292471"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199289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BC0F7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404785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264344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BC0F7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CE4DFC7-6827-4E46-AC65-00BFAB10DB0A}" type="datetime1">
              <a:rPr lang="en-US" smtClean="0"/>
              <a:t>4/28/2023</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88266E9-8DC1-464E-BA80-B3A850BDE324}" type="datetime1">
              <a:rPr lang="en-US" smtClean="0"/>
              <a:t>4/28/2023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F2AE-3822-45A1-9916-06410FC1009D}"/>
              </a:ext>
            </a:extLst>
          </p:cNvPr>
          <p:cNvSpPr>
            <a:spLocks noGrp="1"/>
          </p:cNvSpPr>
          <p:nvPr>
            <p:ph type="ctrTitle"/>
          </p:nvPr>
        </p:nvSpPr>
        <p:spPr>
          <a:xfrm>
            <a:off x="1520825" y="1122363"/>
            <a:ext cx="912495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5426A4-0A4F-417E-8284-AA057ADAC3BE}"/>
              </a:ext>
            </a:extLst>
          </p:cNvPr>
          <p:cNvSpPr>
            <a:spLocks noGrp="1"/>
          </p:cNvSpPr>
          <p:nvPr>
            <p:ph type="subTitle" idx="1"/>
          </p:nvPr>
        </p:nvSpPr>
        <p:spPr>
          <a:xfrm>
            <a:off x="1520825" y="3602038"/>
            <a:ext cx="912495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203865-98F7-432E-B70F-5F81D05D21E7}"/>
              </a:ext>
            </a:extLst>
          </p:cNvPr>
          <p:cNvSpPr>
            <a:spLocks noGrp="1"/>
          </p:cNvSpPr>
          <p:nvPr>
            <p:ph type="dt" sz="half" idx="10"/>
          </p:nvPr>
        </p:nvSpPr>
        <p:spPr>
          <a:xfrm>
            <a:off x="836613" y="6356350"/>
            <a:ext cx="2736850" cy="365125"/>
          </a:xfrm>
          <a:prstGeom prst="rect">
            <a:avLst/>
          </a:prstGeom>
        </p:spPr>
        <p:txBody>
          <a:bodyPr/>
          <a:lstStyle/>
          <a:p>
            <a:fld id="{260AC1E2-EF85-4393-9678-7623D5580323}" type="datetime1">
              <a:rPr lang="en-US" smtClean="0"/>
              <a:t>4/28/2023</a:t>
            </a:fld>
            <a:endParaRPr lang="en-US"/>
          </a:p>
        </p:txBody>
      </p:sp>
      <p:sp>
        <p:nvSpPr>
          <p:cNvPr id="5" name="Footer Placeholder 4">
            <a:extLst>
              <a:ext uri="{FF2B5EF4-FFF2-40B4-BE49-F238E27FC236}">
                <a16:creationId xmlns:a16="http://schemas.microsoft.com/office/drawing/2014/main" id="{211F5E3C-86E3-4420-9DDD-EB352BFD3581}"/>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AC3DA80-A6E7-4286-BEA1-927A5FA4A8D0}"/>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510196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18C7-5844-4C5C-9513-8B8D082B083B}"/>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AF89043-07C9-4EC9-A216-8025AAF1269B}"/>
              </a:ext>
            </a:extLst>
          </p:cNvPr>
          <p:cNvSpPr>
            <a:spLocks noGrp="1"/>
          </p:cNvSpPr>
          <p:nvPr>
            <p:ph idx="1"/>
          </p:nvPr>
        </p:nvSpPr>
        <p:spPr>
          <a:xfrm>
            <a:off x="836613" y="1825625"/>
            <a:ext cx="10493375"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9CF65-3CFA-4A36-A15A-E289E9B895A6}"/>
              </a:ext>
            </a:extLst>
          </p:cNvPr>
          <p:cNvSpPr>
            <a:spLocks noGrp="1"/>
          </p:cNvSpPr>
          <p:nvPr>
            <p:ph type="dt" sz="half" idx="10"/>
          </p:nvPr>
        </p:nvSpPr>
        <p:spPr>
          <a:xfrm>
            <a:off x="836613" y="6356350"/>
            <a:ext cx="2736850" cy="365125"/>
          </a:xfrm>
          <a:prstGeom prst="rect">
            <a:avLst/>
          </a:prstGeom>
        </p:spPr>
        <p:txBody>
          <a:bodyPr/>
          <a:lstStyle/>
          <a:p>
            <a:fld id="{B08C1480-D6FC-4E82-883E-1C87F6B26E8B}" type="datetime1">
              <a:rPr lang="en-US" smtClean="0"/>
              <a:t>4/28/2023</a:t>
            </a:fld>
            <a:endParaRPr lang="en-US"/>
          </a:p>
        </p:txBody>
      </p:sp>
      <p:sp>
        <p:nvSpPr>
          <p:cNvPr id="5" name="Footer Placeholder 4">
            <a:extLst>
              <a:ext uri="{FF2B5EF4-FFF2-40B4-BE49-F238E27FC236}">
                <a16:creationId xmlns:a16="http://schemas.microsoft.com/office/drawing/2014/main" id="{6724F855-3C6A-46DD-BA9D-FE0B97CEC371}"/>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938F3D8-D3EB-47B6-845D-392AC9D55F58}"/>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245520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FC58-F8A4-48EB-99A0-3F93F2233DB4}"/>
              </a:ext>
            </a:extLst>
          </p:cNvPr>
          <p:cNvSpPr>
            <a:spLocks noGrp="1"/>
          </p:cNvSpPr>
          <p:nvPr>
            <p:ph type="title"/>
          </p:nvPr>
        </p:nvSpPr>
        <p:spPr>
          <a:xfrm>
            <a:off x="830263" y="1709738"/>
            <a:ext cx="10493375"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D8B883-5688-494C-BA73-82266D46FD60}"/>
              </a:ext>
            </a:extLst>
          </p:cNvPr>
          <p:cNvSpPr>
            <a:spLocks noGrp="1"/>
          </p:cNvSpPr>
          <p:nvPr>
            <p:ph type="body" idx="1"/>
          </p:nvPr>
        </p:nvSpPr>
        <p:spPr>
          <a:xfrm>
            <a:off x="830263" y="4589463"/>
            <a:ext cx="10493375"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542BC5-B3AB-4933-BAAF-2739DB3BDC64}"/>
              </a:ext>
            </a:extLst>
          </p:cNvPr>
          <p:cNvSpPr>
            <a:spLocks noGrp="1"/>
          </p:cNvSpPr>
          <p:nvPr>
            <p:ph type="dt" sz="half" idx="10"/>
          </p:nvPr>
        </p:nvSpPr>
        <p:spPr>
          <a:xfrm>
            <a:off x="836613" y="6356350"/>
            <a:ext cx="2736850" cy="365125"/>
          </a:xfrm>
          <a:prstGeom prst="rect">
            <a:avLst/>
          </a:prstGeom>
        </p:spPr>
        <p:txBody>
          <a:bodyPr/>
          <a:lstStyle/>
          <a:p>
            <a:fld id="{30AC8960-0E45-4AEB-9F37-09842ED7AC11}" type="datetime1">
              <a:rPr lang="en-US" smtClean="0"/>
              <a:t>4/28/2023</a:t>
            </a:fld>
            <a:endParaRPr lang="en-US"/>
          </a:p>
        </p:txBody>
      </p:sp>
      <p:sp>
        <p:nvSpPr>
          <p:cNvPr id="5" name="Footer Placeholder 4">
            <a:extLst>
              <a:ext uri="{FF2B5EF4-FFF2-40B4-BE49-F238E27FC236}">
                <a16:creationId xmlns:a16="http://schemas.microsoft.com/office/drawing/2014/main" id="{F41C1B8C-7061-4350-883B-368944737358}"/>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03C177E-F214-4447-9D11-483B73277A1A}"/>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13833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5524-AC52-4ECB-AE22-F44B0DFF18EF}"/>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E538276-7862-40B8-A161-A945639CBC14}"/>
              </a:ext>
            </a:extLst>
          </p:cNvPr>
          <p:cNvSpPr>
            <a:spLocks noGrp="1"/>
          </p:cNvSpPr>
          <p:nvPr>
            <p:ph sz="half" idx="1"/>
          </p:nvPr>
        </p:nvSpPr>
        <p:spPr>
          <a:xfrm>
            <a:off x="836613" y="1825625"/>
            <a:ext cx="5170487"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479747-844F-42D8-BB27-5973F4F2AFFE}"/>
              </a:ext>
            </a:extLst>
          </p:cNvPr>
          <p:cNvSpPr>
            <a:spLocks noGrp="1"/>
          </p:cNvSpPr>
          <p:nvPr>
            <p:ph sz="half" idx="2"/>
          </p:nvPr>
        </p:nvSpPr>
        <p:spPr>
          <a:xfrm>
            <a:off x="6159500" y="1825625"/>
            <a:ext cx="51704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AB3891-1344-4153-A633-7B7DC873B0EA}"/>
              </a:ext>
            </a:extLst>
          </p:cNvPr>
          <p:cNvSpPr>
            <a:spLocks noGrp="1"/>
          </p:cNvSpPr>
          <p:nvPr>
            <p:ph type="dt" sz="half" idx="10"/>
          </p:nvPr>
        </p:nvSpPr>
        <p:spPr>
          <a:xfrm>
            <a:off x="836613" y="6356350"/>
            <a:ext cx="2736850" cy="365125"/>
          </a:xfrm>
          <a:prstGeom prst="rect">
            <a:avLst/>
          </a:prstGeom>
        </p:spPr>
        <p:txBody>
          <a:bodyPr/>
          <a:lstStyle/>
          <a:p>
            <a:fld id="{075590FA-5DA3-42E8-A472-B8B9D7C6F6AC}" type="datetime1">
              <a:rPr lang="en-US" smtClean="0"/>
              <a:t>4/28/2023</a:t>
            </a:fld>
            <a:endParaRPr lang="en-US"/>
          </a:p>
        </p:txBody>
      </p:sp>
      <p:sp>
        <p:nvSpPr>
          <p:cNvPr id="6" name="Footer Placeholder 5">
            <a:extLst>
              <a:ext uri="{FF2B5EF4-FFF2-40B4-BE49-F238E27FC236}">
                <a16:creationId xmlns:a16="http://schemas.microsoft.com/office/drawing/2014/main" id="{C3C85B9D-1D8C-4C69-A57C-B0FA7D84A8B6}"/>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2826C5D-FE85-4414-894F-3FF8DFD6E952}"/>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13874387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theme" Target="../theme/theme4.xml"/><Relationship Id="rId5" Type="http://schemas.openxmlformats.org/officeDocument/2006/relationships/slideLayout" Target="../slideLayouts/slideLayout34.xml"/><Relationship Id="rId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61520" cy="6858000"/>
          </a:xfrm>
          <a:custGeom>
            <a:avLst/>
            <a:gdLst/>
            <a:ahLst/>
            <a:cxnLst/>
            <a:rect l="l" t="t" r="r" b="b"/>
            <a:pathLst>
              <a:path w="12161520" h="6858000">
                <a:moveTo>
                  <a:pt x="12161520" y="0"/>
                </a:moveTo>
                <a:lnTo>
                  <a:pt x="0" y="0"/>
                </a:lnTo>
                <a:lnTo>
                  <a:pt x="0" y="6858000"/>
                </a:lnTo>
                <a:lnTo>
                  <a:pt x="12161520" y="6858000"/>
                </a:lnTo>
                <a:lnTo>
                  <a:pt x="12161520" y="0"/>
                </a:lnTo>
                <a:close/>
              </a:path>
            </a:pathLst>
          </a:custGeom>
          <a:solidFill>
            <a:srgbClr val="D2D1D2"/>
          </a:solidFill>
        </p:spPr>
        <p:txBody>
          <a:bodyPr wrap="square" lIns="0" tIns="0" rIns="0" bIns="0" rtlCol="0"/>
          <a:lstStyle/>
          <a:p>
            <a:endParaRPr/>
          </a:p>
        </p:txBody>
      </p:sp>
      <p:sp>
        <p:nvSpPr>
          <p:cNvPr id="2" name="Holder 2"/>
          <p:cNvSpPr>
            <a:spLocks noGrp="1"/>
          </p:cNvSpPr>
          <p:nvPr>
            <p:ph type="title"/>
          </p:nvPr>
        </p:nvSpPr>
        <p:spPr>
          <a:xfrm>
            <a:off x="3644788" y="2739028"/>
            <a:ext cx="2610485" cy="544195"/>
          </a:xfrm>
          <a:prstGeom prst="rect">
            <a:avLst/>
          </a:prstGeom>
        </p:spPr>
        <p:txBody>
          <a:bodyPr wrap="square" lIns="0" tIns="0" rIns="0" bIns="0">
            <a:spAutoFit/>
          </a:bodyPr>
          <a:lstStyle>
            <a:lvl1pPr>
              <a:defRPr sz="3400" b="1" i="0">
                <a:solidFill>
                  <a:srgbClr val="BC0F79"/>
                </a:solidFill>
                <a:latin typeface="Arial"/>
                <a:cs typeface="Arial"/>
              </a:defRPr>
            </a:lvl1pPr>
          </a:lstStyle>
          <a:p>
            <a:endParaRPr/>
          </a:p>
        </p:txBody>
      </p:sp>
      <p:sp>
        <p:nvSpPr>
          <p:cNvPr id="3" name="Holder 3"/>
          <p:cNvSpPr>
            <a:spLocks noGrp="1"/>
          </p:cNvSpPr>
          <p:nvPr>
            <p:ph type="body" idx="1"/>
          </p:nvPr>
        </p:nvSpPr>
        <p:spPr>
          <a:xfrm>
            <a:off x="608330" y="1577340"/>
            <a:ext cx="109499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36644" y="6377940"/>
            <a:ext cx="3893312"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8330" y="6377940"/>
            <a:ext cx="2798318" cy="342900"/>
          </a:xfrm>
          <a:prstGeom prst="rect">
            <a:avLst/>
          </a:prstGeom>
        </p:spPr>
        <p:txBody>
          <a:bodyPr wrap="square" lIns="0" tIns="0" rIns="0" bIns="0">
            <a:spAutoFit/>
          </a:bodyPr>
          <a:lstStyle>
            <a:lvl1pPr algn="l">
              <a:defRPr>
                <a:solidFill>
                  <a:schemeClr val="tx1">
                    <a:tint val="75000"/>
                  </a:schemeClr>
                </a:solidFill>
              </a:defRPr>
            </a:lvl1pPr>
          </a:lstStyle>
          <a:p>
            <a:fld id="{CAE9949A-E84B-4DA0-A06E-842E3F8E9ECF}" type="datetime1">
              <a:rPr lang="en-US" smtClean="0"/>
              <a:t>4/28/2023</a:t>
            </a:fld>
            <a:endParaRPr lang="en-US"/>
          </a:p>
        </p:txBody>
      </p:sp>
      <p:sp>
        <p:nvSpPr>
          <p:cNvPr id="6" name="Holder 6"/>
          <p:cNvSpPr>
            <a:spLocks noGrp="1"/>
          </p:cNvSpPr>
          <p:nvPr>
            <p:ph type="sldNum" sz="quarter" idx="7"/>
          </p:nvPr>
        </p:nvSpPr>
        <p:spPr>
          <a:xfrm>
            <a:off x="8759952" y="6377940"/>
            <a:ext cx="2798318"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58986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9FFA697-E36A-4D76-8CE6-AAB6391A7591}"/>
              </a:ext>
            </a:extLst>
          </p:cNvPr>
          <p:cNvSpPr>
            <a:spLocks noGrp="1"/>
          </p:cNvSpPr>
          <p:nvPr>
            <p:ph type="sldNum" sz="quarter" idx="4"/>
          </p:nvPr>
        </p:nvSpPr>
        <p:spPr>
          <a:xfrm>
            <a:off x="520700" y="6019800"/>
            <a:ext cx="457200" cy="365125"/>
          </a:xfrm>
          <a:prstGeom prst="rect">
            <a:avLst/>
          </a:prstGeom>
        </p:spPr>
        <p:txBody>
          <a:bodyPr vert="horz" lIns="91440" tIns="45720" rIns="91440" bIns="45720" rtlCol="0" anchor="ctr"/>
          <a:lstStyle>
            <a:lvl1pPr algn="ctr">
              <a:defRPr sz="1600">
                <a:solidFill>
                  <a:srgbClr val="BD0F79"/>
                </a:solidFill>
                <a:latin typeface="Bosch Sans Light" panose="020B0504020202020204" pitchFamily="34" charset="0"/>
              </a:defRPr>
            </a:lvl1pPr>
          </a:lstStyle>
          <a:p>
            <a:fld id="{64B50ECF-6316-4AFD-AF7B-6A0672E9EA7A}" type="slidenum">
              <a:rPr lang="en-US" smtClean="0"/>
              <a:pPr/>
              <a:t>‹#›</a:t>
            </a:fld>
            <a:endParaRPr lang="en-US" dirty="0"/>
          </a:p>
        </p:txBody>
      </p:sp>
    </p:spTree>
    <p:extLst>
      <p:ext uri="{BB962C8B-B14F-4D97-AF65-F5344CB8AC3E}">
        <p14:creationId xmlns:p14="http://schemas.microsoft.com/office/powerpoint/2010/main" val="8858944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61520" cy="6858000"/>
          </a:xfrm>
          <a:custGeom>
            <a:avLst/>
            <a:gdLst/>
            <a:ahLst/>
            <a:cxnLst/>
            <a:rect l="l" t="t" r="r" b="b"/>
            <a:pathLst>
              <a:path w="12161520" h="6858000">
                <a:moveTo>
                  <a:pt x="12161520" y="0"/>
                </a:moveTo>
                <a:lnTo>
                  <a:pt x="0" y="0"/>
                </a:lnTo>
                <a:lnTo>
                  <a:pt x="0" y="6858000"/>
                </a:lnTo>
                <a:lnTo>
                  <a:pt x="12161520" y="6858000"/>
                </a:lnTo>
                <a:lnTo>
                  <a:pt x="12161520" y="0"/>
                </a:lnTo>
                <a:close/>
              </a:path>
            </a:pathLst>
          </a:custGeom>
          <a:solidFill>
            <a:srgbClr val="D2D1D2"/>
          </a:solidFill>
        </p:spPr>
        <p:txBody>
          <a:bodyPr wrap="square" lIns="0" tIns="0" rIns="0" bIns="0" rtlCol="0"/>
          <a:lstStyle/>
          <a:p>
            <a:endParaRPr/>
          </a:p>
        </p:txBody>
      </p:sp>
      <p:sp>
        <p:nvSpPr>
          <p:cNvPr id="2" name="Holder 2"/>
          <p:cNvSpPr>
            <a:spLocks noGrp="1"/>
          </p:cNvSpPr>
          <p:nvPr>
            <p:ph type="title"/>
          </p:nvPr>
        </p:nvSpPr>
        <p:spPr>
          <a:xfrm>
            <a:off x="3644788" y="2739028"/>
            <a:ext cx="2610485" cy="544195"/>
          </a:xfrm>
          <a:prstGeom prst="rect">
            <a:avLst/>
          </a:prstGeom>
        </p:spPr>
        <p:txBody>
          <a:bodyPr wrap="square" lIns="0" tIns="0" rIns="0" bIns="0">
            <a:spAutoFit/>
          </a:bodyPr>
          <a:lstStyle>
            <a:lvl1pPr>
              <a:defRPr sz="3400" b="1" i="0">
                <a:solidFill>
                  <a:srgbClr val="BC0F79"/>
                </a:solidFill>
                <a:latin typeface="Arial"/>
                <a:cs typeface="Arial"/>
              </a:defRPr>
            </a:lvl1pPr>
          </a:lstStyle>
          <a:p>
            <a:endParaRPr/>
          </a:p>
        </p:txBody>
      </p:sp>
      <p:sp>
        <p:nvSpPr>
          <p:cNvPr id="3" name="Holder 3"/>
          <p:cNvSpPr>
            <a:spLocks noGrp="1"/>
          </p:cNvSpPr>
          <p:nvPr>
            <p:ph type="body" idx="1"/>
          </p:nvPr>
        </p:nvSpPr>
        <p:spPr>
          <a:xfrm>
            <a:off x="608330" y="1577340"/>
            <a:ext cx="109499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36644" y="6377940"/>
            <a:ext cx="3893312"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8330" y="6377940"/>
            <a:ext cx="2798318"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4/28/2023</a:t>
            </a:fld>
            <a:endParaRPr lang="en-US"/>
          </a:p>
        </p:txBody>
      </p:sp>
      <p:sp>
        <p:nvSpPr>
          <p:cNvPr id="6" name="Holder 6"/>
          <p:cNvSpPr>
            <a:spLocks noGrp="1"/>
          </p:cNvSpPr>
          <p:nvPr>
            <p:ph type="sldNum" sz="quarter" idx="7"/>
          </p:nvPr>
        </p:nvSpPr>
        <p:spPr>
          <a:xfrm>
            <a:off x="8759952" y="6377940"/>
            <a:ext cx="2798318"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2539289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0.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4.png"/><Relationship Id="rId7" Type="http://schemas.openxmlformats.org/officeDocument/2006/relationships/image" Target="../media/image25.jpg"/><Relationship Id="rId2" Type="http://schemas.openxmlformats.org/officeDocument/2006/relationships/notesSlide" Target="../notesSlides/notesSlide7.xml"/><Relationship Id="rId1" Type="http://schemas.openxmlformats.org/officeDocument/2006/relationships/slideLayout" Target="../slideLayouts/slideLayout33.xml"/><Relationship Id="rId6" Type="http://schemas.openxmlformats.org/officeDocument/2006/relationships/image" Target="../media/image24.png"/><Relationship Id="rId5" Type="http://schemas.openxmlformats.org/officeDocument/2006/relationships/image" Target="../media/image23.jpg"/><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4.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4.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4.png"/><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34.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27.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9.xml"/><Relationship Id="rId7" Type="http://schemas.openxmlformats.org/officeDocument/2006/relationships/image" Target="../media/image5.sv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4.png"/><Relationship Id="rId5" Type="http://schemas.openxmlformats.org/officeDocument/2006/relationships/slideLayout" Target="../slideLayouts/slideLayout34.xml"/><Relationship Id="rId4" Type="http://schemas.openxmlformats.org/officeDocument/2006/relationships/tags" Target="../tags/tag1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0.xml"/><Relationship Id="rId4" Type="http://schemas.openxmlformats.org/officeDocument/2006/relationships/image" Target="../media/image9.svg"/></Relationships>
</file>

<file path=ppt/slides/_rels/slide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tags" Target="../tags/tag28.xml"/><Relationship Id="rId26" Type="http://schemas.openxmlformats.org/officeDocument/2006/relationships/image" Target="../media/image5.svg"/><Relationship Id="rId3" Type="http://schemas.openxmlformats.org/officeDocument/2006/relationships/tags" Target="../tags/tag13.xml"/><Relationship Id="rId21" Type="http://schemas.openxmlformats.org/officeDocument/2006/relationships/tags" Target="../tags/tag31.xml"/><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tags" Target="../tags/tag27.xml"/><Relationship Id="rId25" Type="http://schemas.openxmlformats.org/officeDocument/2006/relationships/image" Target="../media/image4.png"/><Relationship Id="rId2" Type="http://schemas.openxmlformats.org/officeDocument/2006/relationships/tags" Target="../tags/tag12.xml"/><Relationship Id="rId16" Type="http://schemas.openxmlformats.org/officeDocument/2006/relationships/tags" Target="../tags/tag26.xml"/><Relationship Id="rId20" Type="http://schemas.openxmlformats.org/officeDocument/2006/relationships/tags" Target="../tags/tag30.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24" Type="http://schemas.openxmlformats.org/officeDocument/2006/relationships/slideLayout" Target="../slideLayouts/slideLayout5.xml"/><Relationship Id="rId5" Type="http://schemas.openxmlformats.org/officeDocument/2006/relationships/tags" Target="../tags/tag15.xml"/><Relationship Id="rId15" Type="http://schemas.openxmlformats.org/officeDocument/2006/relationships/tags" Target="../tags/tag25.xml"/><Relationship Id="rId23" Type="http://schemas.openxmlformats.org/officeDocument/2006/relationships/tags" Target="../tags/tag33.xml"/><Relationship Id="rId28" Type="http://schemas.openxmlformats.org/officeDocument/2006/relationships/image" Target="../media/image35.gif"/><Relationship Id="rId10" Type="http://schemas.openxmlformats.org/officeDocument/2006/relationships/tags" Target="../tags/tag20.xml"/><Relationship Id="rId19" Type="http://schemas.openxmlformats.org/officeDocument/2006/relationships/tags" Target="../tags/tag29.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 Id="rId22" Type="http://schemas.openxmlformats.org/officeDocument/2006/relationships/tags" Target="../tags/tag32.xml"/><Relationship Id="rId27" Type="http://schemas.openxmlformats.org/officeDocument/2006/relationships/image" Target="../media/image34.gif"/></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4.xml"/><Relationship Id="rId7" Type="http://schemas.openxmlformats.org/officeDocument/2006/relationships/image" Target="../media/image37.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36.png"/><Relationship Id="rId5" Type="http://schemas.openxmlformats.org/officeDocument/2006/relationships/image" Target="../media/image5.sv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4.xml"/><Relationship Id="rId7" Type="http://schemas.openxmlformats.org/officeDocument/2006/relationships/image" Target="../media/image39.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38.png"/><Relationship Id="rId5" Type="http://schemas.openxmlformats.org/officeDocument/2006/relationships/image" Target="../media/image5.sv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4.xml"/><Relationship Id="rId4" Type="http://schemas.openxmlformats.org/officeDocument/2006/relationships/image" Target="../media/image40.jpeg"/></Relationships>
</file>

<file path=ppt/slides/_rels/slide27.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0.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1.xml"/><Relationship Id="rId6" Type="http://schemas.openxmlformats.org/officeDocument/2006/relationships/image" Target="../media/image16.jpg"/><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5.xml"/><Relationship Id="rId7" Type="http://schemas.openxmlformats.org/officeDocument/2006/relationships/image" Target="../media/image18.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7.gif"/><Relationship Id="rId11" Type="http://schemas.openxmlformats.org/officeDocument/2006/relationships/image" Target="../media/image22.svg"/><Relationship Id="rId5" Type="http://schemas.openxmlformats.org/officeDocument/2006/relationships/image" Target="../media/image5.svg"/><Relationship Id="rId10" Type="http://schemas.openxmlformats.org/officeDocument/2006/relationships/image" Target="../media/image21.png"/><Relationship Id="rId4" Type="http://schemas.openxmlformats.org/officeDocument/2006/relationships/image" Target="../media/image4.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B878DB9-9710-4983-A1E4-F05A3709232E}"/>
              </a:ext>
            </a:extLst>
          </p:cNvPr>
          <p:cNvPicPr>
            <a:picLocks noChangeAspect="1"/>
          </p:cNvPicPr>
          <p:nvPr/>
        </p:nvPicPr>
        <p:blipFill>
          <a:blip r:embed="rId2">
            <a:extLst>
              <a:ext uri="{28A0092B-C50C-407E-A947-70E740481C1C}">
                <a14:useLocalDpi xmlns:a14="http://schemas.microsoft.com/office/drawing/2010/main" val="0"/>
              </a:ext>
            </a:extLst>
          </a:blip>
          <a:srcRect t="67" b="67"/>
          <a:stretch/>
        </p:blipFill>
        <p:spPr>
          <a:xfrm>
            <a:off x="0" y="-1"/>
            <a:ext cx="12179300" cy="6858001"/>
          </a:xfrm>
          <a:prstGeom prst="rect">
            <a:avLst/>
          </a:prstGeom>
        </p:spPr>
      </p:pic>
      <p:sp>
        <p:nvSpPr>
          <p:cNvPr id="12" name="Rectangle 11">
            <a:extLst>
              <a:ext uri="{FF2B5EF4-FFF2-40B4-BE49-F238E27FC236}">
                <a16:creationId xmlns:a16="http://schemas.microsoft.com/office/drawing/2014/main" id="{98514681-1370-4AEC-8EAA-022EF0C9E4FB}"/>
              </a:ext>
            </a:extLst>
          </p:cNvPr>
          <p:cNvSpPr/>
          <p:nvPr/>
        </p:nvSpPr>
        <p:spPr>
          <a:xfrm>
            <a:off x="1591334" y="1665731"/>
            <a:ext cx="8304760" cy="3516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800"/>
              </a:lnSpc>
            </a:pPr>
            <a:endParaRPr lang="en-GB" dirty="0"/>
          </a:p>
        </p:txBody>
      </p:sp>
      <p:sp>
        <p:nvSpPr>
          <p:cNvPr id="21" name="object 2">
            <a:extLst>
              <a:ext uri="{FF2B5EF4-FFF2-40B4-BE49-F238E27FC236}">
                <a16:creationId xmlns:a16="http://schemas.microsoft.com/office/drawing/2014/main" id="{66A4063A-3D09-413B-B4DB-D56FFFBDB9C7}"/>
              </a:ext>
            </a:extLst>
          </p:cNvPr>
          <p:cNvSpPr txBox="1">
            <a:spLocks noGrp="1"/>
          </p:cNvSpPr>
          <p:nvPr>
            <p:ph type="title"/>
          </p:nvPr>
        </p:nvSpPr>
        <p:spPr>
          <a:xfrm>
            <a:off x="1892894" y="2159261"/>
            <a:ext cx="7939809" cy="1785232"/>
          </a:xfrm>
          <a:prstGeom prst="rect">
            <a:avLst/>
          </a:prstGeom>
        </p:spPr>
        <p:txBody>
          <a:bodyPr vert="horz" wrap="square" lIns="0" tIns="12700" rIns="0" bIns="0" rtlCol="0" anchor="t">
            <a:spAutoFit/>
          </a:bodyPr>
          <a:lstStyle/>
          <a:p>
            <a:pPr algn="l" rtl="0">
              <a:lnSpc>
                <a:spcPts val="3400"/>
              </a:lnSpc>
            </a:pPr>
            <a:r>
              <a:rPr lang="en-US" sz="4000" spc="-190" dirty="0">
                <a:solidFill>
                  <a:srgbClr val="BE1B84"/>
                </a:solidFill>
                <a:latin typeface="Bosch Sans Bold" panose="020B0704020202020204" pitchFamily="34" charset="0"/>
                <a:ea typeface="+mj-ea"/>
                <a:cs typeface="Arial"/>
              </a:rPr>
              <a:t>BGSW- SJCE Academy Connect</a:t>
            </a:r>
            <a:br>
              <a:rPr lang="en-US" sz="4000" b="0" spc="-190" dirty="0">
                <a:latin typeface="Bosch Sans Bold" panose="020B0704020202020204" pitchFamily="34" charset="0"/>
              </a:rPr>
            </a:br>
            <a:br>
              <a:rPr lang="en-US" sz="4000" b="0" spc="-190" dirty="0">
                <a:latin typeface="Bosch Sans Bold" panose="020B0704020202020204" pitchFamily="34" charset="0"/>
              </a:rPr>
            </a:br>
            <a:br>
              <a:rPr lang="en-US" sz="4000" b="0" spc="-190" dirty="0">
                <a:latin typeface="Bosch Sans Bold" panose="020B0704020202020204" pitchFamily="34" charset="0"/>
              </a:rPr>
            </a:br>
            <a:r>
              <a:rPr lang="en-US" sz="4000" b="0" spc="-190" dirty="0">
                <a:latin typeface="Bosch Sans Bold"/>
              </a:rPr>
              <a:t>Automotive Diagnostics</a:t>
            </a:r>
            <a:endParaRPr lang="en-US" sz="4000" b="0" spc="-245" dirty="0">
              <a:latin typeface="Bosch Sans Bold"/>
            </a:endParaRPr>
          </a:p>
        </p:txBody>
      </p:sp>
      <p:sp>
        <p:nvSpPr>
          <p:cNvPr id="22" name="object 3">
            <a:extLst>
              <a:ext uri="{FF2B5EF4-FFF2-40B4-BE49-F238E27FC236}">
                <a16:creationId xmlns:a16="http://schemas.microsoft.com/office/drawing/2014/main" id="{C0D858CE-B79B-4220-AAE6-3468E284F81E}"/>
              </a:ext>
            </a:extLst>
          </p:cNvPr>
          <p:cNvSpPr txBox="1"/>
          <p:nvPr/>
        </p:nvSpPr>
        <p:spPr>
          <a:xfrm>
            <a:off x="7150100" y="4002007"/>
            <a:ext cx="2667000" cy="259045"/>
          </a:xfrm>
          <a:prstGeom prst="rect">
            <a:avLst/>
          </a:prstGeom>
        </p:spPr>
        <p:txBody>
          <a:bodyPr vert="horz" wrap="square" lIns="0" tIns="12700" rIns="0" bIns="0" rtlCol="0">
            <a:spAutoFit/>
          </a:bodyPr>
          <a:lstStyle/>
          <a:p>
            <a:pPr marL="0" marR="0" lvl="0" indent="0" defTabSz="914400" rtl="0" eaLnBrk="1" fontAlgn="auto" latinLnBrk="0" hangingPunct="1">
              <a:spcBef>
                <a:spcPts val="0"/>
              </a:spcBef>
              <a:spcAft>
                <a:spcPts val="0"/>
              </a:spcAft>
              <a:buClrTx/>
              <a:buSzTx/>
              <a:buFontTx/>
              <a:buNone/>
              <a:tabLst/>
              <a:defRPr/>
            </a:pPr>
            <a:r>
              <a:rPr lang="en-US" sz="1600" spc="-55" dirty="0">
                <a:latin typeface="Bosch Sans Bold" panose="020B0704020202020204" pitchFamily="34" charset="0"/>
                <a:cs typeface="Arial"/>
              </a:rPr>
              <a:t>- </a:t>
            </a:r>
            <a:r>
              <a:rPr lang="en-US" sz="1600" spc="-55" dirty="0">
                <a:solidFill>
                  <a:srgbClr val="008984"/>
                </a:solidFill>
                <a:latin typeface="Bosch Sans Bold" panose="020B0704020202020204" pitchFamily="34" charset="0"/>
                <a:cs typeface="Arial"/>
              </a:rPr>
              <a:t>Sathyamoorthy Ilangovan</a:t>
            </a:r>
            <a:endParaRPr kumimoji="0" lang="en-US" sz="1600" i="0" u="none" strike="noStrike" kern="1200" cap="none" spc="-55" normalizeH="0" baseline="0" noProof="0" dirty="0">
              <a:ln>
                <a:noFill/>
              </a:ln>
              <a:solidFill>
                <a:srgbClr val="008984"/>
              </a:solidFill>
              <a:effectLst/>
              <a:uLnTx/>
              <a:uFillTx/>
              <a:latin typeface="Bosch Sans Bold" panose="020B0704020202020204" pitchFamily="34" charset="0"/>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008380"/>
        </a:solidFill>
        <a:effectLst/>
      </p:bgPr>
    </p:bg>
    <p:spTree>
      <p:nvGrpSpPr>
        <p:cNvPr id="1" name=""/>
        <p:cNvGrpSpPr/>
        <p:nvPr/>
      </p:nvGrpSpPr>
      <p:grpSpPr>
        <a:xfrm>
          <a:off x="0" y="0"/>
          <a:ext cx="0" cy="0"/>
          <a:chOff x="0" y="0"/>
          <a:chExt cx="0" cy="0"/>
        </a:xfrm>
      </p:grpSpPr>
      <p:pic>
        <p:nvPicPr>
          <p:cNvPr id="4" name="object 7">
            <a:extLst>
              <a:ext uri="{FF2B5EF4-FFF2-40B4-BE49-F238E27FC236}">
                <a16:creationId xmlns:a16="http://schemas.microsoft.com/office/drawing/2014/main" id="{55370DF0-C825-4A15-ADEA-42B805C81B5D}"/>
              </a:ext>
            </a:extLst>
          </p:cNvPr>
          <p:cNvPicPr/>
          <p:nvPr/>
        </p:nvPicPr>
        <p:blipFill>
          <a:blip r:embed="rId2" cstate="print"/>
          <a:stretch>
            <a:fillRect/>
          </a:stretch>
        </p:blipFill>
        <p:spPr>
          <a:xfrm>
            <a:off x="11135360" y="5966460"/>
            <a:ext cx="692039" cy="510540"/>
          </a:xfrm>
          <a:prstGeom prst="rect">
            <a:avLst/>
          </a:prstGeom>
        </p:spPr>
      </p:pic>
      <p:sp>
        <p:nvSpPr>
          <p:cNvPr id="5" name="object 3">
            <a:extLst>
              <a:ext uri="{FF2B5EF4-FFF2-40B4-BE49-F238E27FC236}">
                <a16:creationId xmlns:a16="http://schemas.microsoft.com/office/drawing/2014/main" id="{8B8A0815-0C98-48DA-970B-7BB061F21E04}"/>
              </a:ext>
            </a:extLst>
          </p:cNvPr>
          <p:cNvSpPr txBox="1"/>
          <p:nvPr/>
        </p:nvSpPr>
        <p:spPr>
          <a:xfrm>
            <a:off x="4520662" y="3124200"/>
            <a:ext cx="5171440" cy="436017"/>
          </a:xfrm>
          <a:prstGeom prst="rect">
            <a:avLst/>
          </a:prstGeom>
        </p:spPr>
        <p:txBody>
          <a:bodyPr vert="horz" wrap="square" lIns="0" tIns="12700" rIns="0" bIns="0" rtlCol="0">
            <a:spAutoFit/>
          </a:bodyPr>
          <a:lstStyle/>
          <a:p>
            <a:pPr marL="0" marR="0" lvl="0" indent="0" algn="l" defTabSz="914400" rtl="0" eaLnBrk="1" fontAlgn="auto" latinLnBrk="0" hangingPunct="1">
              <a:lnSpc>
                <a:spcPts val="3300"/>
              </a:lnSpc>
              <a:spcBef>
                <a:spcPts val="0"/>
              </a:spcBef>
              <a:spcAft>
                <a:spcPts val="0"/>
              </a:spcAft>
              <a:buClrTx/>
              <a:buSzTx/>
              <a:buFontTx/>
              <a:buNone/>
              <a:tabLst/>
              <a:defRPr/>
            </a:pPr>
            <a:r>
              <a:rPr lang="en-US" sz="2800" dirty="0">
                <a:solidFill>
                  <a:schemeClr val="bg1"/>
                </a:solidFill>
                <a:latin typeface="Bosch Sans Bold" panose="020B0704020202020204" pitchFamily="34" charset="0"/>
              </a:rPr>
              <a:t>Unified Diagnostic Services </a:t>
            </a:r>
            <a:endParaRPr kumimoji="0" lang="en-US" sz="2800" i="0" u="none" strike="noStrike" kern="1200" cap="none" spc="0" normalizeH="0" baseline="0" noProof="0" dirty="0">
              <a:ln>
                <a:noFill/>
              </a:ln>
              <a:solidFill>
                <a:schemeClr val="bg1"/>
              </a:solidFill>
              <a:effectLst/>
              <a:uLnTx/>
              <a:uFillTx/>
              <a:latin typeface="Bosch Sans Bold" panose="020B0704020202020204" pitchFamily="34" charset="0"/>
              <a:cs typeface="Arial"/>
            </a:endParaRPr>
          </a:p>
        </p:txBody>
      </p:sp>
      <p:pic>
        <p:nvPicPr>
          <p:cNvPr id="6" name="Graphic 5">
            <a:extLst>
              <a:ext uri="{FF2B5EF4-FFF2-40B4-BE49-F238E27FC236}">
                <a16:creationId xmlns:a16="http://schemas.microsoft.com/office/drawing/2014/main" id="{37B8384A-C926-4BDB-A401-3E811353C2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58465" y="720437"/>
            <a:ext cx="6048746" cy="5908964"/>
          </a:xfrm>
          <a:prstGeom prst="rect">
            <a:avLst/>
          </a:prstGeom>
        </p:spPr>
      </p:pic>
    </p:spTree>
    <p:extLst>
      <p:ext uri="{BB962C8B-B14F-4D97-AF65-F5344CB8AC3E}">
        <p14:creationId xmlns:p14="http://schemas.microsoft.com/office/powerpoint/2010/main" val="2418677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4E75C193-8EC2-4464-8400-8F102C5A2B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6789" y="6076950"/>
            <a:ext cx="683455" cy="502920"/>
          </a:xfrm>
          <a:prstGeom prst="rect">
            <a:avLst/>
          </a:prstGeom>
        </p:spPr>
      </p:pic>
      <p:sp>
        <p:nvSpPr>
          <p:cNvPr id="11" name="Rectangle 10">
            <a:extLst>
              <a:ext uri="{FF2B5EF4-FFF2-40B4-BE49-F238E27FC236}">
                <a16:creationId xmlns:a16="http://schemas.microsoft.com/office/drawing/2014/main" id="{B6AAF007-B1AA-498E-A439-DF79D0A0F744}"/>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bject 3">
            <a:extLst>
              <a:ext uri="{FF2B5EF4-FFF2-40B4-BE49-F238E27FC236}">
                <a16:creationId xmlns:a16="http://schemas.microsoft.com/office/drawing/2014/main" id="{205AABB8-1EEA-43D3-BD38-C0D5BA0B7345}"/>
              </a:ext>
            </a:extLst>
          </p:cNvPr>
          <p:cNvSpPr txBox="1"/>
          <p:nvPr/>
        </p:nvSpPr>
        <p:spPr>
          <a:xfrm>
            <a:off x="1234440" y="685800"/>
            <a:ext cx="5715000" cy="34669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Diagnostics</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64" name="object 3">
            <a:extLst>
              <a:ext uri="{FF2B5EF4-FFF2-40B4-BE49-F238E27FC236}">
                <a16:creationId xmlns:a16="http://schemas.microsoft.com/office/drawing/2014/main" id="{5B4718E7-7A09-41CD-9874-9B49CD98D6D3}"/>
              </a:ext>
            </a:extLst>
          </p:cNvPr>
          <p:cNvSpPr txBox="1"/>
          <p:nvPr/>
        </p:nvSpPr>
        <p:spPr>
          <a:xfrm>
            <a:off x="1242060" y="1035038"/>
            <a:ext cx="571500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a:solidFill>
                  <a:srgbClr val="008380"/>
                </a:solidFill>
                <a:latin typeface="Bosch Sans Bold" panose="020B0704020202020204" pitchFamily="34" charset="0"/>
                <a:cs typeface="Arial"/>
              </a:rPr>
              <a:t>UDS – Unified Diagnostic Services</a:t>
            </a:r>
          </a:p>
        </p:txBody>
      </p:sp>
      <p:sp>
        <p:nvSpPr>
          <p:cNvPr id="66" name="object 3">
            <a:extLst>
              <a:ext uri="{FF2B5EF4-FFF2-40B4-BE49-F238E27FC236}">
                <a16:creationId xmlns:a16="http://schemas.microsoft.com/office/drawing/2014/main" id="{8FB3EE7B-E5FE-453F-8D5E-38706C0B7DF2}"/>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1400" spc="-55" dirty="0">
                <a:solidFill>
                  <a:srgbClr val="BC0F79"/>
                </a:solidFill>
                <a:latin typeface="Bosch Sans Medium" panose="020B0604020202020204" pitchFamily="34" charset="0"/>
                <a:cs typeface="Arial"/>
              </a:rPr>
              <a:t>1</a:t>
            </a: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1</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cxnSp>
        <p:nvCxnSpPr>
          <p:cNvPr id="27" name="Straight Connector 26">
            <a:extLst>
              <a:ext uri="{FF2B5EF4-FFF2-40B4-BE49-F238E27FC236}">
                <a16:creationId xmlns:a16="http://schemas.microsoft.com/office/drawing/2014/main" id="{92985C75-1229-437E-AEBF-E65C1435E9F5}"/>
              </a:ext>
            </a:extLst>
          </p:cNvPr>
          <p:cNvCxnSpPr>
            <a:cxnSpLocks/>
          </p:cNvCxnSpPr>
          <p:nvPr/>
        </p:nvCxnSpPr>
        <p:spPr>
          <a:xfrm flipH="1">
            <a:off x="5397500" y="935349"/>
            <a:ext cx="675767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51719741-2544-838F-5343-17E9A420502C}"/>
              </a:ext>
            </a:extLst>
          </p:cNvPr>
          <p:cNvPicPr>
            <a:picLocks noChangeAspect="1"/>
          </p:cNvPicPr>
          <p:nvPr/>
        </p:nvPicPr>
        <p:blipFill rotWithShape="1">
          <a:blip r:embed="rId5">
            <a:extLst>
              <a:ext uri="{28A0092B-C50C-407E-A947-70E740481C1C}">
                <a14:useLocalDpi xmlns:a14="http://schemas.microsoft.com/office/drawing/2010/main" val="0"/>
              </a:ext>
            </a:extLst>
          </a:blip>
          <a:srcRect l="22400" r="22133"/>
          <a:stretch/>
        </p:blipFill>
        <p:spPr>
          <a:xfrm>
            <a:off x="7247289" y="1600200"/>
            <a:ext cx="3058091" cy="3102197"/>
          </a:xfrm>
          <a:prstGeom prst="rect">
            <a:avLst/>
          </a:prstGeom>
        </p:spPr>
      </p:pic>
      <p:sp>
        <p:nvSpPr>
          <p:cNvPr id="19" name="Arrow: Left-Right 18">
            <a:extLst>
              <a:ext uri="{FF2B5EF4-FFF2-40B4-BE49-F238E27FC236}">
                <a16:creationId xmlns:a16="http://schemas.microsoft.com/office/drawing/2014/main" id="{A31AC3B3-9910-F206-C5BF-95C544496152}"/>
              </a:ext>
            </a:extLst>
          </p:cNvPr>
          <p:cNvSpPr/>
          <p:nvPr/>
        </p:nvSpPr>
        <p:spPr>
          <a:xfrm>
            <a:off x="5168900" y="3208732"/>
            <a:ext cx="2895600" cy="440536"/>
          </a:xfrm>
          <a:prstGeom prst="leftRightArrow">
            <a:avLst/>
          </a:prstGeom>
          <a:solidFill>
            <a:srgbClr val="00898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5B77FEE-F08C-8890-2552-F5922532715F}"/>
              </a:ext>
            </a:extLst>
          </p:cNvPr>
          <p:cNvSpPr txBox="1"/>
          <p:nvPr/>
        </p:nvSpPr>
        <p:spPr>
          <a:xfrm>
            <a:off x="5366645" y="2396497"/>
            <a:ext cx="2538515" cy="923330"/>
          </a:xfrm>
          <a:prstGeom prst="rect">
            <a:avLst/>
          </a:prstGeom>
          <a:noFill/>
        </p:spPr>
        <p:txBody>
          <a:bodyPr wrap="none" rtlCol="0">
            <a:spAutoFit/>
          </a:bodyPr>
          <a:lstStyle/>
          <a:p>
            <a:r>
              <a:rPr lang="en-US" dirty="0"/>
              <a:t>SAE:</a:t>
            </a:r>
          </a:p>
          <a:p>
            <a:r>
              <a:rPr lang="en-US" dirty="0"/>
              <a:t>Standard protocol Tester </a:t>
            </a:r>
          </a:p>
          <a:p>
            <a:r>
              <a:rPr lang="en-US" dirty="0"/>
              <a:t>communication</a:t>
            </a:r>
          </a:p>
        </p:txBody>
      </p:sp>
      <p:sp>
        <p:nvSpPr>
          <p:cNvPr id="21" name="TextBox 20">
            <a:extLst>
              <a:ext uri="{FF2B5EF4-FFF2-40B4-BE49-F238E27FC236}">
                <a16:creationId xmlns:a16="http://schemas.microsoft.com/office/drawing/2014/main" id="{D4CE8C50-B8F0-208E-0E01-DE4C7DA89716}"/>
              </a:ext>
            </a:extLst>
          </p:cNvPr>
          <p:cNvSpPr txBox="1"/>
          <p:nvPr/>
        </p:nvSpPr>
        <p:spPr>
          <a:xfrm>
            <a:off x="6266011" y="3608971"/>
            <a:ext cx="580608" cy="369332"/>
          </a:xfrm>
          <a:prstGeom prst="rect">
            <a:avLst/>
          </a:prstGeom>
          <a:noFill/>
        </p:spPr>
        <p:txBody>
          <a:bodyPr wrap="none" rtlCol="0">
            <a:spAutoFit/>
          </a:bodyPr>
          <a:lstStyle/>
          <a:p>
            <a:r>
              <a:rPr lang="en-US" dirty="0"/>
              <a:t>UDS</a:t>
            </a:r>
          </a:p>
        </p:txBody>
      </p:sp>
      <p:pic>
        <p:nvPicPr>
          <p:cNvPr id="22" name="Graphic 2">
            <a:extLst>
              <a:ext uri="{FF2B5EF4-FFF2-40B4-BE49-F238E27FC236}">
                <a16:creationId xmlns:a16="http://schemas.microsoft.com/office/drawing/2014/main" id="{8335BECE-2BAD-26AB-4D4E-EBFF2474986F}"/>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1297542" y="2728149"/>
            <a:ext cx="3470688" cy="1681172"/>
          </a:xfrm>
          <a:prstGeom prst="rect">
            <a:avLst/>
          </a:prstGeom>
        </p:spPr>
      </p:pic>
      <p:pic>
        <p:nvPicPr>
          <p:cNvPr id="26" name="Picture 25">
            <a:extLst>
              <a:ext uri="{FF2B5EF4-FFF2-40B4-BE49-F238E27FC236}">
                <a16:creationId xmlns:a16="http://schemas.microsoft.com/office/drawing/2014/main" id="{45E2AB1C-2F81-61CF-9AA0-9A4F8F6617C1}"/>
              </a:ext>
            </a:extLst>
          </p:cNvPr>
          <p:cNvPicPr>
            <a:picLocks noChangeAspect="1"/>
          </p:cNvPicPr>
          <p:nvPr/>
        </p:nvPicPr>
        <p:blipFill rotWithShape="1">
          <a:blip r:embed="rId7">
            <a:extLst>
              <a:ext uri="{28A0092B-C50C-407E-A947-70E740481C1C}">
                <a14:useLocalDpi xmlns:a14="http://schemas.microsoft.com/office/drawing/2010/main" val="0"/>
              </a:ext>
            </a:extLst>
          </a:blip>
          <a:srcRect t="22591" b="22812"/>
          <a:stretch/>
        </p:blipFill>
        <p:spPr>
          <a:xfrm>
            <a:off x="1283573" y="1653415"/>
            <a:ext cx="3058091" cy="1113871"/>
          </a:xfrm>
          <a:prstGeom prst="rect">
            <a:avLst/>
          </a:prstGeom>
        </p:spPr>
      </p:pic>
      <p:pic>
        <p:nvPicPr>
          <p:cNvPr id="31" name="Picture 30">
            <a:extLst>
              <a:ext uri="{FF2B5EF4-FFF2-40B4-BE49-F238E27FC236}">
                <a16:creationId xmlns:a16="http://schemas.microsoft.com/office/drawing/2014/main" id="{6FEC9D1C-FB4C-77C8-3660-2CF8722763DD}"/>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5823" t="20691" r="5637" b="25319"/>
          <a:stretch/>
        </p:blipFill>
        <p:spPr>
          <a:xfrm>
            <a:off x="1138380" y="4409321"/>
            <a:ext cx="3789012" cy="1534279"/>
          </a:xfrm>
          <a:prstGeom prst="rect">
            <a:avLst/>
          </a:prstGeom>
        </p:spPr>
      </p:pic>
    </p:spTree>
    <p:extLst>
      <p:ext uri="{BB962C8B-B14F-4D97-AF65-F5344CB8AC3E}">
        <p14:creationId xmlns:p14="http://schemas.microsoft.com/office/powerpoint/2010/main" val="390913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0-#ppt_w/2"/>
                                          </p:val>
                                        </p:tav>
                                        <p:tav tm="100000">
                                          <p:val>
                                            <p:strVal val="#ppt_x"/>
                                          </p:val>
                                        </p:tav>
                                      </p:tavLst>
                                    </p:anim>
                                    <p:anim calcmode="lin" valueType="num">
                                      <p:cBhvr additive="base">
                                        <p:cTn id="1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1+#ppt_w/2"/>
                                          </p:val>
                                        </p:tav>
                                        <p:tav tm="100000">
                                          <p:val>
                                            <p:strVal val="#ppt_x"/>
                                          </p:val>
                                        </p:tav>
                                      </p:tavLst>
                                    </p:anim>
                                    <p:anim calcmode="lin" valueType="num">
                                      <p:cBhvr additive="base">
                                        <p:cTn id="20"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randombar(horizontal)">
                                      <p:cBhvr>
                                        <p:cTn id="25" dur="500"/>
                                        <p:tgtEl>
                                          <p:spTgt spid="19"/>
                                        </p:tgtEl>
                                      </p:cBhvr>
                                    </p:animEffect>
                                  </p:childTnLst>
                                </p:cTn>
                              </p:par>
                              <p:par>
                                <p:cTn id="26" presetID="14" presetClass="entr" presetSubtype="1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randombar(horizontal)">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5321300" y="935349"/>
            <a:ext cx="55626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349580C-42F0-4B14-B9DD-466202B7BFD4}"/>
              </a:ext>
            </a:extLst>
          </p:cNvPr>
          <p:cNvSpPr txBox="1"/>
          <p:nvPr/>
        </p:nvSpPr>
        <p:spPr>
          <a:xfrm>
            <a:off x="1201516" y="1567137"/>
            <a:ext cx="9945273" cy="2492990"/>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Bosch Sans Medium" panose="020B0604020202020204" pitchFamily="34" charset="0"/>
              </a:rPr>
              <a:t>UDS stands for Unified Diagnostic Services. It is  an ISO 14229 defined application layer protocol.</a:t>
            </a:r>
          </a:p>
          <a:p>
            <a:pPr marL="171450" indent="-171450">
              <a:buFont typeface="Arial" panose="020B0604020202020204" pitchFamily="34" charset="0"/>
              <a:buChar char="•"/>
            </a:pPr>
            <a:endParaRPr lang="en-US" sz="1200" dirty="0">
              <a:latin typeface="Bosch Sans Medium" panose="020B0604020202020204" pitchFamily="34" charset="0"/>
            </a:endParaRPr>
          </a:p>
          <a:p>
            <a:pPr marL="171450" indent="-171450">
              <a:buFont typeface="Arial" panose="020B0604020202020204" pitchFamily="34" charset="0"/>
              <a:buChar char="•"/>
            </a:pPr>
            <a:r>
              <a:rPr lang="en-US" sz="1200" dirty="0">
                <a:latin typeface="Bosch Sans Medium" panose="020B0604020202020204" pitchFamily="34" charset="0"/>
              </a:rPr>
              <a:t>It is Client - Server communication. Client is tester and Server is ECU. Client initiates the communication.</a:t>
            </a:r>
          </a:p>
          <a:p>
            <a:pPr marL="171450" indent="-171450">
              <a:buFont typeface="Arial" panose="020B0604020202020204" pitchFamily="34" charset="0"/>
              <a:buChar char="•"/>
            </a:pPr>
            <a:endParaRPr lang="en-US" sz="1200" dirty="0">
              <a:latin typeface="Bosch Sans Medium" panose="020B0604020202020204" pitchFamily="34" charset="0"/>
            </a:endParaRPr>
          </a:p>
          <a:p>
            <a:pPr marL="171450" indent="-171450">
              <a:buFont typeface="Arial" panose="020B0604020202020204" pitchFamily="34" charset="0"/>
              <a:buChar char="•"/>
            </a:pPr>
            <a:r>
              <a:rPr lang="en-US" sz="1200" dirty="0">
                <a:latin typeface="Bosch Sans Medium" panose="020B0604020202020204" pitchFamily="34" charset="0"/>
              </a:rPr>
              <a:t>Network Independent Design (Network is abstracted by </a:t>
            </a:r>
            <a:r>
              <a:rPr lang="en-US" sz="1200" dirty="0" err="1">
                <a:latin typeface="Bosch Sans Medium" panose="020B0604020202020204" pitchFamily="34" charset="0"/>
              </a:rPr>
              <a:t>PduR</a:t>
            </a:r>
            <a:r>
              <a:rPr lang="en-US" sz="1200" dirty="0">
                <a:latin typeface="Bosch Sans Medium" panose="020B0604020202020204" pitchFamily="34" charset="0"/>
              </a:rPr>
              <a:t>)</a:t>
            </a:r>
          </a:p>
          <a:p>
            <a:pPr marL="171450" indent="-171450">
              <a:buFont typeface="Arial" panose="020B0604020202020204" pitchFamily="34" charset="0"/>
              <a:buChar char="•"/>
            </a:pPr>
            <a:endParaRPr lang="en-US" sz="1200" dirty="0">
              <a:latin typeface="Bosch Sans Medium" panose="020B0604020202020204" pitchFamily="34" charset="0"/>
            </a:endParaRPr>
          </a:p>
          <a:p>
            <a:pPr marL="171450" indent="-171450">
              <a:buFont typeface="Arial" panose="020B0604020202020204" pitchFamily="34" charset="0"/>
              <a:buChar char="•"/>
            </a:pPr>
            <a:r>
              <a:rPr lang="en-US" sz="1200" dirty="0">
                <a:latin typeface="Bosch Sans Medium" panose="020B0604020202020204" pitchFamily="34" charset="0"/>
              </a:rPr>
              <a:t>UDS specifies set of </a:t>
            </a:r>
            <a:r>
              <a:rPr lang="en-US" sz="1200" b="1" dirty="0">
                <a:latin typeface="Bosch Sans Medium" panose="020B0604020202020204" pitchFamily="34" charset="0"/>
              </a:rPr>
              <a:t>services</a:t>
            </a:r>
            <a:r>
              <a:rPr lang="en-US" sz="1200" dirty="0">
                <a:latin typeface="Bosch Sans Medium" panose="020B0604020202020204" pitchFamily="34" charset="0"/>
              </a:rPr>
              <a:t>, Request &amp; Response msg formats, protocol timing parameters</a:t>
            </a:r>
          </a:p>
          <a:p>
            <a:pPr marL="171450" indent="-171450">
              <a:buFont typeface="Arial" panose="020B0604020202020204" pitchFamily="34" charset="0"/>
              <a:buChar char="•"/>
            </a:pPr>
            <a:endParaRPr lang="en-US" sz="1200" dirty="0">
              <a:latin typeface="Bosch Sans Medium" panose="020B0604020202020204" pitchFamily="34" charset="0"/>
            </a:endParaRPr>
          </a:p>
          <a:p>
            <a:pPr marL="171450" indent="-171450">
              <a:buFont typeface="Arial" panose="020B0604020202020204" pitchFamily="34" charset="0"/>
              <a:buChar char="•"/>
            </a:pPr>
            <a:r>
              <a:rPr lang="en-US" sz="1200" b="1" dirty="0">
                <a:latin typeface="Bosch Sans Medium" panose="020B0604020202020204" pitchFamily="34" charset="0"/>
              </a:rPr>
              <a:t>Service</a:t>
            </a:r>
            <a:r>
              <a:rPr lang="en-US" sz="1200" dirty="0">
                <a:latin typeface="Bosch Sans Medium" panose="020B0604020202020204" pitchFamily="34" charset="0"/>
              </a:rPr>
              <a:t> -  Client request a server to get a specific data or to perform a specific operation with a </a:t>
            </a:r>
            <a:r>
              <a:rPr lang="en-US" sz="1200" b="1" dirty="0">
                <a:latin typeface="Bosch Sans Medium" panose="020B0604020202020204" pitchFamily="34" charset="0"/>
              </a:rPr>
              <a:t>Unique Service ID</a:t>
            </a:r>
            <a:r>
              <a:rPr lang="en-US" sz="1200" dirty="0">
                <a:latin typeface="Bosch Sans Medium" panose="020B0604020202020204" pitchFamily="34" charset="0"/>
              </a:rPr>
              <a:t> is called service.</a:t>
            </a:r>
          </a:p>
          <a:p>
            <a:pPr marL="171450" indent="-171450">
              <a:buFont typeface="Arial" panose="020B0604020202020204" pitchFamily="34" charset="0"/>
              <a:buChar char="•"/>
            </a:pPr>
            <a:endParaRPr lang="en-US" sz="1200" dirty="0">
              <a:latin typeface="Bosch Sans Medium" panose="020B0604020202020204" pitchFamily="34" charset="0"/>
            </a:endParaRPr>
          </a:p>
          <a:p>
            <a:pPr marL="171450" indent="-171450">
              <a:buFont typeface="Arial" panose="020B0604020202020204" pitchFamily="34" charset="0"/>
              <a:buChar char="•"/>
            </a:pPr>
            <a:r>
              <a:rPr lang="en-GB" sz="1200" b="1" dirty="0"/>
              <a:t>Service ID</a:t>
            </a:r>
            <a:r>
              <a:rPr lang="en-GB" sz="1200" dirty="0"/>
              <a:t>-  </a:t>
            </a:r>
            <a:r>
              <a:rPr lang="en-US" sz="1200" dirty="0">
                <a:latin typeface="Bosch Sans Medium" panose="020B0604020202020204" pitchFamily="34" charset="0"/>
              </a:rPr>
              <a:t>UDS defined a unique ID for each service, so that server can understand the client intended operation/service and perform so. It is also called as service ID/ Msg ID</a:t>
            </a:r>
          </a:p>
        </p:txBody>
      </p: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Diagnostics</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a:solidFill>
                  <a:srgbClr val="008380"/>
                </a:solidFill>
                <a:latin typeface="Bosch Sans Bold" panose="020B0704020202020204" pitchFamily="34" charset="0"/>
                <a:cs typeface="Arial"/>
              </a:rPr>
              <a:t>UDS – Unified Diagnostic Services</a:t>
            </a: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1400" spc="-55" dirty="0">
                <a:solidFill>
                  <a:srgbClr val="BC0F79"/>
                </a:solidFill>
                <a:latin typeface="Bosch Sans Medium" panose="020B0604020202020204" pitchFamily="34" charset="0"/>
                <a:cs typeface="Arial"/>
              </a:rPr>
              <a:t>12</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grpSp>
        <p:nvGrpSpPr>
          <p:cNvPr id="44" name="Group 43">
            <a:extLst>
              <a:ext uri="{FF2B5EF4-FFF2-40B4-BE49-F238E27FC236}">
                <a16:creationId xmlns:a16="http://schemas.microsoft.com/office/drawing/2014/main" id="{EFDF7781-FFFC-4054-B5E2-88113111AA7B}"/>
              </a:ext>
            </a:extLst>
          </p:cNvPr>
          <p:cNvGrpSpPr/>
          <p:nvPr/>
        </p:nvGrpSpPr>
        <p:grpSpPr>
          <a:xfrm>
            <a:off x="2764883" y="4585251"/>
            <a:ext cx="1066800" cy="977349"/>
            <a:chOff x="2730500" y="3187576"/>
            <a:chExt cx="1066800" cy="977349"/>
          </a:xfrm>
        </p:grpSpPr>
        <p:pic>
          <p:nvPicPr>
            <p:cNvPr id="27" name="Picture 26">
              <a:extLst>
                <a:ext uri="{FF2B5EF4-FFF2-40B4-BE49-F238E27FC236}">
                  <a16:creationId xmlns:a16="http://schemas.microsoft.com/office/drawing/2014/main" id="{31C943C4-6C29-4DBC-B925-AAEEBCF9D227}"/>
                </a:ext>
              </a:extLst>
            </p:cNvPr>
            <p:cNvPicPr>
              <a:picLocks noChangeAspect="1"/>
            </p:cNvPicPr>
            <p:nvPr/>
          </p:nvPicPr>
          <p:blipFill>
            <a:blip r:embed="rId4"/>
            <a:stretch>
              <a:fillRect/>
            </a:stretch>
          </p:blipFill>
          <p:spPr>
            <a:xfrm>
              <a:off x="2730500" y="3187576"/>
              <a:ext cx="1066800" cy="706443"/>
            </a:xfrm>
            <a:prstGeom prst="rect">
              <a:avLst/>
            </a:prstGeom>
            <a:effectLst/>
          </p:spPr>
        </p:pic>
        <p:sp>
          <p:nvSpPr>
            <p:cNvPr id="14" name="TextBox 13">
              <a:extLst>
                <a:ext uri="{FF2B5EF4-FFF2-40B4-BE49-F238E27FC236}">
                  <a16:creationId xmlns:a16="http://schemas.microsoft.com/office/drawing/2014/main" id="{0375014C-2ADD-4D9A-A6CD-6B87CB3FDF16}"/>
                </a:ext>
              </a:extLst>
            </p:cNvPr>
            <p:cNvSpPr txBox="1"/>
            <p:nvPr/>
          </p:nvSpPr>
          <p:spPr>
            <a:xfrm>
              <a:off x="2997200" y="3887926"/>
              <a:ext cx="647700" cy="276999"/>
            </a:xfrm>
            <a:prstGeom prst="rect">
              <a:avLst/>
            </a:prstGeom>
            <a:noFill/>
          </p:spPr>
          <p:txBody>
            <a:bodyPr wrap="square" rtlCol="0">
              <a:spAutoFit/>
            </a:bodyPr>
            <a:lstStyle/>
            <a:p>
              <a:r>
                <a:rPr lang="en-GB" sz="1200" b="1" dirty="0"/>
                <a:t>Client</a:t>
              </a:r>
            </a:p>
          </p:txBody>
        </p:sp>
      </p:grpSp>
      <p:grpSp>
        <p:nvGrpSpPr>
          <p:cNvPr id="30" name="Group 29">
            <a:extLst>
              <a:ext uri="{FF2B5EF4-FFF2-40B4-BE49-F238E27FC236}">
                <a16:creationId xmlns:a16="http://schemas.microsoft.com/office/drawing/2014/main" id="{3B694C19-9E61-42A3-9D5C-A9D7A29E87AB}"/>
              </a:ext>
            </a:extLst>
          </p:cNvPr>
          <p:cNvGrpSpPr/>
          <p:nvPr/>
        </p:nvGrpSpPr>
        <p:grpSpPr>
          <a:xfrm>
            <a:off x="7386135" y="4521875"/>
            <a:ext cx="1592765" cy="936495"/>
            <a:chOff x="7351752" y="3181728"/>
            <a:chExt cx="1592765" cy="936495"/>
          </a:xfrm>
        </p:grpSpPr>
        <p:pic>
          <p:nvPicPr>
            <p:cNvPr id="28" name="Graphic 2">
              <a:extLst>
                <a:ext uri="{FF2B5EF4-FFF2-40B4-BE49-F238E27FC236}">
                  <a16:creationId xmlns:a16="http://schemas.microsoft.com/office/drawing/2014/main" id="{5D67DF46-A2C7-42ED-A64C-B5230BA0E5EA}"/>
                </a:ext>
              </a:extLst>
            </p:cNvPr>
            <p:cNvPicPr>
              <a:picLocks noChangeAspect="1"/>
            </p:cNvPicPr>
            <p:nvPr/>
          </p:nvPicPr>
          <p:blipFill>
            <a:blip r:embed="rId5" cstate="print">
              <a:alphaModFix amt="55000"/>
              <a:extLst>
                <a:ext uri="{28A0092B-C50C-407E-A947-70E740481C1C}">
                  <a14:useLocalDpi xmlns:a14="http://schemas.microsoft.com/office/drawing/2010/main" val="0"/>
                </a:ext>
              </a:extLst>
            </a:blip>
            <a:srcRect/>
            <a:stretch/>
          </p:blipFill>
          <p:spPr>
            <a:xfrm>
              <a:off x="7351752" y="3181728"/>
              <a:ext cx="1592765" cy="771522"/>
            </a:xfrm>
            <a:prstGeom prst="rect">
              <a:avLst/>
            </a:prstGeom>
          </p:spPr>
        </p:pic>
        <p:sp>
          <p:nvSpPr>
            <p:cNvPr id="9" name="Rectangle 8">
              <a:extLst>
                <a:ext uri="{FF2B5EF4-FFF2-40B4-BE49-F238E27FC236}">
                  <a16:creationId xmlns:a16="http://schemas.microsoft.com/office/drawing/2014/main" id="{17FD7581-84BB-4D0C-80C6-87532045F8EA}"/>
                </a:ext>
              </a:extLst>
            </p:cNvPr>
            <p:cNvSpPr/>
            <p:nvPr/>
          </p:nvSpPr>
          <p:spPr>
            <a:xfrm>
              <a:off x="7818757" y="3454572"/>
              <a:ext cx="457200" cy="2258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300" dirty="0"/>
                <a:t>ECU</a:t>
              </a:r>
            </a:p>
          </p:txBody>
        </p:sp>
        <p:sp>
          <p:nvSpPr>
            <p:cNvPr id="29" name="TextBox 28">
              <a:extLst>
                <a:ext uri="{FF2B5EF4-FFF2-40B4-BE49-F238E27FC236}">
                  <a16:creationId xmlns:a16="http://schemas.microsoft.com/office/drawing/2014/main" id="{A7F6FF83-E586-484C-8545-A50BE46FCD27}"/>
                </a:ext>
              </a:extLst>
            </p:cNvPr>
            <p:cNvSpPr txBox="1"/>
            <p:nvPr/>
          </p:nvSpPr>
          <p:spPr>
            <a:xfrm>
              <a:off x="7786602" y="3841224"/>
              <a:ext cx="647700" cy="276999"/>
            </a:xfrm>
            <a:prstGeom prst="rect">
              <a:avLst/>
            </a:prstGeom>
            <a:noFill/>
          </p:spPr>
          <p:txBody>
            <a:bodyPr wrap="square" rtlCol="0">
              <a:spAutoFit/>
            </a:bodyPr>
            <a:lstStyle/>
            <a:p>
              <a:r>
                <a:rPr lang="en-GB" sz="1200" b="1" dirty="0"/>
                <a:t>Server</a:t>
              </a:r>
            </a:p>
          </p:txBody>
        </p:sp>
      </p:grpSp>
      <p:grpSp>
        <p:nvGrpSpPr>
          <p:cNvPr id="45" name="Group 44">
            <a:extLst>
              <a:ext uri="{FF2B5EF4-FFF2-40B4-BE49-F238E27FC236}">
                <a16:creationId xmlns:a16="http://schemas.microsoft.com/office/drawing/2014/main" id="{B22257C5-C10E-4172-B86E-AC227E855EEA}"/>
              </a:ext>
            </a:extLst>
          </p:cNvPr>
          <p:cNvGrpSpPr/>
          <p:nvPr/>
        </p:nvGrpSpPr>
        <p:grpSpPr>
          <a:xfrm>
            <a:off x="3831683" y="4556337"/>
            <a:ext cx="3554452" cy="335637"/>
            <a:chOff x="3492500" y="3207893"/>
            <a:chExt cx="3554452" cy="335637"/>
          </a:xfrm>
        </p:grpSpPr>
        <p:cxnSp>
          <p:nvCxnSpPr>
            <p:cNvPr id="18" name="Straight Arrow Connector 17">
              <a:extLst>
                <a:ext uri="{FF2B5EF4-FFF2-40B4-BE49-F238E27FC236}">
                  <a16:creationId xmlns:a16="http://schemas.microsoft.com/office/drawing/2014/main" id="{C827EEB3-6BBD-47A5-9A58-0D1234398F85}"/>
                </a:ext>
              </a:extLst>
            </p:cNvPr>
            <p:cNvCxnSpPr>
              <a:cxnSpLocks/>
            </p:cNvCxnSpPr>
            <p:nvPr/>
          </p:nvCxnSpPr>
          <p:spPr>
            <a:xfrm flipV="1">
              <a:off x="3492500" y="3512693"/>
              <a:ext cx="3554452" cy="30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C550958-4FA0-4EBB-A127-7C6BEF0E40D6}"/>
                </a:ext>
              </a:extLst>
            </p:cNvPr>
            <p:cNvSpPr txBox="1"/>
            <p:nvPr/>
          </p:nvSpPr>
          <p:spPr>
            <a:xfrm>
              <a:off x="4522933" y="3207893"/>
              <a:ext cx="2218877" cy="246221"/>
            </a:xfrm>
            <a:prstGeom prst="rect">
              <a:avLst/>
            </a:prstGeom>
            <a:noFill/>
          </p:spPr>
          <p:txBody>
            <a:bodyPr wrap="none" rtlCol="0">
              <a:spAutoFit/>
            </a:bodyPr>
            <a:lstStyle/>
            <a:p>
              <a:r>
                <a:rPr lang="en-GB" sz="1000" dirty="0"/>
                <a:t>Service Request with Unique Service ID</a:t>
              </a:r>
            </a:p>
          </p:txBody>
        </p:sp>
      </p:grpSp>
      <p:grpSp>
        <p:nvGrpSpPr>
          <p:cNvPr id="46" name="Group 45">
            <a:extLst>
              <a:ext uri="{FF2B5EF4-FFF2-40B4-BE49-F238E27FC236}">
                <a16:creationId xmlns:a16="http://schemas.microsoft.com/office/drawing/2014/main" id="{11EDB24A-FA31-43F5-9E39-D657F21CAFA7}"/>
              </a:ext>
            </a:extLst>
          </p:cNvPr>
          <p:cNvGrpSpPr/>
          <p:nvPr/>
        </p:nvGrpSpPr>
        <p:grpSpPr>
          <a:xfrm>
            <a:off x="3831683" y="5020553"/>
            <a:ext cx="3505200" cy="283654"/>
            <a:chOff x="3797300" y="3622878"/>
            <a:chExt cx="3505200" cy="283654"/>
          </a:xfrm>
        </p:grpSpPr>
        <p:cxnSp>
          <p:nvCxnSpPr>
            <p:cNvPr id="34" name="Straight Arrow Connector 33">
              <a:extLst>
                <a:ext uri="{FF2B5EF4-FFF2-40B4-BE49-F238E27FC236}">
                  <a16:creationId xmlns:a16="http://schemas.microsoft.com/office/drawing/2014/main" id="{4C0E3076-3184-48F1-AF86-EFD709C2D24D}"/>
                </a:ext>
              </a:extLst>
            </p:cNvPr>
            <p:cNvCxnSpPr>
              <a:cxnSpLocks/>
            </p:cNvCxnSpPr>
            <p:nvPr/>
          </p:nvCxnSpPr>
          <p:spPr>
            <a:xfrm flipH="1">
              <a:off x="3797300" y="3622878"/>
              <a:ext cx="3505200" cy="34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7E8796E-7130-49E9-9EB3-A44256FDB20F}"/>
                </a:ext>
              </a:extLst>
            </p:cNvPr>
            <p:cNvSpPr txBox="1"/>
            <p:nvPr/>
          </p:nvSpPr>
          <p:spPr>
            <a:xfrm>
              <a:off x="5052123" y="3660311"/>
              <a:ext cx="1085554" cy="246221"/>
            </a:xfrm>
            <a:prstGeom prst="rect">
              <a:avLst/>
            </a:prstGeom>
            <a:noFill/>
          </p:spPr>
          <p:txBody>
            <a:bodyPr wrap="none" rtlCol="0">
              <a:spAutoFit/>
            </a:bodyPr>
            <a:lstStyle/>
            <a:p>
              <a:r>
                <a:rPr lang="en-GB" sz="1000" dirty="0"/>
                <a:t>Service Response</a:t>
              </a:r>
            </a:p>
          </p:txBody>
        </p:sp>
      </p:grpSp>
    </p:spTree>
    <p:extLst>
      <p:ext uri="{BB962C8B-B14F-4D97-AF65-F5344CB8AC3E}">
        <p14:creationId xmlns:p14="http://schemas.microsoft.com/office/powerpoint/2010/main" val="3779263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5321300" y="935349"/>
            <a:ext cx="55626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349580C-42F0-4B14-B9DD-466202B7BFD4}"/>
              </a:ext>
            </a:extLst>
          </p:cNvPr>
          <p:cNvSpPr txBox="1"/>
          <p:nvPr/>
        </p:nvSpPr>
        <p:spPr>
          <a:xfrm>
            <a:off x="1201516" y="1567137"/>
            <a:ext cx="9945273" cy="3416320"/>
          </a:xfrm>
          <a:prstGeom prst="rect">
            <a:avLst/>
          </a:prstGeom>
          <a:noFill/>
        </p:spPr>
        <p:txBody>
          <a:bodyPr wrap="square" rtlCol="0">
            <a:spAutoFit/>
          </a:bodyPr>
          <a:lstStyle/>
          <a:p>
            <a:pPr marL="171450" indent="-171450">
              <a:buFont typeface="Arial" panose="020B0604020202020204" pitchFamily="34" charset="0"/>
              <a:buChar char="•"/>
            </a:pPr>
            <a:endParaRPr lang="en-US" sz="1200" dirty="0">
              <a:latin typeface="Bosch Sans Medium" panose="020B0604020202020204" pitchFamily="34" charset="0"/>
            </a:endParaRPr>
          </a:p>
          <a:p>
            <a:pPr marL="171450" indent="-171450">
              <a:buFont typeface="Arial" panose="020B0604020202020204" pitchFamily="34" charset="0"/>
              <a:buChar char="•"/>
            </a:pPr>
            <a:endParaRPr lang="en-US" sz="1200" dirty="0">
              <a:latin typeface="Bosch Sans Medium" panose="020B0604020202020204" pitchFamily="34" charset="0"/>
            </a:endParaRPr>
          </a:p>
          <a:p>
            <a:pPr marL="171450" indent="-171450">
              <a:buFont typeface="Arial" panose="020B0604020202020204" pitchFamily="34" charset="0"/>
              <a:buChar char="•"/>
            </a:pPr>
            <a:r>
              <a:rPr lang="en-US" sz="2000" dirty="0">
                <a:latin typeface="Bosch Sans Medium" panose="020B0604020202020204" pitchFamily="34" charset="0"/>
              </a:rPr>
              <a:t>What are the available services.</a:t>
            </a:r>
          </a:p>
          <a:p>
            <a:pPr marL="171450" indent="-171450">
              <a:buFont typeface="Arial" panose="020B0604020202020204" pitchFamily="34" charset="0"/>
              <a:buChar char="•"/>
            </a:pPr>
            <a:endParaRPr lang="en-US" sz="2000" dirty="0">
              <a:latin typeface="Bosch Sans Medium" panose="020B0604020202020204" pitchFamily="34" charset="0"/>
            </a:endParaRPr>
          </a:p>
          <a:p>
            <a:pPr marL="171450" indent="-171450">
              <a:buFont typeface="Arial" panose="020B0604020202020204" pitchFamily="34" charset="0"/>
              <a:buChar char="•"/>
            </a:pPr>
            <a:r>
              <a:rPr lang="en-US" sz="2000" dirty="0">
                <a:latin typeface="Bosch Sans Medium" panose="020B0604020202020204" pitchFamily="34" charset="0"/>
              </a:rPr>
              <a:t>Formats of the request message.</a:t>
            </a:r>
          </a:p>
          <a:p>
            <a:pPr marL="171450" indent="-171450">
              <a:buFont typeface="Arial" panose="020B0604020202020204" pitchFamily="34" charset="0"/>
              <a:buChar char="•"/>
            </a:pPr>
            <a:endParaRPr lang="en-US" sz="2000" dirty="0">
              <a:latin typeface="Bosch Sans Medium" panose="020B0604020202020204" pitchFamily="34" charset="0"/>
            </a:endParaRPr>
          </a:p>
          <a:p>
            <a:pPr marL="171450" indent="-171450">
              <a:buFont typeface="Arial" panose="020B0604020202020204" pitchFamily="34" charset="0"/>
              <a:buChar char="•"/>
            </a:pPr>
            <a:r>
              <a:rPr lang="en-US" sz="2000" dirty="0">
                <a:latin typeface="Bosch Sans Medium" panose="020B0604020202020204" pitchFamily="34" charset="0"/>
              </a:rPr>
              <a:t>Formats of the response message.</a:t>
            </a:r>
          </a:p>
          <a:p>
            <a:endParaRPr lang="en-US" sz="2000" dirty="0">
              <a:latin typeface="Bosch Sans Medium" panose="020B0604020202020204" pitchFamily="34" charset="0"/>
            </a:endParaRPr>
          </a:p>
          <a:p>
            <a:pPr marL="171450" indent="-171450">
              <a:buFont typeface="Arial" panose="020B0604020202020204" pitchFamily="34" charset="0"/>
              <a:buChar char="•"/>
            </a:pPr>
            <a:r>
              <a:rPr lang="en-US" sz="2000" dirty="0">
                <a:latin typeface="Bosch Sans Medium" panose="020B0604020202020204" pitchFamily="34" charset="0"/>
              </a:rPr>
              <a:t>What must be the timing parameters in communication.</a:t>
            </a:r>
          </a:p>
          <a:p>
            <a:pPr marL="171450" indent="-171450">
              <a:buFont typeface="Arial" panose="020B0604020202020204" pitchFamily="34" charset="0"/>
              <a:buChar char="•"/>
            </a:pPr>
            <a:endParaRPr lang="en-US" sz="2000" dirty="0">
              <a:latin typeface="Bosch Sans Medium" panose="020B0604020202020204" pitchFamily="34" charset="0"/>
            </a:endParaRPr>
          </a:p>
          <a:p>
            <a:pPr marL="171450" indent="-171450">
              <a:buFont typeface="Arial" panose="020B0604020202020204" pitchFamily="34" charset="0"/>
              <a:buChar char="•"/>
            </a:pPr>
            <a:r>
              <a:rPr lang="en-US" sz="2000" dirty="0">
                <a:latin typeface="Bosch Sans Medium" panose="020B0604020202020204" pitchFamily="34" charset="0"/>
              </a:rPr>
              <a:t>Service handling by tested and ECU.</a:t>
            </a:r>
          </a:p>
          <a:p>
            <a:pPr marL="171450" indent="-171450">
              <a:buFont typeface="Arial" panose="020B0604020202020204" pitchFamily="34" charset="0"/>
              <a:buChar char="•"/>
            </a:pPr>
            <a:endParaRPr lang="en-US" sz="1200" dirty="0">
              <a:latin typeface="Bosch Sans Medium" panose="020B0604020202020204" pitchFamily="34" charset="0"/>
            </a:endParaRPr>
          </a:p>
        </p:txBody>
      </p: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Diagnostics</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a:solidFill>
                  <a:srgbClr val="008380"/>
                </a:solidFill>
                <a:latin typeface="Bosch Sans Bold" panose="020B0704020202020204" pitchFamily="34" charset="0"/>
                <a:cs typeface="Arial"/>
              </a:rPr>
              <a:t>UDS – Collection of Diagnostic Services</a:t>
            </a: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1400" spc="-55" dirty="0">
                <a:solidFill>
                  <a:srgbClr val="BC0F79"/>
                </a:solidFill>
                <a:latin typeface="Bosch Sans Medium" panose="020B0604020202020204" pitchFamily="34" charset="0"/>
                <a:cs typeface="Arial"/>
              </a:rPr>
              <a:t>13</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pic>
        <p:nvPicPr>
          <p:cNvPr id="3" name="Picture 2">
            <a:extLst>
              <a:ext uri="{FF2B5EF4-FFF2-40B4-BE49-F238E27FC236}">
                <a16:creationId xmlns:a16="http://schemas.microsoft.com/office/drawing/2014/main" id="{442200C6-A0B0-37F6-3294-B0671B4FCF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3500" y="1666978"/>
            <a:ext cx="2105025" cy="2171700"/>
          </a:xfrm>
          <a:prstGeom prst="rect">
            <a:avLst/>
          </a:prstGeom>
        </p:spPr>
      </p:pic>
      <p:sp>
        <p:nvSpPr>
          <p:cNvPr id="4" name="TextBox 3">
            <a:extLst>
              <a:ext uri="{FF2B5EF4-FFF2-40B4-BE49-F238E27FC236}">
                <a16:creationId xmlns:a16="http://schemas.microsoft.com/office/drawing/2014/main" id="{A0C1E0AC-A7B9-E4AB-2ACC-0BBED2C38373}"/>
              </a:ext>
            </a:extLst>
          </p:cNvPr>
          <p:cNvSpPr txBox="1"/>
          <p:nvPr/>
        </p:nvSpPr>
        <p:spPr>
          <a:xfrm>
            <a:off x="8102600" y="4020658"/>
            <a:ext cx="1138453" cy="369332"/>
          </a:xfrm>
          <a:prstGeom prst="rect">
            <a:avLst/>
          </a:prstGeom>
          <a:noFill/>
        </p:spPr>
        <p:txBody>
          <a:bodyPr wrap="none" rtlCol="0">
            <a:spAutoFit/>
          </a:bodyPr>
          <a:lstStyle/>
          <a:p>
            <a:r>
              <a:rPr lang="en-US" dirty="0"/>
              <a:t>ISO 14229</a:t>
            </a:r>
          </a:p>
        </p:txBody>
      </p:sp>
    </p:spTree>
    <p:extLst>
      <p:ext uri="{BB962C8B-B14F-4D97-AF65-F5344CB8AC3E}">
        <p14:creationId xmlns:p14="http://schemas.microsoft.com/office/powerpoint/2010/main" val="4130602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5321300" y="935349"/>
            <a:ext cx="55626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349580C-42F0-4B14-B9DD-466202B7BFD4}"/>
              </a:ext>
            </a:extLst>
          </p:cNvPr>
          <p:cNvSpPr txBox="1"/>
          <p:nvPr/>
        </p:nvSpPr>
        <p:spPr>
          <a:xfrm>
            <a:off x="1242060" y="4216522"/>
            <a:ext cx="10112160" cy="2123658"/>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Bosch Sans Medium" panose="020B0604020202020204" pitchFamily="34" charset="0"/>
              </a:rPr>
              <a:t>Diagnostics is an UDS(ISO 14229) protocol-based application which handles communication between ECU and Diagnostics tester tool.</a:t>
            </a:r>
          </a:p>
          <a:p>
            <a:pPr marL="171450" indent="-171450">
              <a:buFont typeface="Arial" panose="020B0604020202020204" pitchFamily="34" charset="0"/>
              <a:buChar char="•"/>
            </a:pPr>
            <a:endParaRPr lang="en-US" sz="1200" dirty="0">
              <a:latin typeface="Bosch Sans Medium" panose="020B0604020202020204" pitchFamily="34" charset="0"/>
            </a:endParaRPr>
          </a:p>
          <a:p>
            <a:pPr marL="171450" indent="-171450">
              <a:buFont typeface="Arial" panose="020B0604020202020204" pitchFamily="34" charset="0"/>
              <a:buChar char="•"/>
            </a:pPr>
            <a:r>
              <a:rPr lang="en-US" sz="1200" dirty="0">
                <a:latin typeface="Bosch Sans Medium" panose="020B0604020202020204" pitchFamily="34" charset="0"/>
              </a:rPr>
              <a:t>It supports Half-Duplex communication only.</a:t>
            </a:r>
          </a:p>
          <a:p>
            <a:pPr marL="171450" indent="-171450">
              <a:buFont typeface="Arial" panose="020B0604020202020204" pitchFamily="34" charset="0"/>
              <a:buChar char="•"/>
            </a:pPr>
            <a:endParaRPr lang="en-US" sz="1200" dirty="0">
              <a:latin typeface="Bosch Sans Medium" panose="020B0604020202020204" pitchFamily="34" charset="0"/>
            </a:endParaRPr>
          </a:p>
          <a:p>
            <a:pPr marL="171450" indent="-171450">
              <a:buFont typeface="Arial" panose="020B0604020202020204" pitchFamily="34" charset="0"/>
              <a:buChar char="•"/>
            </a:pPr>
            <a:r>
              <a:rPr lang="en-US" sz="1200" dirty="0">
                <a:latin typeface="Bosch Sans Medium" panose="020B0604020202020204" pitchFamily="34" charset="0"/>
              </a:rPr>
              <a:t>ISO 14229 allows a diagnostic tester (client) to control diagnostic functions in an on-vehicle Electronic Control Unit (ECU, server) embedded in a vehicle.</a:t>
            </a:r>
          </a:p>
          <a:p>
            <a:endParaRPr lang="en-US" sz="1200" dirty="0">
              <a:latin typeface="Bosch Sans Medium" panose="020B0604020202020204" pitchFamily="34" charset="0"/>
            </a:endParaRPr>
          </a:p>
          <a:p>
            <a:pPr marL="171450" indent="-171450">
              <a:buFont typeface="Arial" panose="020B0604020202020204" pitchFamily="34" charset="0"/>
              <a:buChar char="•"/>
            </a:pPr>
            <a:r>
              <a:rPr lang="en-US" sz="1200" dirty="0">
                <a:latin typeface="Bosch Sans Medium" panose="020B0604020202020204" pitchFamily="34" charset="0"/>
              </a:rPr>
              <a:t>Modern Diagnostics evolved to provide all possible data associated with the failure(DTC’s) and ECU specific data. It also provides some level of control over the ECU.</a:t>
            </a:r>
          </a:p>
          <a:p>
            <a:pPr marL="171450" indent="-171450">
              <a:buFont typeface="Arial" panose="020B0604020202020204" pitchFamily="34" charset="0"/>
              <a:buChar char="•"/>
            </a:pPr>
            <a:endParaRPr lang="en-US" sz="1200" dirty="0">
              <a:latin typeface="Bosch Sans Medium" panose="020B0604020202020204" pitchFamily="34" charset="0"/>
            </a:endParaRPr>
          </a:p>
        </p:txBody>
      </p: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Diagnostics</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a:solidFill>
                  <a:srgbClr val="008380"/>
                </a:solidFill>
                <a:latin typeface="Bosch Sans Bold" panose="020B0704020202020204" pitchFamily="34" charset="0"/>
                <a:cs typeface="Arial"/>
              </a:rPr>
              <a:t>UDS – Unified Diagnostic Services</a:t>
            </a: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1400" spc="-55" dirty="0">
                <a:solidFill>
                  <a:srgbClr val="BC0F79"/>
                </a:solidFill>
                <a:latin typeface="Bosch Sans Medium" panose="020B0604020202020204" pitchFamily="34" charset="0"/>
                <a:cs typeface="Arial"/>
              </a:rPr>
              <a:t>14</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pic>
        <p:nvPicPr>
          <p:cNvPr id="3" name="Graphic 2">
            <a:extLst>
              <a:ext uri="{FF2B5EF4-FFF2-40B4-BE49-F238E27FC236}">
                <a16:creationId xmlns:a16="http://schemas.microsoft.com/office/drawing/2014/main" id="{BF13847D-FDB6-4F7A-A9E7-3B3D888327A1}"/>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8426228" y="1922559"/>
            <a:ext cx="2575929" cy="1247758"/>
          </a:xfrm>
          <a:prstGeom prst="rect">
            <a:avLst/>
          </a:prstGeom>
        </p:spPr>
      </p:pic>
      <p:grpSp>
        <p:nvGrpSpPr>
          <p:cNvPr id="106" name="Group 105">
            <a:extLst>
              <a:ext uri="{FF2B5EF4-FFF2-40B4-BE49-F238E27FC236}">
                <a16:creationId xmlns:a16="http://schemas.microsoft.com/office/drawing/2014/main" id="{4A05CA19-3066-4C8C-9400-8E0C6D7078A7}"/>
              </a:ext>
            </a:extLst>
          </p:cNvPr>
          <p:cNvGrpSpPr/>
          <p:nvPr/>
        </p:nvGrpSpPr>
        <p:grpSpPr>
          <a:xfrm>
            <a:off x="5939044" y="1791599"/>
            <a:ext cx="1828800" cy="1470361"/>
            <a:chOff x="6616700" y="1791599"/>
            <a:chExt cx="1828800" cy="1470361"/>
          </a:xfrm>
        </p:grpSpPr>
        <p:sp>
          <p:nvSpPr>
            <p:cNvPr id="4" name="Rectangle 3">
              <a:extLst>
                <a:ext uri="{FF2B5EF4-FFF2-40B4-BE49-F238E27FC236}">
                  <a16:creationId xmlns:a16="http://schemas.microsoft.com/office/drawing/2014/main" id="{622B2A63-CEF7-4B59-8E82-04EC5DA795E5}"/>
                </a:ext>
              </a:extLst>
            </p:cNvPr>
            <p:cNvSpPr/>
            <p:nvPr/>
          </p:nvSpPr>
          <p:spPr>
            <a:xfrm>
              <a:off x="6616700" y="1791599"/>
              <a:ext cx="1828800" cy="147036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ECU</a:t>
              </a:r>
            </a:p>
          </p:txBody>
        </p:sp>
        <p:sp>
          <p:nvSpPr>
            <p:cNvPr id="11" name="Rectangle 10">
              <a:extLst>
                <a:ext uri="{FF2B5EF4-FFF2-40B4-BE49-F238E27FC236}">
                  <a16:creationId xmlns:a16="http://schemas.microsoft.com/office/drawing/2014/main" id="{ADE2A51D-A9DF-42B5-822F-241AFFE0F670}"/>
                </a:ext>
              </a:extLst>
            </p:cNvPr>
            <p:cNvSpPr/>
            <p:nvPr/>
          </p:nvSpPr>
          <p:spPr>
            <a:xfrm>
              <a:off x="6806355" y="2515336"/>
              <a:ext cx="1469180" cy="136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RTE</a:t>
              </a:r>
            </a:p>
          </p:txBody>
        </p:sp>
        <p:sp>
          <p:nvSpPr>
            <p:cNvPr id="12" name="Rectangle 11">
              <a:extLst>
                <a:ext uri="{FF2B5EF4-FFF2-40B4-BE49-F238E27FC236}">
                  <a16:creationId xmlns:a16="http://schemas.microsoft.com/office/drawing/2014/main" id="{0E67204E-AE9F-4D65-AD21-31AE198DB48A}"/>
                </a:ext>
              </a:extLst>
            </p:cNvPr>
            <p:cNvSpPr/>
            <p:nvPr/>
          </p:nvSpPr>
          <p:spPr>
            <a:xfrm>
              <a:off x="6823921" y="2997954"/>
              <a:ext cx="1469179" cy="190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Communication stack</a:t>
              </a:r>
            </a:p>
          </p:txBody>
        </p:sp>
        <p:sp>
          <p:nvSpPr>
            <p:cNvPr id="30" name="Rectangle 29">
              <a:extLst>
                <a:ext uri="{FF2B5EF4-FFF2-40B4-BE49-F238E27FC236}">
                  <a16:creationId xmlns:a16="http://schemas.microsoft.com/office/drawing/2014/main" id="{1D18FCE5-5980-42EB-B8B5-D406BF68C476}"/>
                </a:ext>
              </a:extLst>
            </p:cNvPr>
            <p:cNvSpPr/>
            <p:nvPr/>
          </p:nvSpPr>
          <p:spPr>
            <a:xfrm>
              <a:off x="6823920" y="2733947"/>
              <a:ext cx="1469179" cy="190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Diagnostics application</a:t>
              </a:r>
            </a:p>
          </p:txBody>
        </p:sp>
        <p:sp>
          <p:nvSpPr>
            <p:cNvPr id="31" name="Rectangle 30">
              <a:extLst>
                <a:ext uri="{FF2B5EF4-FFF2-40B4-BE49-F238E27FC236}">
                  <a16:creationId xmlns:a16="http://schemas.microsoft.com/office/drawing/2014/main" id="{D612B89B-3EB5-408C-8EEE-8089363E2C3B}"/>
                </a:ext>
              </a:extLst>
            </p:cNvPr>
            <p:cNvSpPr/>
            <p:nvPr/>
          </p:nvSpPr>
          <p:spPr>
            <a:xfrm>
              <a:off x="6823920" y="2202713"/>
              <a:ext cx="1469180" cy="230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Application</a:t>
              </a:r>
            </a:p>
          </p:txBody>
        </p:sp>
      </p:grpSp>
      <p:sp>
        <p:nvSpPr>
          <p:cNvPr id="32" name="Flowchart: Merge 31">
            <a:extLst>
              <a:ext uri="{FF2B5EF4-FFF2-40B4-BE49-F238E27FC236}">
                <a16:creationId xmlns:a16="http://schemas.microsoft.com/office/drawing/2014/main" id="{EF001762-7AF1-42E3-BE7F-E704E311FD05}"/>
              </a:ext>
            </a:extLst>
          </p:cNvPr>
          <p:cNvSpPr/>
          <p:nvPr/>
        </p:nvSpPr>
        <p:spPr>
          <a:xfrm rot="16200000">
            <a:off x="8023263" y="1459977"/>
            <a:ext cx="1470361" cy="2133600"/>
          </a:xfrm>
          <a:prstGeom prst="flowChartMerge">
            <a:avLst/>
          </a:prstGeom>
          <a:gradFill>
            <a:gsLst>
              <a:gs pos="0">
                <a:schemeClr val="accent1">
                  <a:lumMod val="5000"/>
                  <a:lumOff val="95000"/>
                  <a:alpha val="1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5" name="Group 104">
            <a:extLst>
              <a:ext uri="{FF2B5EF4-FFF2-40B4-BE49-F238E27FC236}">
                <a16:creationId xmlns:a16="http://schemas.microsoft.com/office/drawing/2014/main" id="{446F87E2-37A3-481E-B3FC-E146890020E3}"/>
              </a:ext>
            </a:extLst>
          </p:cNvPr>
          <p:cNvGrpSpPr/>
          <p:nvPr/>
        </p:nvGrpSpPr>
        <p:grpSpPr>
          <a:xfrm>
            <a:off x="7475048" y="3581401"/>
            <a:ext cx="1795954" cy="621497"/>
            <a:chOff x="8152704" y="3581401"/>
            <a:chExt cx="1795954" cy="621497"/>
          </a:xfrm>
        </p:grpSpPr>
        <p:sp>
          <p:nvSpPr>
            <p:cNvPr id="60" name="TextBox 59">
              <a:extLst>
                <a:ext uri="{FF2B5EF4-FFF2-40B4-BE49-F238E27FC236}">
                  <a16:creationId xmlns:a16="http://schemas.microsoft.com/office/drawing/2014/main" id="{522E1503-52B1-4E64-92E9-ED61D9B9A939}"/>
                </a:ext>
              </a:extLst>
            </p:cNvPr>
            <p:cNvSpPr txBox="1"/>
            <p:nvPr/>
          </p:nvSpPr>
          <p:spPr>
            <a:xfrm>
              <a:off x="8805677" y="3648900"/>
              <a:ext cx="1142981" cy="553998"/>
            </a:xfrm>
            <a:prstGeom prst="rect">
              <a:avLst/>
            </a:prstGeom>
            <a:noFill/>
          </p:spPr>
          <p:txBody>
            <a:bodyPr wrap="square" rtlCol="0">
              <a:spAutoFit/>
            </a:bodyPr>
            <a:lstStyle/>
            <a:p>
              <a:pPr algn="l"/>
              <a:r>
                <a:rPr lang="en-GB" sz="1000" b="1" dirty="0">
                  <a:latin typeface="+mj-lt"/>
                </a:rPr>
                <a:t>Port access via OBD connector in Vehicle</a:t>
              </a:r>
            </a:p>
          </p:txBody>
        </p:sp>
        <p:cxnSp>
          <p:nvCxnSpPr>
            <p:cNvPr id="58" name="Straight Arrow Connector 57">
              <a:extLst>
                <a:ext uri="{FF2B5EF4-FFF2-40B4-BE49-F238E27FC236}">
                  <a16:creationId xmlns:a16="http://schemas.microsoft.com/office/drawing/2014/main" id="{00DD0ED8-5478-4DD8-B2E8-C7011D2216CE}"/>
                </a:ext>
              </a:extLst>
            </p:cNvPr>
            <p:cNvCxnSpPr>
              <a:cxnSpLocks/>
              <a:stCxn id="60" idx="1"/>
            </p:cNvCxnSpPr>
            <p:nvPr/>
          </p:nvCxnSpPr>
          <p:spPr>
            <a:xfrm flipH="1" flipV="1">
              <a:off x="8152704" y="3581401"/>
              <a:ext cx="652973" cy="34449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grpSp>
        <p:nvGrpSpPr>
          <p:cNvPr id="102" name="Group 101">
            <a:extLst>
              <a:ext uri="{FF2B5EF4-FFF2-40B4-BE49-F238E27FC236}">
                <a16:creationId xmlns:a16="http://schemas.microsoft.com/office/drawing/2014/main" id="{3169301A-AB5F-461C-9794-A1AEFF825088}"/>
              </a:ext>
            </a:extLst>
          </p:cNvPr>
          <p:cNvGrpSpPr/>
          <p:nvPr/>
        </p:nvGrpSpPr>
        <p:grpSpPr>
          <a:xfrm>
            <a:off x="5253244" y="3267075"/>
            <a:ext cx="5389762" cy="413643"/>
            <a:chOff x="5930900" y="3267075"/>
            <a:chExt cx="5389762" cy="413643"/>
          </a:xfrm>
        </p:grpSpPr>
        <p:cxnSp>
          <p:nvCxnSpPr>
            <p:cNvPr id="62" name="Straight Arrow Connector 61">
              <a:extLst>
                <a:ext uri="{FF2B5EF4-FFF2-40B4-BE49-F238E27FC236}">
                  <a16:creationId xmlns:a16="http://schemas.microsoft.com/office/drawing/2014/main" id="{7F36A592-FCD3-4603-9610-2FF48B169BA9}"/>
                </a:ext>
              </a:extLst>
            </p:cNvPr>
            <p:cNvCxnSpPr>
              <a:cxnSpLocks/>
            </p:cNvCxnSpPr>
            <p:nvPr/>
          </p:nvCxnSpPr>
          <p:spPr>
            <a:xfrm>
              <a:off x="5930900" y="3429000"/>
              <a:ext cx="3918169" cy="0"/>
            </a:xfrm>
            <a:prstGeom prst="straightConnector1">
              <a:avLst/>
            </a:prstGeom>
            <a:ln w="15875">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66" name="Straight Arrow Connector 65">
              <a:extLst>
                <a:ext uri="{FF2B5EF4-FFF2-40B4-BE49-F238E27FC236}">
                  <a16:creationId xmlns:a16="http://schemas.microsoft.com/office/drawing/2014/main" id="{D8A76BDE-DA67-44CE-9212-E79942FAFF95}"/>
                </a:ext>
              </a:extLst>
            </p:cNvPr>
            <p:cNvCxnSpPr>
              <a:cxnSpLocks/>
            </p:cNvCxnSpPr>
            <p:nvPr/>
          </p:nvCxnSpPr>
          <p:spPr>
            <a:xfrm flipV="1">
              <a:off x="5930900" y="3496500"/>
              <a:ext cx="3918169" cy="9525"/>
            </a:xfrm>
            <a:prstGeom prst="straightConnector1">
              <a:avLst/>
            </a:prstGeom>
            <a:ln w="15875">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67" name="Straight Connector 66">
              <a:extLst>
                <a:ext uri="{FF2B5EF4-FFF2-40B4-BE49-F238E27FC236}">
                  <a16:creationId xmlns:a16="http://schemas.microsoft.com/office/drawing/2014/main" id="{22ADCCC3-B9E3-4444-B690-82F2AB4A18CF}"/>
                </a:ext>
              </a:extLst>
            </p:cNvPr>
            <p:cNvCxnSpPr/>
            <p:nvPr/>
          </p:nvCxnSpPr>
          <p:spPr>
            <a:xfrm flipV="1">
              <a:off x="7378700" y="3276600"/>
              <a:ext cx="0" cy="152400"/>
            </a:xfrm>
            <a:prstGeom prst="line">
              <a:avLst/>
            </a:prstGeom>
            <a:ln w="15875"/>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7A68A086-3BAC-4365-9A9B-53F14A1BEB77}"/>
                </a:ext>
              </a:extLst>
            </p:cNvPr>
            <p:cNvCxnSpPr/>
            <p:nvPr/>
          </p:nvCxnSpPr>
          <p:spPr>
            <a:xfrm flipV="1">
              <a:off x="7454897" y="3267075"/>
              <a:ext cx="0" cy="229425"/>
            </a:xfrm>
            <a:prstGeom prst="line">
              <a:avLst/>
            </a:prstGeom>
            <a:ln w="15875"/>
          </p:spPr>
          <p:style>
            <a:lnRef idx="1">
              <a:schemeClr val="accent2"/>
            </a:lnRef>
            <a:fillRef idx="0">
              <a:schemeClr val="accent2"/>
            </a:fillRef>
            <a:effectRef idx="0">
              <a:schemeClr val="accent2"/>
            </a:effectRef>
            <a:fontRef idx="minor">
              <a:schemeClr val="tx1"/>
            </a:fontRef>
          </p:style>
        </p:cxnSp>
        <p:sp>
          <p:nvSpPr>
            <p:cNvPr id="77" name="TextBox 76">
              <a:extLst>
                <a:ext uri="{FF2B5EF4-FFF2-40B4-BE49-F238E27FC236}">
                  <a16:creationId xmlns:a16="http://schemas.microsoft.com/office/drawing/2014/main" id="{1CE53667-57F3-478C-9477-4125CB217BCD}"/>
                </a:ext>
              </a:extLst>
            </p:cNvPr>
            <p:cNvSpPr txBox="1"/>
            <p:nvPr/>
          </p:nvSpPr>
          <p:spPr>
            <a:xfrm>
              <a:off x="9818539" y="3280608"/>
              <a:ext cx="1502123" cy="400110"/>
            </a:xfrm>
            <a:prstGeom prst="rect">
              <a:avLst/>
            </a:prstGeom>
            <a:noFill/>
          </p:spPr>
          <p:txBody>
            <a:bodyPr wrap="square" rtlCol="0">
              <a:spAutoFit/>
            </a:bodyPr>
            <a:lstStyle/>
            <a:p>
              <a:pPr algn="l"/>
              <a:r>
                <a:rPr lang="en-GB" sz="1000" b="1" dirty="0">
                  <a:latin typeface="+mj-lt"/>
                </a:rPr>
                <a:t>Vehicle Network Bus</a:t>
              </a:r>
            </a:p>
            <a:p>
              <a:pPr algn="l"/>
              <a:r>
                <a:rPr lang="en-GB" sz="1000" b="1" dirty="0">
                  <a:latin typeface="+mj-lt"/>
                </a:rPr>
                <a:t>(CAN/Eth/Flexray)</a:t>
              </a:r>
            </a:p>
          </p:txBody>
        </p:sp>
      </p:grpSp>
      <p:grpSp>
        <p:nvGrpSpPr>
          <p:cNvPr id="108" name="Group 107">
            <a:extLst>
              <a:ext uri="{FF2B5EF4-FFF2-40B4-BE49-F238E27FC236}">
                <a16:creationId xmlns:a16="http://schemas.microsoft.com/office/drawing/2014/main" id="{6BEC1F2B-A94E-4CEB-AB66-FC5272F76D33}"/>
              </a:ext>
            </a:extLst>
          </p:cNvPr>
          <p:cNvGrpSpPr/>
          <p:nvPr/>
        </p:nvGrpSpPr>
        <p:grpSpPr>
          <a:xfrm>
            <a:off x="1963394" y="3276600"/>
            <a:ext cx="5452304" cy="838993"/>
            <a:chOff x="2641050" y="3276600"/>
            <a:chExt cx="5452304" cy="838993"/>
          </a:xfrm>
        </p:grpSpPr>
        <p:cxnSp>
          <p:nvCxnSpPr>
            <p:cNvPr id="86" name="Straight Connector 85">
              <a:extLst>
                <a:ext uri="{FF2B5EF4-FFF2-40B4-BE49-F238E27FC236}">
                  <a16:creationId xmlns:a16="http://schemas.microsoft.com/office/drawing/2014/main" id="{6DEB9708-E25B-429F-9658-EEC659DE0010}"/>
                </a:ext>
              </a:extLst>
            </p:cNvPr>
            <p:cNvCxnSpPr/>
            <p:nvPr/>
          </p:nvCxnSpPr>
          <p:spPr>
            <a:xfrm>
              <a:off x="3596109" y="3375551"/>
              <a:ext cx="0" cy="520726"/>
            </a:xfrm>
            <a:prstGeom prst="line">
              <a:avLst/>
            </a:prstGeom>
            <a:ln w="15875"/>
          </p:spPr>
          <p:style>
            <a:lnRef idx="1">
              <a:schemeClr val="accent2"/>
            </a:lnRef>
            <a:fillRef idx="0">
              <a:schemeClr val="accent2"/>
            </a:fillRef>
            <a:effectRef idx="0">
              <a:schemeClr val="accent2"/>
            </a:effectRef>
            <a:fontRef idx="minor">
              <a:schemeClr val="tx1"/>
            </a:fontRef>
          </p:style>
        </p:cxnSp>
        <p:cxnSp>
          <p:nvCxnSpPr>
            <p:cNvPr id="91" name="Straight Connector 90">
              <a:extLst>
                <a:ext uri="{FF2B5EF4-FFF2-40B4-BE49-F238E27FC236}">
                  <a16:creationId xmlns:a16="http://schemas.microsoft.com/office/drawing/2014/main" id="{D9513FF9-C194-4FD5-8E80-F472E1376EC9}"/>
                </a:ext>
              </a:extLst>
            </p:cNvPr>
            <p:cNvCxnSpPr>
              <a:cxnSpLocks/>
            </p:cNvCxnSpPr>
            <p:nvPr/>
          </p:nvCxnSpPr>
          <p:spPr>
            <a:xfrm>
              <a:off x="8050634" y="3506025"/>
              <a:ext cx="0" cy="403238"/>
            </a:xfrm>
            <a:prstGeom prst="line">
              <a:avLst/>
            </a:prstGeom>
            <a:ln w="15875"/>
          </p:spPr>
          <p:style>
            <a:lnRef idx="1">
              <a:schemeClr val="accent2"/>
            </a:lnRef>
            <a:fillRef idx="0">
              <a:schemeClr val="accent2"/>
            </a:fillRef>
            <a:effectRef idx="0">
              <a:schemeClr val="accent2"/>
            </a:effectRef>
            <a:fontRef idx="minor">
              <a:schemeClr val="tx1"/>
            </a:fontRef>
          </p:style>
        </p:cxnSp>
        <p:cxnSp>
          <p:nvCxnSpPr>
            <p:cNvPr id="95" name="Straight Connector 94">
              <a:extLst>
                <a:ext uri="{FF2B5EF4-FFF2-40B4-BE49-F238E27FC236}">
                  <a16:creationId xmlns:a16="http://schemas.microsoft.com/office/drawing/2014/main" id="{E1D7580B-9986-4323-BBDA-690CF3F0A32E}"/>
                </a:ext>
              </a:extLst>
            </p:cNvPr>
            <p:cNvCxnSpPr>
              <a:cxnSpLocks/>
            </p:cNvCxnSpPr>
            <p:nvPr/>
          </p:nvCxnSpPr>
          <p:spPr>
            <a:xfrm>
              <a:off x="7978188" y="3434295"/>
              <a:ext cx="0" cy="403238"/>
            </a:xfrm>
            <a:prstGeom prst="line">
              <a:avLst/>
            </a:prstGeom>
            <a:ln w="15875"/>
          </p:spPr>
          <p:style>
            <a:lnRef idx="1">
              <a:schemeClr val="accent3"/>
            </a:lnRef>
            <a:fillRef idx="0">
              <a:schemeClr val="accent3"/>
            </a:fillRef>
            <a:effectRef idx="0">
              <a:schemeClr val="accent3"/>
            </a:effectRef>
            <a:fontRef idx="minor">
              <a:schemeClr val="tx1"/>
            </a:fontRef>
          </p:style>
        </p:cxnSp>
        <p:cxnSp>
          <p:nvCxnSpPr>
            <p:cNvPr id="96" name="Straight Connector 95">
              <a:extLst>
                <a:ext uri="{FF2B5EF4-FFF2-40B4-BE49-F238E27FC236}">
                  <a16:creationId xmlns:a16="http://schemas.microsoft.com/office/drawing/2014/main" id="{13214EF4-11EB-4CE2-9564-2E58723EA30B}"/>
                </a:ext>
              </a:extLst>
            </p:cNvPr>
            <p:cNvCxnSpPr>
              <a:cxnSpLocks/>
            </p:cNvCxnSpPr>
            <p:nvPr/>
          </p:nvCxnSpPr>
          <p:spPr>
            <a:xfrm>
              <a:off x="3669850" y="3276600"/>
              <a:ext cx="0" cy="560720"/>
            </a:xfrm>
            <a:prstGeom prst="line">
              <a:avLst/>
            </a:prstGeom>
            <a:ln w="15875"/>
          </p:spPr>
          <p:style>
            <a:lnRef idx="1">
              <a:schemeClr val="accent3"/>
            </a:lnRef>
            <a:fillRef idx="0">
              <a:schemeClr val="accent3"/>
            </a:fillRef>
            <a:effectRef idx="0">
              <a:schemeClr val="accent3"/>
            </a:effectRef>
            <a:fontRef idx="minor">
              <a:schemeClr val="tx1"/>
            </a:fontRef>
          </p:style>
        </p:cxnSp>
        <p:grpSp>
          <p:nvGrpSpPr>
            <p:cNvPr id="107" name="Group 106">
              <a:extLst>
                <a:ext uri="{FF2B5EF4-FFF2-40B4-BE49-F238E27FC236}">
                  <a16:creationId xmlns:a16="http://schemas.microsoft.com/office/drawing/2014/main" id="{FAE831E5-BFE8-49CE-B899-26DED2FB3D4D}"/>
                </a:ext>
              </a:extLst>
            </p:cNvPr>
            <p:cNvGrpSpPr/>
            <p:nvPr/>
          </p:nvGrpSpPr>
          <p:grpSpPr>
            <a:xfrm>
              <a:off x="2641050" y="3332391"/>
              <a:ext cx="5452304" cy="783202"/>
              <a:chOff x="2641050" y="3332391"/>
              <a:chExt cx="5452304" cy="783202"/>
            </a:xfrm>
          </p:grpSpPr>
          <p:sp>
            <p:nvSpPr>
              <p:cNvPr id="53" name="TextBox 52">
                <a:extLst>
                  <a:ext uri="{FF2B5EF4-FFF2-40B4-BE49-F238E27FC236}">
                    <a16:creationId xmlns:a16="http://schemas.microsoft.com/office/drawing/2014/main" id="{A0167918-858D-4968-B7FC-8422F7F65AB9}"/>
                  </a:ext>
                </a:extLst>
              </p:cNvPr>
              <p:cNvSpPr txBox="1"/>
              <p:nvPr/>
            </p:nvSpPr>
            <p:spPr>
              <a:xfrm>
                <a:off x="2641050" y="3399694"/>
                <a:ext cx="1352319" cy="246221"/>
              </a:xfrm>
              <a:prstGeom prst="rect">
                <a:avLst/>
              </a:prstGeom>
              <a:noFill/>
            </p:spPr>
            <p:txBody>
              <a:bodyPr wrap="square" rtlCol="0">
                <a:spAutoFit/>
              </a:bodyPr>
              <a:lstStyle/>
              <a:p>
                <a:pPr algn="l"/>
                <a:r>
                  <a:rPr lang="en-GB" sz="1000" b="1" dirty="0">
                    <a:latin typeface="+mj-lt"/>
                  </a:rPr>
                  <a:t>Serial Interface</a:t>
                </a:r>
              </a:p>
            </p:txBody>
          </p:sp>
          <p:grpSp>
            <p:nvGrpSpPr>
              <p:cNvPr id="103" name="Group 102">
                <a:extLst>
                  <a:ext uri="{FF2B5EF4-FFF2-40B4-BE49-F238E27FC236}">
                    <a16:creationId xmlns:a16="http://schemas.microsoft.com/office/drawing/2014/main" id="{18A120E5-D096-4F91-B05E-9468234E7C29}"/>
                  </a:ext>
                </a:extLst>
              </p:cNvPr>
              <p:cNvGrpSpPr/>
              <p:nvPr/>
            </p:nvGrpSpPr>
            <p:grpSpPr>
              <a:xfrm>
                <a:off x="3596109" y="3332391"/>
                <a:ext cx="4497245" cy="783202"/>
                <a:chOff x="3596109" y="3332391"/>
                <a:chExt cx="4497245" cy="783202"/>
              </a:xfrm>
            </p:grpSpPr>
            <p:sp>
              <p:nvSpPr>
                <p:cNvPr id="52" name="TextBox 51">
                  <a:extLst>
                    <a:ext uri="{FF2B5EF4-FFF2-40B4-BE49-F238E27FC236}">
                      <a16:creationId xmlns:a16="http://schemas.microsoft.com/office/drawing/2014/main" id="{168CEB3E-6AE5-4C37-AA7C-9EF41C5D2870}"/>
                    </a:ext>
                  </a:extLst>
                </p:cNvPr>
                <p:cNvSpPr txBox="1"/>
                <p:nvPr/>
              </p:nvSpPr>
              <p:spPr>
                <a:xfrm>
                  <a:off x="6035076" y="3869372"/>
                  <a:ext cx="1142981" cy="246221"/>
                </a:xfrm>
                <a:prstGeom prst="rect">
                  <a:avLst/>
                </a:prstGeom>
                <a:noFill/>
              </p:spPr>
              <p:txBody>
                <a:bodyPr wrap="square" rtlCol="0">
                  <a:spAutoFit/>
                </a:bodyPr>
                <a:lstStyle/>
                <a:p>
                  <a:pPr algn="l"/>
                  <a:r>
                    <a:rPr lang="en-GB" sz="1000" b="1" dirty="0">
                      <a:latin typeface="+mj-lt"/>
                    </a:rPr>
                    <a:t>CAN/Eth/Flexray</a:t>
                  </a:r>
                </a:p>
              </p:txBody>
            </p:sp>
            <p:cxnSp>
              <p:nvCxnSpPr>
                <p:cNvPr id="83" name="Straight Connector 82">
                  <a:extLst>
                    <a:ext uri="{FF2B5EF4-FFF2-40B4-BE49-F238E27FC236}">
                      <a16:creationId xmlns:a16="http://schemas.microsoft.com/office/drawing/2014/main" id="{273AEC39-97E8-4879-8403-ECA3379844A7}"/>
                    </a:ext>
                  </a:extLst>
                </p:cNvPr>
                <p:cNvCxnSpPr>
                  <a:cxnSpLocks/>
                </p:cNvCxnSpPr>
                <p:nvPr/>
              </p:nvCxnSpPr>
              <p:spPr>
                <a:xfrm flipV="1">
                  <a:off x="3668555" y="3835308"/>
                  <a:ext cx="4308339" cy="6956"/>
                </a:xfrm>
                <a:prstGeom prst="line">
                  <a:avLst/>
                </a:prstGeom>
                <a:ln w="15875"/>
              </p:spPr>
              <p:style>
                <a:lnRef idx="1">
                  <a:schemeClr val="accent3"/>
                </a:lnRef>
                <a:fillRef idx="0">
                  <a:schemeClr val="accent3"/>
                </a:fillRef>
                <a:effectRef idx="0">
                  <a:schemeClr val="accent3"/>
                </a:effectRef>
                <a:fontRef idx="minor">
                  <a:schemeClr val="tx1"/>
                </a:fontRef>
              </p:style>
            </p:cxnSp>
            <p:cxnSp>
              <p:nvCxnSpPr>
                <p:cNvPr id="87" name="Straight Connector 86">
                  <a:extLst>
                    <a:ext uri="{FF2B5EF4-FFF2-40B4-BE49-F238E27FC236}">
                      <a16:creationId xmlns:a16="http://schemas.microsoft.com/office/drawing/2014/main" id="{2B6F65B5-1914-43A3-B5CC-D1839BF3B3E8}"/>
                    </a:ext>
                  </a:extLst>
                </p:cNvPr>
                <p:cNvCxnSpPr>
                  <a:cxnSpLocks/>
                </p:cNvCxnSpPr>
                <p:nvPr/>
              </p:nvCxnSpPr>
              <p:spPr>
                <a:xfrm>
                  <a:off x="3596109" y="3896277"/>
                  <a:ext cx="4468391" cy="0"/>
                </a:xfrm>
                <a:prstGeom prst="line">
                  <a:avLst/>
                </a:prstGeom>
                <a:ln w="15875"/>
              </p:spPr>
              <p:style>
                <a:lnRef idx="1">
                  <a:schemeClr val="accent2"/>
                </a:lnRef>
                <a:fillRef idx="0">
                  <a:schemeClr val="accent2"/>
                </a:fillRef>
                <a:effectRef idx="0">
                  <a:schemeClr val="accent2"/>
                </a:effectRef>
                <a:fontRef idx="minor">
                  <a:schemeClr val="tx1"/>
                </a:fontRef>
              </p:style>
            </p:cxnSp>
            <p:sp>
              <p:nvSpPr>
                <p:cNvPr id="33" name="Flowchart: Data 32">
                  <a:extLst>
                    <a:ext uri="{FF2B5EF4-FFF2-40B4-BE49-F238E27FC236}">
                      <a16:creationId xmlns:a16="http://schemas.microsoft.com/office/drawing/2014/main" id="{6211C0AA-D54B-43A5-B3F4-99D294B3990B}"/>
                    </a:ext>
                  </a:extLst>
                </p:cNvPr>
                <p:cNvSpPr/>
                <p:nvPr/>
              </p:nvSpPr>
              <p:spPr>
                <a:xfrm>
                  <a:off x="4685887" y="3621772"/>
                  <a:ext cx="1142994" cy="44453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Network Interface</a:t>
                  </a:r>
                </a:p>
              </p:txBody>
            </p:sp>
            <p:sp>
              <p:nvSpPr>
                <p:cNvPr id="100" name="Rectangle: Rounded Corners 99">
                  <a:extLst>
                    <a:ext uri="{FF2B5EF4-FFF2-40B4-BE49-F238E27FC236}">
                      <a16:creationId xmlns:a16="http://schemas.microsoft.com/office/drawing/2014/main" id="{6D8B1128-7AC3-4B42-ABA0-3D1861747EA6}"/>
                    </a:ext>
                  </a:extLst>
                </p:cNvPr>
                <p:cNvSpPr/>
                <p:nvPr/>
              </p:nvSpPr>
              <p:spPr>
                <a:xfrm>
                  <a:off x="7889984" y="3332391"/>
                  <a:ext cx="203370" cy="262055"/>
                </a:xfrm>
                <a:prstGeom prst="roundRect">
                  <a:avLst/>
                </a:prstGeom>
                <a:solidFill>
                  <a:schemeClr val="bg1">
                    <a:lumMod val="65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pic>
        <p:nvPicPr>
          <p:cNvPr id="25" name="Picture 24">
            <a:extLst>
              <a:ext uri="{FF2B5EF4-FFF2-40B4-BE49-F238E27FC236}">
                <a16:creationId xmlns:a16="http://schemas.microsoft.com/office/drawing/2014/main" id="{DF41DF8C-5EEC-443C-BD2B-140094153C11}"/>
              </a:ext>
            </a:extLst>
          </p:cNvPr>
          <p:cNvPicPr>
            <a:picLocks noChangeAspect="1"/>
          </p:cNvPicPr>
          <p:nvPr/>
        </p:nvPicPr>
        <p:blipFill>
          <a:blip r:embed="rId6"/>
          <a:stretch>
            <a:fillRect/>
          </a:stretch>
        </p:blipFill>
        <p:spPr>
          <a:xfrm>
            <a:off x="1739900" y="1817653"/>
            <a:ext cx="2438400" cy="1614726"/>
          </a:xfrm>
          <a:prstGeom prst="rect">
            <a:avLst/>
          </a:prstGeom>
          <a:effectLst/>
        </p:spPr>
      </p:pic>
      <p:grpSp>
        <p:nvGrpSpPr>
          <p:cNvPr id="114" name="Group 113">
            <a:extLst>
              <a:ext uri="{FF2B5EF4-FFF2-40B4-BE49-F238E27FC236}">
                <a16:creationId xmlns:a16="http://schemas.microsoft.com/office/drawing/2014/main" id="{4B64B2F9-D8CB-4AFB-BC99-187DF22B0B44}"/>
              </a:ext>
            </a:extLst>
          </p:cNvPr>
          <p:cNvGrpSpPr/>
          <p:nvPr/>
        </p:nvGrpSpPr>
        <p:grpSpPr>
          <a:xfrm>
            <a:off x="4029860" y="2489363"/>
            <a:ext cx="2195614" cy="400110"/>
            <a:chOff x="4029860" y="2489363"/>
            <a:chExt cx="2195614" cy="400110"/>
          </a:xfrm>
        </p:grpSpPr>
        <p:grpSp>
          <p:nvGrpSpPr>
            <p:cNvPr id="104" name="Group 103">
              <a:extLst>
                <a:ext uri="{FF2B5EF4-FFF2-40B4-BE49-F238E27FC236}">
                  <a16:creationId xmlns:a16="http://schemas.microsoft.com/office/drawing/2014/main" id="{49A88937-1050-485C-8D88-6A2D0E46BC47}"/>
                </a:ext>
              </a:extLst>
            </p:cNvPr>
            <p:cNvGrpSpPr/>
            <p:nvPr/>
          </p:nvGrpSpPr>
          <p:grpSpPr>
            <a:xfrm>
              <a:off x="4556769" y="2489363"/>
              <a:ext cx="1668705" cy="400110"/>
              <a:chOff x="5234425" y="2489363"/>
              <a:chExt cx="1668705" cy="400110"/>
            </a:xfrm>
          </p:grpSpPr>
          <p:sp>
            <p:nvSpPr>
              <p:cNvPr id="57" name="TextBox 56">
                <a:extLst>
                  <a:ext uri="{FF2B5EF4-FFF2-40B4-BE49-F238E27FC236}">
                    <a16:creationId xmlns:a16="http://schemas.microsoft.com/office/drawing/2014/main" id="{3E703C15-15A0-4F83-8F3D-2964867B8CCD}"/>
                  </a:ext>
                </a:extLst>
              </p:cNvPr>
              <p:cNvSpPr txBox="1"/>
              <p:nvPr/>
            </p:nvSpPr>
            <p:spPr>
              <a:xfrm>
                <a:off x="5234425" y="2489363"/>
                <a:ext cx="1142981" cy="400110"/>
              </a:xfrm>
              <a:prstGeom prst="rect">
                <a:avLst/>
              </a:prstGeom>
              <a:noFill/>
            </p:spPr>
            <p:txBody>
              <a:bodyPr wrap="square" rtlCol="0">
                <a:spAutoFit/>
              </a:bodyPr>
              <a:lstStyle/>
              <a:p>
                <a:pPr algn="l"/>
                <a:r>
                  <a:rPr lang="en-GB" sz="1000" b="1" dirty="0">
                    <a:latin typeface="+mj-lt"/>
                  </a:rPr>
                  <a:t>UDS(ISO 14229) </a:t>
                </a:r>
              </a:p>
              <a:p>
                <a:pPr algn="l"/>
                <a:r>
                  <a:rPr lang="en-GB" sz="1000" b="1" dirty="0">
                    <a:latin typeface="+mj-lt"/>
                  </a:rPr>
                  <a:t>protocol</a:t>
                </a:r>
              </a:p>
            </p:txBody>
          </p:sp>
          <p:cxnSp>
            <p:nvCxnSpPr>
              <p:cNvPr id="55" name="Straight Arrow Connector 54">
                <a:extLst>
                  <a:ext uri="{FF2B5EF4-FFF2-40B4-BE49-F238E27FC236}">
                    <a16:creationId xmlns:a16="http://schemas.microsoft.com/office/drawing/2014/main" id="{C7B2C2E0-D331-426C-BC58-C56C4FE0602A}"/>
                  </a:ext>
                </a:extLst>
              </p:cNvPr>
              <p:cNvCxnSpPr>
                <a:cxnSpLocks/>
                <a:stCxn id="57" idx="3"/>
              </p:cNvCxnSpPr>
              <p:nvPr/>
            </p:nvCxnSpPr>
            <p:spPr>
              <a:xfrm>
                <a:off x="6377406" y="2689418"/>
                <a:ext cx="525724" cy="1196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cxnSp>
          <p:nvCxnSpPr>
            <p:cNvPr id="111" name="Straight Arrow Connector 110">
              <a:extLst>
                <a:ext uri="{FF2B5EF4-FFF2-40B4-BE49-F238E27FC236}">
                  <a16:creationId xmlns:a16="http://schemas.microsoft.com/office/drawing/2014/main" id="{CF250D0F-B13B-4E6A-BBF2-BD314694BD72}"/>
                </a:ext>
              </a:extLst>
            </p:cNvPr>
            <p:cNvCxnSpPr>
              <a:cxnSpLocks/>
              <a:stCxn id="57" idx="1"/>
            </p:cNvCxnSpPr>
            <p:nvPr/>
          </p:nvCxnSpPr>
          <p:spPr>
            <a:xfrm flipH="1">
              <a:off x="4029860" y="2689418"/>
              <a:ext cx="526909" cy="13962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69766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right)">
                                      <p:cBhvr>
                                        <p:cTn id="13" dur="500"/>
                                        <p:tgtEl>
                                          <p:spTgt spid="32"/>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0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1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08"/>
                                        </p:tgtEl>
                                        <p:attrNameLst>
                                          <p:attrName>style.visibility</p:attrName>
                                        </p:attrNameLst>
                                      </p:cBhvr>
                                      <p:to>
                                        <p:strVal val="visible"/>
                                      </p:to>
                                    </p:set>
                                    <p:animEffect transition="in" filter="wipe(left)">
                                      <p:cBhvr>
                                        <p:cTn id="34" dur="500"/>
                                        <p:tgtEl>
                                          <p:spTgt spid="10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5321300" y="935349"/>
            <a:ext cx="55626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Diagnostics</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a:solidFill>
                  <a:srgbClr val="008380"/>
                </a:solidFill>
                <a:latin typeface="Bosch Sans Bold" panose="020B0704020202020204" pitchFamily="34" charset="0"/>
                <a:cs typeface="Arial"/>
              </a:rPr>
              <a:t>UDS – Message Formats</a:t>
            </a: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15</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grpSp>
        <p:nvGrpSpPr>
          <p:cNvPr id="100" name="Group 99">
            <a:extLst>
              <a:ext uri="{FF2B5EF4-FFF2-40B4-BE49-F238E27FC236}">
                <a16:creationId xmlns:a16="http://schemas.microsoft.com/office/drawing/2014/main" id="{D168C1C4-B651-41F2-99BF-35B0A48DA1E8}"/>
              </a:ext>
            </a:extLst>
          </p:cNvPr>
          <p:cNvGrpSpPr/>
          <p:nvPr/>
        </p:nvGrpSpPr>
        <p:grpSpPr>
          <a:xfrm>
            <a:off x="1297407" y="1676400"/>
            <a:ext cx="957571" cy="3418549"/>
            <a:chOff x="1297407" y="1676400"/>
            <a:chExt cx="957571" cy="3418549"/>
          </a:xfrm>
        </p:grpSpPr>
        <p:grpSp>
          <p:nvGrpSpPr>
            <p:cNvPr id="33" name="Group 32">
              <a:extLst>
                <a:ext uri="{FF2B5EF4-FFF2-40B4-BE49-F238E27FC236}">
                  <a16:creationId xmlns:a16="http://schemas.microsoft.com/office/drawing/2014/main" id="{9D0D5CAC-6EEA-4067-954F-61B79B334451}"/>
                </a:ext>
              </a:extLst>
            </p:cNvPr>
            <p:cNvGrpSpPr/>
            <p:nvPr/>
          </p:nvGrpSpPr>
          <p:grpSpPr>
            <a:xfrm>
              <a:off x="1297407" y="1676400"/>
              <a:ext cx="957571" cy="877279"/>
              <a:chOff x="2730500" y="3187576"/>
              <a:chExt cx="1066800" cy="977349"/>
            </a:xfrm>
          </p:grpSpPr>
          <p:pic>
            <p:nvPicPr>
              <p:cNvPr id="35" name="Picture 34">
                <a:extLst>
                  <a:ext uri="{FF2B5EF4-FFF2-40B4-BE49-F238E27FC236}">
                    <a16:creationId xmlns:a16="http://schemas.microsoft.com/office/drawing/2014/main" id="{2C442991-FD15-4D26-83F6-768CD103EDF5}"/>
                  </a:ext>
                </a:extLst>
              </p:cNvPr>
              <p:cNvPicPr>
                <a:picLocks noChangeAspect="1"/>
              </p:cNvPicPr>
              <p:nvPr/>
            </p:nvPicPr>
            <p:blipFill>
              <a:blip r:embed="rId4"/>
              <a:stretch>
                <a:fillRect/>
              </a:stretch>
            </p:blipFill>
            <p:spPr>
              <a:xfrm>
                <a:off x="2730500" y="3187576"/>
                <a:ext cx="1066800" cy="706443"/>
              </a:xfrm>
              <a:prstGeom prst="rect">
                <a:avLst/>
              </a:prstGeom>
              <a:effectLst/>
            </p:spPr>
          </p:pic>
          <p:sp>
            <p:nvSpPr>
              <p:cNvPr id="50" name="TextBox 49">
                <a:extLst>
                  <a:ext uri="{FF2B5EF4-FFF2-40B4-BE49-F238E27FC236}">
                    <a16:creationId xmlns:a16="http://schemas.microsoft.com/office/drawing/2014/main" id="{26FB5925-B3E3-4AA1-9B02-00C23231CCB8}"/>
                  </a:ext>
                </a:extLst>
              </p:cNvPr>
              <p:cNvSpPr txBox="1"/>
              <p:nvPr/>
            </p:nvSpPr>
            <p:spPr>
              <a:xfrm>
                <a:off x="2997200" y="3887926"/>
                <a:ext cx="647700" cy="276999"/>
              </a:xfrm>
              <a:prstGeom prst="rect">
                <a:avLst/>
              </a:prstGeom>
              <a:noFill/>
            </p:spPr>
            <p:txBody>
              <a:bodyPr wrap="square" rtlCol="0">
                <a:spAutoFit/>
              </a:bodyPr>
              <a:lstStyle/>
              <a:p>
                <a:r>
                  <a:rPr lang="en-GB" sz="1200" b="1" dirty="0"/>
                  <a:t>Client</a:t>
                </a:r>
              </a:p>
            </p:txBody>
          </p:sp>
        </p:grpSp>
        <p:cxnSp>
          <p:nvCxnSpPr>
            <p:cNvPr id="5" name="Straight Connector 4">
              <a:extLst>
                <a:ext uri="{FF2B5EF4-FFF2-40B4-BE49-F238E27FC236}">
                  <a16:creationId xmlns:a16="http://schemas.microsoft.com/office/drawing/2014/main" id="{8641295F-EBCF-4F9B-A7C9-105998AF86B7}"/>
                </a:ext>
              </a:extLst>
            </p:cNvPr>
            <p:cNvCxnSpPr>
              <a:stCxn id="50" idx="2"/>
            </p:cNvCxnSpPr>
            <p:nvPr/>
          </p:nvCxnSpPr>
          <p:spPr>
            <a:xfrm>
              <a:off x="1827491" y="2553679"/>
              <a:ext cx="0" cy="2541270"/>
            </a:xfrm>
            <a:prstGeom prst="line">
              <a:avLst/>
            </a:prstGeom>
            <a:ln w="57150"/>
          </p:spPr>
          <p:style>
            <a:lnRef idx="1">
              <a:schemeClr val="dk1"/>
            </a:lnRef>
            <a:fillRef idx="0">
              <a:schemeClr val="dk1"/>
            </a:fillRef>
            <a:effectRef idx="0">
              <a:schemeClr val="dk1"/>
            </a:effectRef>
            <a:fontRef idx="minor">
              <a:schemeClr val="tx1"/>
            </a:fontRef>
          </p:style>
        </p:cxnSp>
      </p:grpSp>
      <p:grpSp>
        <p:nvGrpSpPr>
          <p:cNvPr id="101" name="Group 100">
            <a:extLst>
              <a:ext uri="{FF2B5EF4-FFF2-40B4-BE49-F238E27FC236}">
                <a16:creationId xmlns:a16="http://schemas.microsoft.com/office/drawing/2014/main" id="{5684DDC2-DE30-473C-898A-8ED39E404480}"/>
              </a:ext>
            </a:extLst>
          </p:cNvPr>
          <p:cNvGrpSpPr/>
          <p:nvPr/>
        </p:nvGrpSpPr>
        <p:grpSpPr>
          <a:xfrm>
            <a:off x="9461900" y="1709821"/>
            <a:ext cx="957571" cy="3385128"/>
            <a:chOff x="9461900" y="1709821"/>
            <a:chExt cx="957571" cy="3385128"/>
          </a:xfrm>
        </p:grpSpPr>
        <p:grpSp>
          <p:nvGrpSpPr>
            <p:cNvPr id="6" name="Group 5">
              <a:extLst>
                <a:ext uri="{FF2B5EF4-FFF2-40B4-BE49-F238E27FC236}">
                  <a16:creationId xmlns:a16="http://schemas.microsoft.com/office/drawing/2014/main" id="{D9523B0F-37C4-433A-A99B-C7483DFC35D7}"/>
                </a:ext>
              </a:extLst>
            </p:cNvPr>
            <p:cNvGrpSpPr/>
            <p:nvPr/>
          </p:nvGrpSpPr>
          <p:grpSpPr>
            <a:xfrm>
              <a:off x="9461900" y="1709821"/>
              <a:ext cx="957571" cy="863766"/>
              <a:chOff x="9675793" y="3194742"/>
              <a:chExt cx="957571" cy="863766"/>
            </a:xfrm>
          </p:grpSpPr>
          <p:sp>
            <p:nvSpPr>
              <p:cNvPr id="3" name="Rectangle 2">
                <a:extLst>
                  <a:ext uri="{FF2B5EF4-FFF2-40B4-BE49-F238E27FC236}">
                    <a16:creationId xmlns:a16="http://schemas.microsoft.com/office/drawing/2014/main" id="{C1C8A5AD-4D97-4DE9-BD67-07368B970503}"/>
                  </a:ext>
                </a:extLst>
              </p:cNvPr>
              <p:cNvSpPr/>
              <p:nvPr/>
            </p:nvSpPr>
            <p:spPr>
              <a:xfrm>
                <a:off x="9675793" y="3194742"/>
                <a:ext cx="957571" cy="567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ECU</a:t>
                </a:r>
              </a:p>
            </p:txBody>
          </p:sp>
          <p:sp>
            <p:nvSpPr>
              <p:cNvPr id="51" name="TextBox 50">
                <a:extLst>
                  <a:ext uri="{FF2B5EF4-FFF2-40B4-BE49-F238E27FC236}">
                    <a16:creationId xmlns:a16="http://schemas.microsoft.com/office/drawing/2014/main" id="{072AB832-BE21-4AAB-A175-E2DD243909D5}"/>
                  </a:ext>
                </a:extLst>
              </p:cNvPr>
              <p:cNvSpPr txBox="1"/>
              <p:nvPr/>
            </p:nvSpPr>
            <p:spPr>
              <a:xfrm>
                <a:off x="9863886" y="3781509"/>
                <a:ext cx="639013" cy="276999"/>
              </a:xfrm>
              <a:prstGeom prst="rect">
                <a:avLst/>
              </a:prstGeom>
              <a:noFill/>
            </p:spPr>
            <p:txBody>
              <a:bodyPr wrap="square" rtlCol="0">
                <a:spAutoFit/>
              </a:bodyPr>
              <a:lstStyle/>
              <a:p>
                <a:r>
                  <a:rPr lang="en-GB" sz="1200" b="1" dirty="0"/>
                  <a:t>Server</a:t>
                </a:r>
              </a:p>
            </p:txBody>
          </p:sp>
        </p:grpSp>
        <p:cxnSp>
          <p:nvCxnSpPr>
            <p:cNvPr id="8" name="Straight Connector 7">
              <a:extLst>
                <a:ext uri="{FF2B5EF4-FFF2-40B4-BE49-F238E27FC236}">
                  <a16:creationId xmlns:a16="http://schemas.microsoft.com/office/drawing/2014/main" id="{939141AE-90A2-49FE-B040-A255F94A0B82}"/>
                </a:ext>
              </a:extLst>
            </p:cNvPr>
            <p:cNvCxnSpPr>
              <a:stCxn id="51" idx="2"/>
            </p:cNvCxnSpPr>
            <p:nvPr/>
          </p:nvCxnSpPr>
          <p:spPr>
            <a:xfrm>
              <a:off x="9969500" y="2573587"/>
              <a:ext cx="14707" cy="2521362"/>
            </a:xfrm>
            <a:prstGeom prst="line">
              <a:avLst/>
            </a:prstGeom>
            <a:ln w="57150"/>
          </p:spPr>
          <p:style>
            <a:lnRef idx="1">
              <a:schemeClr val="dk1"/>
            </a:lnRef>
            <a:fillRef idx="0">
              <a:schemeClr val="dk1"/>
            </a:fillRef>
            <a:effectRef idx="0">
              <a:schemeClr val="dk1"/>
            </a:effectRef>
            <a:fontRef idx="minor">
              <a:schemeClr val="tx1"/>
            </a:fontRef>
          </p:style>
        </p:cxnSp>
      </p:grpSp>
      <p:sp>
        <p:nvSpPr>
          <p:cNvPr id="72" name="Right Brace 71">
            <a:extLst>
              <a:ext uri="{FF2B5EF4-FFF2-40B4-BE49-F238E27FC236}">
                <a16:creationId xmlns:a16="http://schemas.microsoft.com/office/drawing/2014/main" id="{8EDD029B-F5AF-4078-A93E-64999D0EF3D1}"/>
              </a:ext>
            </a:extLst>
          </p:cNvPr>
          <p:cNvSpPr/>
          <p:nvPr/>
        </p:nvSpPr>
        <p:spPr>
          <a:xfrm>
            <a:off x="10100613" y="3010880"/>
            <a:ext cx="326087" cy="13456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105" name="Group 104">
            <a:extLst>
              <a:ext uri="{FF2B5EF4-FFF2-40B4-BE49-F238E27FC236}">
                <a16:creationId xmlns:a16="http://schemas.microsoft.com/office/drawing/2014/main" id="{7B3413C4-9345-403B-B281-0411E2A42E63}"/>
              </a:ext>
            </a:extLst>
          </p:cNvPr>
          <p:cNvGrpSpPr/>
          <p:nvPr/>
        </p:nvGrpSpPr>
        <p:grpSpPr>
          <a:xfrm>
            <a:off x="10455382" y="3478858"/>
            <a:ext cx="1350652" cy="523220"/>
            <a:chOff x="10455382" y="3478858"/>
            <a:chExt cx="1350652" cy="523220"/>
          </a:xfrm>
        </p:grpSpPr>
        <p:sp>
          <p:nvSpPr>
            <p:cNvPr id="73" name="TextBox 72">
              <a:extLst>
                <a:ext uri="{FF2B5EF4-FFF2-40B4-BE49-F238E27FC236}">
                  <a16:creationId xmlns:a16="http://schemas.microsoft.com/office/drawing/2014/main" id="{835B45C5-BDA1-4320-9E86-AE6451E0094D}"/>
                </a:ext>
              </a:extLst>
            </p:cNvPr>
            <p:cNvSpPr txBox="1"/>
            <p:nvPr/>
          </p:nvSpPr>
          <p:spPr>
            <a:xfrm>
              <a:off x="10811037" y="3478858"/>
              <a:ext cx="994997" cy="523220"/>
            </a:xfrm>
            <a:prstGeom prst="rect">
              <a:avLst/>
            </a:prstGeom>
            <a:noFill/>
          </p:spPr>
          <p:txBody>
            <a:bodyPr wrap="square" rtlCol="0">
              <a:spAutoFit/>
            </a:bodyPr>
            <a:lstStyle/>
            <a:p>
              <a:r>
                <a:rPr lang="en-GB" sz="1400" dirty="0"/>
                <a:t>Processing Service</a:t>
              </a:r>
            </a:p>
          </p:txBody>
        </p:sp>
        <p:pic>
          <p:nvPicPr>
            <p:cNvPr id="75" name="Graphic 74" descr="Stopwatch with solid fill">
              <a:extLst>
                <a:ext uri="{FF2B5EF4-FFF2-40B4-BE49-F238E27FC236}">
                  <a16:creationId xmlns:a16="http://schemas.microsoft.com/office/drawing/2014/main" id="{24F7C69F-225A-483A-A5EC-872E1396F90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55382" y="3478858"/>
              <a:ext cx="428518" cy="428518"/>
            </a:xfrm>
            <a:prstGeom prst="rect">
              <a:avLst/>
            </a:prstGeom>
          </p:spPr>
        </p:pic>
      </p:grpSp>
      <p:grpSp>
        <p:nvGrpSpPr>
          <p:cNvPr id="102" name="Group 101">
            <a:extLst>
              <a:ext uri="{FF2B5EF4-FFF2-40B4-BE49-F238E27FC236}">
                <a16:creationId xmlns:a16="http://schemas.microsoft.com/office/drawing/2014/main" id="{2DDD3DEC-BB02-4122-9673-7D05A0639655}"/>
              </a:ext>
            </a:extLst>
          </p:cNvPr>
          <p:cNvGrpSpPr/>
          <p:nvPr/>
        </p:nvGrpSpPr>
        <p:grpSpPr>
          <a:xfrm>
            <a:off x="1827491" y="2184070"/>
            <a:ext cx="8113194" cy="826809"/>
            <a:chOff x="1827491" y="2184070"/>
            <a:chExt cx="8113194" cy="826809"/>
          </a:xfrm>
        </p:grpSpPr>
        <p:grpSp>
          <p:nvGrpSpPr>
            <p:cNvPr id="31" name="Group 30">
              <a:extLst>
                <a:ext uri="{FF2B5EF4-FFF2-40B4-BE49-F238E27FC236}">
                  <a16:creationId xmlns:a16="http://schemas.microsoft.com/office/drawing/2014/main" id="{BB591911-FD15-4547-AB5A-AEAC8C1CCF75}"/>
                </a:ext>
              </a:extLst>
            </p:cNvPr>
            <p:cNvGrpSpPr/>
            <p:nvPr/>
          </p:nvGrpSpPr>
          <p:grpSpPr>
            <a:xfrm>
              <a:off x="1827491" y="2184070"/>
              <a:ext cx="8113194" cy="826809"/>
              <a:chOff x="1827491" y="2415444"/>
              <a:chExt cx="8113194" cy="826809"/>
            </a:xfrm>
          </p:grpSpPr>
          <p:cxnSp>
            <p:nvCxnSpPr>
              <p:cNvPr id="11" name="Straight Arrow Connector 10">
                <a:extLst>
                  <a:ext uri="{FF2B5EF4-FFF2-40B4-BE49-F238E27FC236}">
                    <a16:creationId xmlns:a16="http://schemas.microsoft.com/office/drawing/2014/main" id="{D537D457-33E6-4BD4-8D91-C0C9AB4368E7}"/>
                  </a:ext>
                </a:extLst>
              </p:cNvPr>
              <p:cNvCxnSpPr/>
              <p:nvPr/>
            </p:nvCxnSpPr>
            <p:spPr>
              <a:xfrm>
                <a:off x="1827491" y="3242253"/>
                <a:ext cx="8113194"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587FA5F-291C-4F27-B0EA-A4A40B7B75E5}"/>
                  </a:ext>
                </a:extLst>
              </p:cNvPr>
              <p:cNvSpPr txBox="1"/>
              <p:nvPr/>
            </p:nvSpPr>
            <p:spPr>
              <a:xfrm>
                <a:off x="4970061" y="2415444"/>
                <a:ext cx="2895600" cy="276999"/>
              </a:xfrm>
              <a:prstGeom prst="rect">
                <a:avLst/>
              </a:prstGeom>
              <a:noFill/>
            </p:spPr>
            <p:txBody>
              <a:bodyPr wrap="square" rtlCol="0">
                <a:spAutoFit/>
              </a:bodyPr>
              <a:lstStyle/>
              <a:p>
                <a:r>
                  <a:rPr lang="en-GB" sz="1200" b="1" dirty="0"/>
                  <a:t>Request </a:t>
                </a:r>
                <a:r>
                  <a:rPr lang="en-GB" sz="1200" b="1" dirty="0" err="1"/>
                  <a:t>Msg</a:t>
                </a:r>
                <a:r>
                  <a:rPr lang="en-GB" sz="1200" b="1" dirty="0"/>
                  <a:t> Format</a:t>
                </a:r>
              </a:p>
            </p:txBody>
          </p:sp>
          <p:sp>
            <p:nvSpPr>
              <p:cNvPr id="17" name="Rectangle 16">
                <a:extLst>
                  <a:ext uri="{FF2B5EF4-FFF2-40B4-BE49-F238E27FC236}">
                    <a16:creationId xmlns:a16="http://schemas.microsoft.com/office/drawing/2014/main" id="{C92008A4-9B97-4CA6-A308-467CF0E236F2}"/>
                  </a:ext>
                </a:extLst>
              </p:cNvPr>
              <p:cNvSpPr/>
              <p:nvPr/>
            </p:nvSpPr>
            <p:spPr>
              <a:xfrm>
                <a:off x="4431094" y="2867391"/>
                <a:ext cx="1066800" cy="24386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t>Service ID</a:t>
                </a:r>
              </a:p>
            </p:txBody>
          </p:sp>
          <p:sp>
            <p:nvSpPr>
              <p:cNvPr id="56" name="Rectangle 55">
                <a:extLst>
                  <a:ext uri="{FF2B5EF4-FFF2-40B4-BE49-F238E27FC236}">
                    <a16:creationId xmlns:a16="http://schemas.microsoft.com/office/drawing/2014/main" id="{7743399F-8D11-4F2A-B8E5-34D5E9578EFA}"/>
                  </a:ext>
                </a:extLst>
              </p:cNvPr>
              <p:cNvSpPr/>
              <p:nvPr/>
            </p:nvSpPr>
            <p:spPr>
              <a:xfrm>
                <a:off x="5497894" y="2867391"/>
                <a:ext cx="1839935" cy="24386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t>Sub Function</a:t>
                </a:r>
              </a:p>
            </p:txBody>
          </p:sp>
          <p:sp>
            <p:nvSpPr>
              <p:cNvPr id="25" name="Rectangle 24">
                <a:extLst>
                  <a:ext uri="{FF2B5EF4-FFF2-40B4-BE49-F238E27FC236}">
                    <a16:creationId xmlns:a16="http://schemas.microsoft.com/office/drawing/2014/main" id="{3EF8CF85-D72A-4F9C-AD78-C7781DE5D07B}"/>
                  </a:ext>
                </a:extLst>
              </p:cNvPr>
              <p:cNvSpPr/>
              <p:nvPr/>
            </p:nvSpPr>
            <p:spPr>
              <a:xfrm>
                <a:off x="4431094" y="2867391"/>
                <a:ext cx="2906735" cy="2438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9" name="TextBox 78">
              <a:extLst>
                <a:ext uri="{FF2B5EF4-FFF2-40B4-BE49-F238E27FC236}">
                  <a16:creationId xmlns:a16="http://schemas.microsoft.com/office/drawing/2014/main" id="{E573CEB5-8421-4C35-879A-5F1617B515FE}"/>
                </a:ext>
              </a:extLst>
            </p:cNvPr>
            <p:cNvSpPr txBox="1"/>
            <p:nvPr/>
          </p:nvSpPr>
          <p:spPr>
            <a:xfrm>
              <a:off x="4602395" y="2453635"/>
              <a:ext cx="609595" cy="215444"/>
            </a:xfrm>
            <a:prstGeom prst="rect">
              <a:avLst/>
            </a:prstGeom>
            <a:noFill/>
          </p:spPr>
          <p:txBody>
            <a:bodyPr wrap="square" rtlCol="0">
              <a:spAutoFit/>
            </a:bodyPr>
            <a:lstStyle/>
            <a:p>
              <a:pPr algn="ctr"/>
              <a:r>
                <a:rPr lang="en-GB" sz="800" dirty="0"/>
                <a:t>1 byte</a:t>
              </a:r>
            </a:p>
          </p:txBody>
        </p:sp>
        <p:sp>
          <p:nvSpPr>
            <p:cNvPr id="80" name="TextBox 79">
              <a:extLst>
                <a:ext uri="{FF2B5EF4-FFF2-40B4-BE49-F238E27FC236}">
                  <a16:creationId xmlns:a16="http://schemas.microsoft.com/office/drawing/2014/main" id="{8746C9B2-2B7E-495D-9D6B-DCDD35491183}"/>
                </a:ext>
              </a:extLst>
            </p:cNvPr>
            <p:cNvSpPr txBox="1"/>
            <p:nvPr/>
          </p:nvSpPr>
          <p:spPr>
            <a:xfrm>
              <a:off x="5956387" y="2437464"/>
              <a:ext cx="923055" cy="215444"/>
            </a:xfrm>
            <a:prstGeom prst="rect">
              <a:avLst/>
            </a:prstGeom>
            <a:noFill/>
          </p:spPr>
          <p:txBody>
            <a:bodyPr wrap="square" rtlCol="0">
              <a:spAutoFit/>
            </a:bodyPr>
            <a:lstStyle/>
            <a:p>
              <a:pPr algn="ctr"/>
              <a:r>
                <a:rPr lang="en-GB" sz="800" dirty="0"/>
                <a:t>1 … n bytes</a:t>
              </a:r>
            </a:p>
          </p:txBody>
        </p:sp>
      </p:grpSp>
      <p:grpSp>
        <p:nvGrpSpPr>
          <p:cNvPr id="103" name="Group 102">
            <a:extLst>
              <a:ext uri="{FF2B5EF4-FFF2-40B4-BE49-F238E27FC236}">
                <a16:creationId xmlns:a16="http://schemas.microsoft.com/office/drawing/2014/main" id="{AE04B785-0EC5-4943-A5D3-6F2AD5C49D3C}"/>
              </a:ext>
            </a:extLst>
          </p:cNvPr>
          <p:cNvGrpSpPr/>
          <p:nvPr/>
        </p:nvGrpSpPr>
        <p:grpSpPr>
          <a:xfrm>
            <a:off x="1827491" y="3590558"/>
            <a:ext cx="8113194" cy="765975"/>
            <a:chOff x="1827491" y="3590558"/>
            <a:chExt cx="8113194" cy="765975"/>
          </a:xfrm>
        </p:grpSpPr>
        <p:grpSp>
          <p:nvGrpSpPr>
            <p:cNvPr id="60" name="Group 59">
              <a:extLst>
                <a:ext uri="{FF2B5EF4-FFF2-40B4-BE49-F238E27FC236}">
                  <a16:creationId xmlns:a16="http://schemas.microsoft.com/office/drawing/2014/main" id="{FC593776-A432-489D-94DD-670180E26A58}"/>
                </a:ext>
              </a:extLst>
            </p:cNvPr>
            <p:cNvGrpSpPr/>
            <p:nvPr/>
          </p:nvGrpSpPr>
          <p:grpSpPr>
            <a:xfrm>
              <a:off x="1827491" y="3590558"/>
              <a:ext cx="8113194" cy="765975"/>
              <a:chOff x="1827491" y="4110825"/>
              <a:chExt cx="8113194" cy="765975"/>
            </a:xfrm>
          </p:grpSpPr>
          <p:cxnSp>
            <p:nvCxnSpPr>
              <p:cNvPr id="15" name="Straight Arrow Connector 14">
                <a:extLst>
                  <a:ext uri="{FF2B5EF4-FFF2-40B4-BE49-F238E27FC236}">
                    <a16:creationId xmlns:a16="http://schemas.microsoft.com/office/drawing/2014/main" id="{859E5FB6-41E7-4A66-B9CE-4554133CB88D}"/>
                  </a:ext>
                </a:extLst>
              </p:cNvPr>
              <p:cNvCxnSpPr/>
              <p:nvPr/>
            </p:nvCxnSpPr>
            <p:spPr>
              <a:xfrm flipH="1">
                <a:off x="1827491" y="4876800"/>
                <a:ext cx="8113194" cy="0"/>
              </a:xfrm>
              <a:prstGeom prst="straightConnector1">
                <a:avLst/>
              </a:prstGeom>
              <a:ln w="38100">
                <a:solidFill>
                  <a:srgbClr val="05D9A4"/>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6307536-C6F2-44B5-ACAD-18033F50CC7F}"/>
                  </a:ext>
                </a:extLst>
              </p:cNvPr>
              <p:cNvSpPr txBox="1"/>
              <p:nvPr/>
            </p:nvSpPr>
            <p:spPr>
              <a:xfrm>
                <a:off x="4842380" y="4110825"/>
                <a:ext cx="2128228" cy="276999"/>
              </a:xfrm>
              <a:prstGeom prst="rect">
                <a:avLst/>
              </a:prstGeom>
              <a:noFill/>
            </p:spPr>
            <p:txBody>
              <a:bodyPr wrap="square" rtlCol="0">
                <a:spAutoFit/>
              </a:bodyPr>
              <a:lstStyle/>
              <a:p>
                <a:r>
                  <a:rPr lang="en-GB" sz="1200" b="1" dirty="0"/>
                  <a:t>Positive Response </a:t>
                </a:r>
                <a:r>
                  <a:rPr lang="en-GB" sz="1200" b="1" dirty="0" err="1"/>
                  <a:t>Msg</a:t>
                </a:r>
                <a:r>
                  <a:rPr lang="en-GB" sz="1200" b="1" dirty="0"/>
                  <a:t> Format</a:t>
                </a:r>
              </a:p>
            </p:txBody>
          </p:sp>
          <p:sp>
            <p:nvSpPr>
              <p:cNvPr id="57" name="Rectangle 56">
                <a:extLst>
                  <a:ext uri="{FF2B5EF4-FFF2-40B4-BE49-F238E27FC236}">
                    <a16:creationId xmlns:a16="http://schemas.microsoft.com/office/drawing/2014/main" id="{D9716DE7-F8EF-4BD3-8D36-DFF258889E0F}"/>
                  </a:ext>
                </a:extLst>
              </p:cNvPr>
              <p:cNvSpPr/>
              <p:nvPr/>
            </p:nvSpPr>
            <p:spPr>
              <a:xfrm>
                <a:off x="4431093" y="4499729"/>
                <a:ext cx="1360991" cy="243866"/>
              </a:xfrm>
              <a:prstGeom prst="rect">
                <a:avLst/>
              </a:prstGeom>
              <a:solidFill>
                <a:srgbClr val="05D9A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t>Service ID + 0x40</a:t>
                </a:r>
              </a:p>
            </p:txBody>
          </p:sp>
          <p:sp>
            <p:nvSpPr>
              <p:cNvPr id="58" name="Rectangle 57">
                <a:extLst>
                  <a:ext uri="{FF2B5EF4-FFF2-40B4-BE49-F238E27FC236}">
                    <a16:creationId xmlns:a16="http://schemas.microsoft.com/office/drawing/2014/main" id="{EEC4F801-61D5-4A76-89DE-1DB5810D0B50}"/>
                  </a:ext>
                </a:extLst>
              </p:cNvPr>
              <p:cNvSpPr/>
              <p:nvPr/>
            </p:nvSpPr>
            <p:spPr>
              <a:xfrm>
                <a:off x="5792085" y="4499729"/>
                <a:ext cx="1839935" cy="243866"/>
              </a:xfrm>
              <a:prstGeom prst="rect">
                <a:avLst/>
              </a:prstGeom>
              <a:solidFill>
                <a:srgbClr val="05D9A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t>Data</a:t>
                </a:r>
              </a:p>
            </p:txBody>
          </p:sp>
          <p:sp>
            <p:nvSpPr>
              <p:cNvPr id="59" name="Rectangle 58">
                <a:extLst>
                  <a:ext uri="{FF2B5EF4-FFF2-40B4-BE49-F238E27FC236}">
                    <a16:creationId xmlns:a16="http://schemas.microsoft.com/office/drawing/2014/main" id="{A4C6C56E-81A2-4131-B59D-1A15A10520DB}"/>
                  </a:ext>
                </a:extLst>
              </p:cNvPr>
              <p:cNvSpPr/>
              <p:nvPr/>
            </p:nvSpPr>
            <p:spPr>
              <a:xfrm>
                <a:off x="4431094" y="4499729"/>
                <a:ext cx="3200926" cy="2438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1" name="TextBox 80">
              <a:extLst>
                <a:ext uri="{FF2B5EF4-FFF2-40B4-BE49-F238E27FC236}">
                  <a16:creationId xmlns:a16="http://schemas.microsoft.com/office/drawing/2014/main" id="{22F102BA-BDAC-4430-B7AA-E4C82A612142}"/>
                </a:ext>
              </a:extLst>
            </p:cNvPr>
            <p:cNvSpPr txBox="1"/>
            <p:nvPr/>
          </p:nvSpPr>
          <p:spPr>
            <a:xfrm>
              <a:off x="4682478" y="3786327"/>
              <a:ext cx="609595" cy="215444"/>
            </a:xfrm>
            <a:prstGeom prst="rect">
              <a:avLst/>
            </a:prstGeom>
            <a:noFill/>
          </p:spPr>
          <p:txBody>
            <a:bodyPr wrap="square" rtlCol="0">
              <a:spAutoFit/>
            </a:bodyPr>
            <a:lstStyle/>
            <a:p>
              <a:pPr algn="ctr"/>
              <a:r>
                <a:rPr lang="en-GB" sz="800" dirty="0"/>
                <a:t>1 byte</a:t>
              </a:r>
            </a:p>
          </p:txBody>
        </p:sp>
        <p:sp>
          <p:nvSpPr>
            <p:cNvPr id="82" name="TextBox 81">
              <a:extLst>
                <a:ext uri="{FF2B5EF4-FFF2-40B4-BE49-F238E27FC236}">
                  <a16:creationId xmlns:a16="http://schemas.microsoft.com/office/drawing/2014/main" id="{FD5B50D5-F2E3-4820-A079-190AB37B238D}"/>
                </a:ext>
              </a:extLst>
            </p:cNvPr>
            <p:cNvSpPr txBox="1"/>
            <p:nvPr/>
          </p:nvSpPr>
          <p:spPr>
            <a:xfrm>
              <a:off x="6187928" y="3775822"/>
              <a:ext cx="923055" cy="215444"/>
            </a:xfrm>
            <a:prstGeom prst="rect">
              <a:avLst/>
            </a:prstGeom>
            <a:noFill/>
          </p:spPr>
          <p:txBody>
            <a:bodyPr wrap="square" rtlCol="0">
              <a:spAutoFit/>
            </a:bodyPr>
            <a:lstStyle/>
            <a:p>
              <a:pPr algn="ctr"/>
              <a:r>
                <a:rPr lang="en-GB" sz="800" dirty="0"/>
                <a:t>1 … n bytes</a:t>
              </a:r>
            </a:p>
          </p:txBody>
        </p:sp>
      </p:grpSp>
      <p:grpSp>
        <p:nvGrpSpPr>
          <p:cNvPr id="108" name="Group 107">
            <a:extLst>
              <a:ext uri="{FF2B5EF4-FFF2-40B4-BE49-F238E27FC236}">
                <a16:creationId xmlns:a16="http://schemas.microsoft.com/office/drawing/2014/main" id="{F4103DAB-43AD-45DC-AF9C-ADFD76699D0B}"/>
              </a:ext>
            </a:extLst>
          </p:cNvPr>
          <p:cNvGrpSpPr/>
          <p:nvPr/>
        </p:nvGrpSpPr>
        <p:grpSpPr>
          <a:xfrm>
            <a:off x="4431093" y="5121745"/>
            <a:ext cx="609595" cy="837762"/>
            <a:chOff x="4431093" y="5121745"/>
            <a:chExt cx="609595" cy="837762"/>
          </a:xfrm>
        </p:grpSpPr>
        <p:cxnSp>
          <p:nvCxnSpPr>
            <p:cNvPr id="77" name="Straight Arrow Connector 76">
              <a:extLst>
                <a:ext uri="{FF2B5EF4-FFF2-40B4-BE49-F238E27FC236}">
                  <a16:creationId xmlns:a16="http://schemas.microsoft.com/office/drawing/2014/main" id="{B3006A1B-5F0E-4FB7-A0EA-70FB5B3DFD5E}"/>
                </a:ext>
              </a:extLst>
            </p:cNvPr>
            <p:cNvCxnSpPr>
              <a:endCxn id="68" idx="2"/>
            </p:cNvCxnSpPr>
            <p:nvPr/>
          </p:nvCxnSpPr>
          <p:spPr>
            <a:xfrm flipV="1">
              <a:off x="4738478" y="5121745"/>
              <a:ext cx="0" cy="2769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7667BC5F-EE3B-4682-8623-AD6352682472}"/>
                </a:ext>
              </a:extLst>
            </p:cNvPr>
            <p:cNvSpPr txBox="1"/>
            <p:nvPr/>
          </p:nvSpPr>
          <p:spPr>
            <a:xfrm>
              <a:off x="4431093" y="5374732"/>
              <a:ext cx="609595" cy="584775"/>
            </a:xfrm>
            <a:prstGeom prst="rect">
              <a:avLst/>
            </a:prstGeom>
            <a:solidFill>
              <a:schemeClr val="accent5">
                <a:lumMod val="20000"/>
                <a:lumOff val="80000"/>
              </a:schemeClr>
            </a:solidFill>
          </p:spPr>
          <p:txBody>
            <a:bodyPr wrap="square" rtlCol="0">
              <a:spAutoFit/>
            </a:bodyPr>
            <a:lstStyle/>
            <a:p>
              <a:pPr algn="ctr"/>
              <a:r>
                <a:rPr lang="en-GB" sz="800" dirty="0"/>
                <a:t>Indication of Negative response</a:t>
              </a:r>
            </a:p>
          </p:txBody>
        </p:sp>
      </p:grpSp>
      <p:grpSp>
        <p:nvGrpSpPr>
          <p:cNvPr id="107" name="Group 106">
            <a:extLst>
              <a:ext uri="{FF2B5EF4-FFF2-40B4-BE49-F238E27FC236}">
                <a16:creationId xmlns:a16="http://schemas.microsoft.com/office/drawing/2014/main" id="{DE334556-7E62-4B02-88EC-765D012B8B6B}"/>
              </a:ext>
            </a:extLst>
          </p:cNvPr>
          <p:cNvGrpSpPr/>
          <p:nvPr/>
        </p:nvGrpSpPr>
        <p:grpSpPr>
          <a:xfrm>
            <a:off x="1816100" y="4356533"/>
            <a:ext cx="8113194" cy="765212"/>
            <a:chOff x="1816100" y="4356533"/>
            <a:chExt cx="8113194" cy="765212"/>
          </a:xfrm>
        </p:grpSpPr>
        <p:sp>
          <p:nvSpPr>
            <p:cNvPr id="63" name="TextBox 62">
              <a:extLst>
                <a:ext uri="{FF2B5EF4-FFF2-40B4-BE49-F238E27FC236}">
                  <a16:creationId xmlns:a16="http://schemas.microsoft.com/office/drawing/2014/main" id="{F03EF533-099F-4ED7-8210-E332327C0DC8}"/>
                </a:ext>
              </a:extLst>
            </p:cNvPr>
            <p:cNvSpPr txBox="1"/>
            <p:nvPr/>
          </p:nvSpPr>
          <p:spPr>
            <a:xfrm>
              <a:off x="4839893" y="4429430"/>
              <a:ext cx="3310697" cy="276999"/>
            </a:xfrm>
            <a:prstGeom prst="rect">
              <a:avLst/>
            </a:prstGeom>
            <a:noFill/>
          </p:spPr>
          <p:txBody>
            <a:bodyPr wrap="square" rtlCol="0">
              <a:spAutoFit/>
            </a:bodyPr>
            <a:lstStyle/>
            <a:p>
              <a:r>
                <a:rPr lang="en-GB" sz="1200" b="1" dirty="0"/>
                <a:t>Negative Response </a:t>
              </a:r>
              <a:r>
                <a:rPr lang="en-GB" sz="1200" b="1" dirty="0" err="1"/>
                <a:t>Msg</a:t>
              </a:r>
              <a:r>
                <a:rPr lang="en-GB" sz="1200" b="1" dirty="0"/>
                <a:t> Format</a:t>
              </a:r>
            </a:p>
          </p:txBody>
        </p:sp>
        <p:cxnSp>
          <p:nvCxnSpPr>
            <p:cNvPr id="62" name="Straight Arrow Connector 61">
              <a:extLst>
                <a:ext uri="{FF2B5EF4-FFF2-40B4-BE49-F238E27FC236}">
                  <a16:creationId xmlns:a16="http://schemas.microsoft.com/office/drawing/2014/main" id="{2C493FDA-A5FE-4A84-AAC1-586B82D047F6}"/>
                </a:ext>
              </a:extLst>
            </p:cNvPr>
            <p:cNvCxnSpPr/>
            <p:nvPr/>
          </p:nvCxnSpPr>
          <p:spPr>
            <a:xfrm flipH="1">
              <a:off x="1816100" y="4356533"/>
              <a:ext cx="8113194" cy="0"/>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07D92BCA-4386-4E23-B9AF-0664A7FE2736}"/>
                </a:ext>
              </a:extLst>
            </p:cNvPr>
            <p:cNvSpPr/>
            <p:nvPr/>
          </p:nvSpPr>
          <p:spPr>
            <a:xfrm>
              <a:off x="4964494" y="4877879"/>
              <a:ext cx="867497" cy="243866"/>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t>Service ID</a:t>
              </a:r>
            </a:p>
          </p:txBody>
        </p:sp>
        <p:sp>
          <p:nvSpPr>
            <p:cNvPr id="65" name="Rectangle 64">
              <a:extLst>
                <a:ext uri="{FF2B5EF4-FFF2-40B4-BE49-F238E27FC236}">
                  <a16:creationId xmlns:a16="http://schemas.microsoft.com/office/drawing/2014/main" id="{041628D6-DA39-4526-82F6-98DCAC0110DD}"/>
                </a:ext>
              </a:extLst>
            </p:cNvPr>
            <p:cNvSpPr/>
            <p:nvPr/>
          </p:nvSpPr>
          <p:spPr>
            <a:xfrm>
              <a:off x="5831992" y="4877879"/>
              <a:ext cx="1839935" cy="243866"/>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t>Negative Response Code</a:t>
              </a:r>
            </a:p>
          </p:txBody>
        </p:sp>
        <p:sp>
          <p:nvSpPr>
            <p:cNvPr id="68" name="Rectangle 67">
              <a:extLst>
                <a:ext uri="{FF2B5EF4-FFF2-40B4-BE49-F238E27FC236}">
                  <a16:creationId xmlns:a16="http://schemas.microsoft.com/office/drawing/2014/main" id="{279CF733-66C0-4FD9-BBE9-204AF32E71D1}"/>
                </a:ext>
              </a:extLst>
            </p:cNvPr>
            <p:cNvSpPr/>
            <p:nvPr/>
          </p:nvSpPr>
          <p:spPr>
            <a:xfrm>
              <a:off x="4445775" y="4877879"/>
              <a:ext cx="585406" cy="243866"/>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t>0x7F</a:t>
              </a:r>
            </a:p>
          </p:txBody>
        </p:sp>
        <p:sp>
          <p:nvSpPr>
            <p:cNvPr id="66" name="Rectangle 65">
              <a:extLst>
                <a:ext uri="{FF2B5EF4-FFF2-40B4-BE49-F238E27FC236}">
                  <a16:creationId xmlns:a16="http://schemas.microsoft.com/office/drawing/2014/main" id="{B0A337A4-E763-401E-9629-AC454F12153E}"/>
                </a:ext>
              </a:extLst>
            </p:cNvPr>
            <p:cNvSpPr/>
            <p:nvPr/>
          </p:nvSpPr>
          <p:spPr>
            <a:xfrm>
              <a:off x="4471001" y="4877879"/>
              <a:ext cx="3200926" cy="2438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TextBox 82">
              <a:extLst>
                <a:ext uri="{FF2B5EF4-FFF2-40B4-BE49-F238E27FC236}">
                  <a16:creationId xmlns:a16="http://schemas.microsoft.com/office/drawing/2014/main" id="{43840ECE-B0DF-4DBF-9C0D-9C33A4009DF5}"/>
                </a:ext>
              </a:extLst>
            </p:cNvPr>
            <p:cNvSpPr txBox="1"/>
            <p:nvPr/>
          </p:nvSpPr>
          <p:spPr>
            <a:xfrm>
              <a:off x="4471771" y="4666972"/>
              <a:ext cx="609595" cy="215444"/>
            </a:xfrm>
            <a:prstGeom prst="rect">
              <a:avLst/>
            </a:prstGeom>
            <a:noFill/>
          </p:spPr>
          <p:txBody>
            <a:bodyPr wrap="square" rtlCol="0">
              <a:spAutoFit/>
            </a:bodyPr>
            <a:lstStyle/>
            <a:p>
              <a:pPr algn="ctr"/>
              <a:r>
                <a:rPr lang="en-GB" sz="800" dirty="0"/>
                <a:t>1 byte</a:t>
              </a:r>
            </a:p>
          </p:txBody>
        </p:sp>
        <p:sp>
          <p:nvSpPr>
            <p:cNvPr id="84" name="TextBox 83">
              <a:extLst>
                <a:ext uri="{FF2B5EF4-FFF2-40B4-BE49-F238E27FC236}">
                  <a16:creationId xmlns:a16="http://schemas.microsoft.com/office/drawing/2014/main" id="{E5986C39-0718-4EEF-8878-1E0E4168BB09}"/>
                </a:ext>
              </a:extLst>
            </p:cNvPr>
            <p:cNvSpPr txBox="1"/>
            <p:nvPr/>
          </p:nvSpPr>
          <p:spPr>
            <a:xfrm>
              <a:off x="5087965" y="4662435"/>
              <a:ext cx="609595" cy="215444"/>
            </a:xfrm>
            <a:prstGeom prst="rect">
              <a:avLst/>
            </a:prstGeom>
            <a:noFill/>
          </p:spPr>
          <p:txBody>
            <a:bodyPr wrap="square" rtlCol="0">
              <a:spAutoFit/>
            </a:bodyPr>
            <a:lstStyle/>
            <a:p>
              <a:pPr algn="ctr"/>
              <a:r>
                <a:rPr lang="en-GB" sz="800" dirty="0"/>
                <a:t>1 byte</a:t>
              </a:r>
            </a:p>
          </p:txBody>
        </p:sp>
        <p:sp>
          <p:nvSpPr>
            <p:cNvPr id="85" name="TextBox 84">
              <a:extLst>
                <a:ext uri="{FF2B5EF4-FFF2-40B4-BE49-F238E27FC236}">
                  <a16:creationId xmlns:a16="http://schemas.microsoft.com/office/drawing/2014/main" id="{DC08B963-3D86-40E5-9DA3-4EFF429A98FD}"/>
                </a:ext>
              </a:extLst>
            </p:cNvPr>
            <p:cNvSpPr txBox="1"/>
            <p:nvPr/>
          </p:nvSpPr>
          <p:spPr>
            <a:xfrm>
              <a:off x="6334611" y="4679213"/>
              <a:ext cx="609595" cy="215444"/>
            </a:xfrm>
            <a:prstGeom prst="rect">
              <a:avLst/>
            </a:prstGeom>
            <a:noFill/>
          </p:spPr>
          <p:txBody>
            <a:bodyPr wrap="square" rtlCol="0">
              <a:spAutoFit/>
            </a:bodyPr>
            <a:lstStyle/>
            <a:p>
              <a:pPr algn="ctr"/>
              <a:r>
                <a:rPr lang="en-GB" sz="800" dirty="0"/>
                <a:t>1 byte</a:t>
              </a:r>
            </a:p>
          </p:txBody>
        </p:sp>
      </p:grpSp>
      <p:grpSp>
        <p:nvGrpSpPr>
          <p:cNvPr id="110" name="Group 109">
            <a:extLst>
              <a:ext uri="{FF2B5EF4-FFF2-40B4-BE49-F238E27FC236}">
                <a16:creationId xmlns:a16="http://schemas.microsoft.com/office/drawing/2014/main" id="{4AD6FCCD-01EA-487B-B467-559A85B535F9}"/>
              </a:ext>
            </a:extLst>
          </p:cNvPr>
          <p:cNvGrpSpPr/>
          <p:nvPr/>
        </p:nvGrpSpPr>
        <p:grpSpPr>
          <a:xfrm>
            <a:off x="8934314" y="5695548"/>
            <a:ext cx="1868989" cy="584775"/>
            <a:chOff x="8934314" y="5695548"/>
            <a:chExt cx="1868989" cy="584775"/>
          </a:xfrm>
        </p:grpSpPr>
        <p:sp>
          <p:nvSpPr>
            <p:cNvPr id="92" name="TextBox 91">
              <a:extLst>
                <a:ext uri="{FF2B5EF4-FFF2-40B4-BE49-F238E27FC236}">
                  <a16:creationId xmlns:a16="http://schemas.microsoft.com/office/drawing/2014/main" id="{CDB00E9A-983E-4AD1-9877-5B4F99D7E48F}"/>
                </a:ext>
              </a:extLst>
            </p:cNvPr>
            <p:cNvSpPr txBox="1"/>
            <p:nvPr/>
          </p:nvSpPr>
          <p:spPr>
            <a:xfrm>
              <a:off x="9461900" y="5695548"/>
              <a:ext cx="1341403" cy="584775"/>
            </a:xfrm>
            <a:prstGeom prst="rect">
              <a:avLst/>
            </a:prstGeom>
            <a:solidFill>
              <a:schemeClr val="accent6">
                <a:lumMod val="20000"/>
                <a:lumOff val="80000"/>
              </a:schemeClr>
            </a:solidFill>
          </p:spPr>
          <p:txBody>
            <a:bodyPr wrap="square" rtlCol="0">
              <a:spAutoFit/>
            </a:bodyPr>
            <a:lstStyle/>
            <a:p>
              <a:pPr algn="ctr"/>
              <a:r>
                <a:rPr lang="en-GB" sz="800" dirty="0"/>
                <a:t>If more than one NRC for a </a:t>
              </a:r>
              <a:r>
                <a:rPr lang="en-GB" sz="800" dirty="0" err="1"/>
                <a:t>req</a:t>
              </a:r>
              <a:r>
                <a:rPr lang="en-GB" sz="800" dirty="0"/>
                <a:t>, then NRC will be sent based on the defined priority</a:t>
              </a:r>
            </a:p>
          </p:txBody>
        </p:sp>
        <p:cxnSp>
          <p:nvCxnSpPr>
            <p:cNvPr id="94" name="Straight Arrow Connector 93">
              <a:extLst>
                <a:ext uri="{FF2B5EF4-FFF2-40B4-BE49-F238E27FC236}">
                  <a16:creationId xmlns:a16="http://schemas.microsoft.com/office/drawing/2014/main" id="{EA050B96-97BE-457A-BC2B-A9F2D3CD12AB}"/>
                </a:ext>
              </a:extLst>
            </p:cNvPr>
            <p:cNvCxnSpPr>
              <a:cxnSpLocks/>
              <a:stCxn id="92" idx="1"/>
            </p:cNvCxnSpPr>
            <p:nvPr/>
          </p:nvCxnSpPr>
          <p:spPr>
            <a:xfrm flipH="1" flipV="1">
              <a:off x="8934314" y="5986783"/>
              <a:ext cx="527586" cy="1153"/>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grpSp>
      <p:grpSp>
        <p:nvGrpSpPr>
          <p:cNvPr id="109" name="Group 108">
            <a:extLst>
              <a:ext uri="{FF2B5EF4-FFF2-40B4-BE49-F238E27FC236}">
                <a16:creationId xmlns:a16="http://schemas.microsoft.com/office/drawing/2014/main" id="{49A4243A-0E7B-4962-BBFE-17D28E6D5F32}"/>
              </a:ext>
            </a:extLst>
          </p:cNvPr>
          <p:cNvGrpSpPr/>
          <p:nvPr/>
        </p:nvGrpSpPr>
        <p:grpSpPr>
          <a:xfrm>
            <a:off x="6031557" y="5121746"/>
            <a:ext cx="2916601" cy="1527584"/>
            <a:chOff x="6031557" y="5121746"/>
            <a:chExt cx="2916601" cy="1527584"/>
          </a:xfrm>
        </p:grpSpPr>
        <p:cxnSp>
          <p:nvCxnSpPr>
            <p:cNvPr id="87" name="Straight Arrow Connector 86">
              <a:extLst>
                <a:ext uri="{FF2B5EF4-FFF2-40B4-BE49-F238E27FC236}">
                  <a16:creationId xmlns:a16="http://schemas.microsoft.com/office/drawing/2014/main" id="{531EF261-7122-4CDF-B306-330987E1DB35}"/>
                </a:ext>
              </a:extLst>
            </p:cNvPr>
            <p:cNvCxnSpPr>
              <a:cxnSpLocks/>
            </p:cNvCxnSpPr>
            <p:nvPr/>
          </p:nvCxnSpPr>
          <p:spPr>
            <a:xfrm flipV="1">
              <a:off x="6388100" y="5121746"/>
              <a:ext cx="0" cy="2223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8" name="Picture 97">
              <a:extLst>
                <a:ext uri="{FF2B5EF4-FFF2-40B4-BE49-F238E27FC236}">
                  <a16:creationId xmlns:a16="http://schemas.microsoft.com/office/drawing/2014/main" id="{2C427B97-02FD-4A35-A19A-312E32F4483B}"/>
                </a:ext>
              </a:extLst>
            </p:cNvPr>
            <p:cNvPicPr>
              <a:picLocks noChangeAspect="1"/>
            </p:cNvPicPr>
            <p:nvPr/>
          </p:nvPicPr>
          <p:blipFill>
            <a:blip r:embed="rId7"/>
            <a:stretch>
              <a:fillRect/>
            </a:stretch>
          </p:blipFill>
          <p:spPr>
            <a:xfrm>
              <a:off x="6031557" y="5334000"/>
              <a:ext cx="2916601" cy="1315330"/>
            </a:xfrm>
            <a:prstGeom prst="rect">
              <a:avLst/>
            </a:prstGeom>
          </p:spPr>
        </p:pic>
      </p:grpSp>
    </p:spTree>
    <p:extLst>
      <p:ext uri="{BB962C8B-B14F-4D97-AF65-F5344CB8AC3E}">
        <p14:creationId xmlns:p14="http://schemas.microsoft.com/office/powerpoint/2010/main" val="357094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500"/>
                                        <p:tgtEl>
                                          <p:spTgt spid="10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wipe(left)">
                                      <p:cBhvr>
                                        <p:cTn id="15" dur="500"/>
                                        <p:tgtEl>
                                          <p:spTgt spid="10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randombar(horizontal)">
                                      <p:cBhvr>
                                        <p:cTn id="20" dur="500"/>
                                        <p:tgtEl>
                                          <p:spTgt spid="10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22" presetClass="entr" presetSubtype="2" fill="hold" nodeType="withEffect">
                                  <p:stCondLst>
                                    <p:cond delay="0"/>
                                  </p:stCondLst>
                                  <p:childTnLst>
                                    <p:set>
                                      <p:cBhvr>
                                        <p:cTn id="26" dur="1" fill="hold">
                                          <p:stCondLst>
                                            <p:cond delay="0"/>
                                          </p:stCondLst>
                                        </p:cTn>
                                        <p:tgtEl>
                                          <p:spTgt spid="103"/>
                                        </p:tgtEl>
                                        <p:attrNameLst>
                                          <p:attrName>style.visibility</p:attrName>
                                        </p:attrNameLst>
                                      </p:cBhvr>
                                      <p:to>
                                        <p:strVal val="visible"/>
                                      </p:to>
                                    </p:set>
                                    <p:animEffect transition="in" filter="wipe(right)">
                                      <p:cBhvr>
                                        <p:cTn id="27" dur="500"/>
                                        <p:tgtEl>
                                          <p:spTgt spid="10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03"/>
                                        </p:tgtEl>
                                        <p:attrNameLst>
                                          <p:attrName>style.visibility</p:attrName>
                                        </p:attrNameLst>
                                      </p:cBhvr>
                                      <p:to>
                                        <p:strVal val="hidden"/>
                                      </p:to>
                                    </p:set>
                                  </p:childTnLst>
                                </p:cTn>
                              </p:par>
                              <p:par>
                                <p:cTn id="32" presetID="22" presetClass="entr" presetSubtype="2" fill="hold" nodeType="withEffect">
                                  <p:stCondLst>
                                    <p:cond delay="0"/>
                                  </p:stCondLst>
                                  <p:childTnLst>
                                    <p:set>
                                      <p:cBhvr>
                                        <p:cTn id="33" dur="1" fill="hold">
                                          <p:stCondLst>
                                            <p:cond delay="0"/>
                                          </p:stCondLst>
                                        </p:cTn>
                                        <p:tgtEl>
                                          <p:spTgt spid="107"/>
                                        </p:tgtEl>
                                        <p:attrNameLst>
                                          <p:attrName>style.visibility</p:attrName>
                                        </p:attrNameLst>
                                      </p:cBhvr>
                                      <p:to>
                                        <p:strVal val="visible"/>
                                      </p:to>
                                    </p:set>
                                    <p:animEffect transition="in" filter="wipe(right)">
                                      <p:cBhvr>
                                        <p:cTn id="34" dur="500"/>
                                        <p:tgtEl>
                                          <p:spTgt spid="10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5321300" y="935349"/>
            <a:ext cx="55626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Diagnostics</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a:solidFill>
                  <a:srgbClr val="008380"/>
                </a:solidFill>
                <a:latin typeface="Bosch Sans Bold" panose="020B0704020202020204" pitchFamily="34" charset="0"/>
                <a:cs typeface="Arial"/>
              </a:rPr>
              <a:t>UDS - Services</a:t>
            </a: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16</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graphicFrame>
        <p:nvGraphicFramePr>
          <p:cNvPr id="5" name="Table 5">
            <a:extLst>
              <a:ext uri="{FF2B5EF4-FFF2-40B4-BE49-F238E27FC236}">
                <a16:creationId xmlns:a16="http://schemas.microsoft.com/office/drawing/2014/main" id="{09DDD6F7-C80A-4539-B566-40A08760F455}"/>
              </a:ext>
            </a:extLst>
          </p:cNvPr>
          <p:cNvGraphicFramePr>
            <a:graphicFrameLocks noGrp="1"/>
          </p:cNvGraphicFramePr>
          <p:nvPr>
            <p:extLst>
              <p:ext uri="{D42A27DB-BD31-4B8C-83A1-F6EECF244321}">
                <p14:modId xmlns:p14="http://schemas.microsoft.com/office/powerpoint/2010/main" val="1810884837"/>
              </p:ext>
            </p:extLst>
          </p:nvPr>
        </p:nvGraphicFramePr>
        <p:xfrm>
          <a:off x="1193800" y="1706225"/>
          <a:ext cx="6261100" cy="2499360"/>
        </p:xfrm>
        <a:graphic>
          <a:graphicData uri="http://schemas.openxmlformats.org/drawingml/2006/table">
            <a:tbl>
              <a:tblPr firstRow="1" bandRow="1">
                <a:tableStyleId>{5C22544A-7EE6-4342-B048-85BDC9FD1C3A}</a:tableStyleId>
              </a:tblPr>
              <a:tblGrid>
                <a:gridCol w="1937578">
                  <a:extLst>
                    <a:ext uri="{9D8B030D-6E8A-4147-A177-3AD203B41FA5}">
                      <a16:colId xmlns:a16="http://schemas.microsoft.com/office/drawing/2014/main" val="167980125"/>
                    </a:ext>
                  </a:extLst>
                </a:gridCol>
                <a:gridCol w="4323522">
                  <a:extLst>
                    <a:ext uri="{9D8B030D-6E8A-4147-A177-3AD203B41FA5}">
                      <a16:colId xmlns:a16="http://schemas.microsoft.com/office/drawing/2014/main" val="1537743590"/>
                    </a:ext>
                  </a:extLst>
                </a:gridCol>
              </a:tblGrid>
              <a:tr h="0">
                <a:tc>
                  <a:txBody>
                    <a:bodyPr/>
                    <a:lstStyle/>
                    <a:p>
                      <a:pPr algn="ctr"/>
                      <a:r>
                        <a:rPr lang="en-GB" sz="700" dirty="0"/>
                        <a:t>Service</a:t>
                      </a:r>
                    </a:p>
                  </a:txBody>
                  <a:tcPr/>
                </a:tc>
                <a:tc>
                  <a:txBody>
                    <a:bodyPr/>
                    <a:lstStyle/>
                    <a:p>
                      <a:pPr algn="ctr"/>
                      <a:r>
                        <a:rPr lang="en-GB" sz="700" dirty="0"/>
                        <a:t>Description</a:t>
                      </a:r>
                    </a:p>
                  </a:txBody>
                  <a:tcPr/>
                </a:tc>
                <a:extLst>
                  <a:ext uri="{0D108BD9-81ED-4DB2-BD59-A6C34878D82A}">
                    <a16:rowId xmlns:a16="http://schemas.microsoft.com/office/drawing/2014/main" val="4021527500"/>
                  </a:ext>
                </a:extLst>
              </a:tr>
              <a:tr h="0">
                <a:tc>
                  <a:txBody>
                    <a:bodyPr/>
                    <a:lstStyle/>
                    <a:p>
                      <a:pPr algn="l"/>
                      <a:r>
                        <a:rPr lang="en-GB" sz="700" dirty="0" err="1"/>
                        <a:t>DiagnosticSessionControl</a:t>
                      </a:r>
                      <a:r>
                        <a:rPr lang="en-GB" sz="700" dirty="0"/>
                        <a:t> (0x10)</a:t>
                      </a:r>
                    </a:p>
                  </a:txBody>
                  <a:tcPr/>
                </a:tc>
                <a:tc>
                  <a:txBody>
                    <a:bodyPr/>
                    <a:lstStyle/>
                    <a:p>
                      <a:pPr algn="l"/>
                      <a:r>
                        <a:rPr lang="en-US" sz="700" dirty="0"/>
                        <a:t>The client requests to control a diagnostic session with a server(s).</a:t>
                      </a:r>
                      <a:endParaRPr lang="en-GB" sz="700" dirty="0"/>
                    </a:p>
                  </a:txBody>
                  <a:tcPr/>
                </a:tc>
                <a:extLst>
                  <a:ext uri="{0D108BD9-81ED-4DB2-BD59-A6C34878D82A}">
                    <a16:rowId xmlns:a16="http://schemas.microsoft.com/office/drawing/2014/main" val="1743046932"/>
                  </a:ext>
                </a:extLst>
              </a:tr>
              <a:tr h="0">
                <a:tc>
                  <a:txBody>
                    <a:bodyPr/>
                    <a:lstStyle/>
                    <a:p>
                      <a:pPr algn="l"/>
                      <a:r>
                        <a:rPr lang="en-GB" sz="700" dirty="0" err="1"/>
                        <a:t>ECUReset</a:t>
                      </a:r>
                      <a:r>
                        <a:rPr lang="en-GB" sz="700" dirty="0"/>
                        <a:t> (0x11)</a:t>
                      </a:r>
                    </a:p>
                  </a:txBody>
                  <a:tcPr/>
                </a:tc>
                <a:tc>
                  <a:txBody>
                    <a:bodyPr/>
                    <a:lstStyle/>
                    <a:p>
                      <a:pPr algn="l"/>
                      <a:r>
                        <a:rPr lang="en-US" sz="700" dirty="0"/>
                        <a:t>The client forces the server(s) to perform a reset.</a:t>
                      </a:r>
                      <a:endParaRPr lang="en-GB" sz="700" dirty="0"/>
                    </a:p>
                  </a:txBody>
                  <a:tcPr/>
                </a:tc>
                <a:extLst>
                  <a:ext uri="{0D108BD9-81ED-4DB2-BD59-A6C34878D82A}">
                    <a16:rowId xmlns:a16="http://schemas.microsoft.com/office/drawing/2014/main" val="2686321811"/>
                  </a:ext>
                </a:extLst>
              </a:tr>
              <a:tr h="0">
                <a:tc>
                  <a:txBody>
                    <a:bodyPr/>
                    <a:lstStyle/>
                    <a:p>
                      <a:pPr algn="l"/>
                      <a:r>
                        <a:rPr lang="en-GB" sz="700" dirty="0" err="1"/>
                        <a:t>SecurityAccess</a:t>
                      </a:r>
                      <a:r>
                        <a:rPr lang="en-GB" sz="700" dirty="0"/>
                        <a:t> (0x27)</a:t>
                      </a:r>
                    </a:p>
                  </a:txBody>
                  <a:tcPr/>
                </a:tc>
                <a:tc>
                  <a:txBody>
                    <a:bodyPr/>
                    <a:lstStyle/>
                    <a:p>
                      <a:pPr algn="l"/>
                      <a:r>
                        <a:rPr lang="en-US" sz="700" dirty="0"/>
                        <a:t>The client requests to unlock a secured server(s).</a:t>
                      </a:r>
                      <a:endParaRPr lang="en-GB" sz="700" dirty="0"/>
                    </a:p>
                  </a:txBody>
                  <a:tcPr/>
                </a:tc>
                <a:extLst>
                  <a:ext uri="{0D108BD9-81ED-4DB2-BD59-A6C34878D82A}">
                    <a16:rowId xmlns:a16="http://schemas.microsoft.com/office/drawing/2014/main" val="2265128838"/>
                  </a:ext>
                </a:extLst>
              </a:tr>
              <a:tr h="165311">
                <a:tc>
                  <a:txBody>
                    <a:bodyPr/>
                    <a:lstStyle/>
                    <a:p>
                      <a:pPr algn="l"/>
                      <a:r>
                        <a:rPr lang="en-GB" sz="700" dirty="0" err="1"/>
                        <a:t>CommunicationControl</a:t>
                      </a:r>
                      <a:r>
                        <a:rPr lang="en-GB" sz="700" dirty="0"/>
                        <a:t> (0x28)</a:t>
                      </a:r>
                    </a:p>
                  </a:txBody>
                  <a:tcPr/>
                </a:tc>
                <a:tc>
                  <a:txBody>
                    <a:bodyPr/>
                    <a:lstStyle/>
                    <a:p>
                      <a:pPr algn="l"/>
                      <a:r>
                        <a:rPr lang="en-US" sz="700" dirty="0"/>
                        <a:t>The client controls the setting of communication parameters in the server (e.g., communication </a:t>
                      </a:r>
                      <a:r>
                        <a:rPr lang="en-US" sz="700" dirty="0" err="1"/>
                        <a:t>baudrate</a:t>
                      </a:r>
                      <a:r>
                        <a:rPr lang="en-US" sz="700" dirty="0"/>
                        <a:t>).</a:t>
                      </a:r>
                    </a:p>
                    <a:p>
                      <a:pPr algn="l"/>
                      <a:endParaRPr lang="en-GB" sz="700" dirty="0"/>
                    </a:p>
                  </a:txBody>
                  <a:tcPr/>
                </a:tc>
                <a:extLst>
                  <a:ext uri="{0D108BD9-81ED-4DB2-BD59-A6C34878D82A}">
                    <a16:rowId xmlns:a16="http://schemas.microsoft.com/office/drawing/2014/main" val="3018122019"/>
                  </a:ext>
                </a:extLst>
              </a:tr>
              <a:tr h="165311">
                <a:tc>
                  <a:txBody>
                    <a:bodyPr/>
                    <a:lstStyle/>
                    <a:p>
                      <a:pPr algn="l"/>
                      <a:r>
                        <a:rPr lang="en-US" sz="800" dirty="0"/>
                        <a:t>Authentication(0x29)</a:t>
                      </a:r>
                      <a:endParaRPr lang="en-GB" sz="700" dirty="0"/>
                    </a:p>
                  </a:txBody>
                  <a:tcPr/>
                </a:tc>
                <a:tc>
                  <a:txBody>
                    <a:bodyPr/>
                    <a:lstStyle/>
                    <a:p>
                      <a:pPr algn="l"/>
                      <a:r>
                        <a:rPr lang="en-US" sz="800" dirty="0"/>
                        <a:t>more modern methods of authentication than are permitted by the Security Access (0x27) service</a:t>
                      </a:r>
                      <a:endParaRPr lang="en-GB" sz="700" dirty="0"/>
                    </a:p>
                  </a:txBody>
                  <a:tcPr/>
                </a:tc>
                <a:extLst>
                  <a:ext uri="{0D108BD9-81ED-4DB2-BD59-A6C34878D82A}">
                    <a16:rowId xmlns:a16="http://schemas.microsoft.com/office/drawing/2014/main" val="3160765240"/>
                  </a:ext>
                </a:extLst>
              </a:tr>
              <a:tr h="0">
                <a:tc>
                  <a:txBody>
                    <a:bodyPr/>
                    <a:lstStyle/>
                    <a:p>
                      <a:pPr algn="l"/>
                      <a:r>
                        <a:rPr lang="en-GB" sz="700" dirty="0" err="1"/>
                        <a:t>TesterPresent</a:t>
                      </a:r>
                      <a:r>
                        <a:rPr lang="en-GB" sz="700" dirty="0"/>
                        <a:t> (0x3E)</a:t>
                      </a:r>
                    </a:p>
                  </a:txBody>
                  <a:tcPr/>
                </a:tc>
                <a:tc>
                  <a:txBody>
                    <a:bodyPr/>
                    <a:lstStyle/>
                    <a:p>
                      <a:pPr algn="l"/>
                      <a:r>
                        <a:rPr lang="en-US" sz="700" dirty="0"/>
                        <a:t>The client indicates to the server(s) that it is still present.</a:t>
                      </a:r>
                      <a:endParaRPr lang="en-GB" sz="700" dirty="0"/>
                    </a:p>
                  </a:txBody>
                  <a:tcPr/>
                </a:tc>
                <a:extLst>
                  <a:ext uri="{0D108BD9-81ED-4DB2-BD59-A6C34878D82A}">
                    <a16:rowId xmlns:a16="http://schemas.microsoft.com/office/drawing/2014/main" val="3884247307"/>
                  </a:ext>
                </a:extLst>
              </a:tr>
              <a:tr h="165311">
                <a:tc>
                  <a:txBody>
                    <a:bodyPr/>
                    <a:lstStyle/>
                    <a:p>
                      <a:pPr algn="l"/>
                      <a:r>
                        <a:rPr lang="en-GB" sz="700" dirty="0" err="1"/>
                        <a:t>AccessTimingParameter</a:t>
                      </a:r>
                      <a:r>
                        <a:rPr lang="en-GB" sz="700" dirty="0"/>
                        <a:t> (0x83)</a:t>
                      </a:r>
                    </a:p>
                  </a:txBody>
                  <a:tcPr/>
                </a:tc>
                <a:tc>
                  <a:txBody>
                    <a:bodyPr/>
                    <a:lstStyle/>
                    <a:p>
                      <a:pPr algn="l"/>
                      <a:r>
                        <a:rPr lang="en-US" sz="700" dirty="0"/>
                        <a:t>The client uses this service to read/modify the timing parameters for an active communication.</a:t>
                      </a:r>
                      <a:endParaRPr lang="en-GB" sz="700" dirty="0"/>
                    </a:p>
                  </a:txBody>
                  <a:tcPr/>
                </a:tc>
                <a:extLst>
                  <a:ext uri="{0D108BD9-81ED-4DB2-BD59-A6C34878D82A}">
                    <a16:rowId xmlns:a16="http://schemas.microsoft.com/office/drawing/2014/main" val="1490783497"/>
                  </a:ext>
                </a:extLst>
              </a:tr>
              <a:tr h="165311">
                <a:tc>
                  <a:txBody>
                    <a:bodyPr/>
                    <a:lstStyle/>
                    <a:p>
                      <a:pPr algn="l"/>
                      <a:r>
                        <a:rPr lang="en-GB" sz="700" dirty="0" err="1"/>
                        <a:t>SecuredDataTransmission</a:t>
                      </a:r>
                      <a:r>
                        <a:rPr lang="en-GB" sz="700" dirty="0"/>
                        <a:t> (0x84)</a:t>
                      </a:r>
                    </a:p>
                  </a:txBody>
                  <a:tcPr/>
                </a:tc>
                <a:tc>
                  <a:txBody>
                    <a:bodyPr/>
                    <a:lstStyle/>
                    <a:p>
                      <a:pPr algn="l"/>
                      <a:r>
                        <a:rPr lang="en-US" sz="700" dirty="0"/>
                        <a:t>The client uses this service to perform data transmission with an extended data link security.</a:t>
                      </a:r>
                      <a:endParaRPr lang="en-GB" sz="700" dirty="0"/>
                    </a:p>
                  </a:txBody>
                  <a:tcPr/>
                </a:tc>
                <a:extLst>
                  <a:ext uri="{0D108BD9-81ED-4DB2-BD59-A6C34878D82A}">
                    <a16:rowId xmlns:a16="http://schemas.microsoft.com/office/drawing/2014/main" val="4037495869"/>
                  </a:ext>
                </a:extLst>
              </a:tr>
              <a:tr h="0">
                <a:tc>
                  <a:txBody>
                    <a:bodyPr/>
                    <a:lstStyle/>
                    <a:p>
                      <a:pPr algn="l"/>
                      <a:r>
                        <a:rPr lang="en-GB" sz="700" dirty="0" err="1"/>
                        <a:t>ControlDTCSetting</a:t>
                      </a:r>
                      <a:r>
                        <a:rPr lang="en-GB" sz="700" dirty="0"/>
                        <a:t> (0x85)</a:t>
                      </a:r>
                    </a:p>
                  </a:txBody>
                  <a:tcPr/>
                </a:tc>
                <a:tc>
                  <a:txBody>
                    <a:bodyPr/>
                    <a:lstStyle/>
                    <a:p>
                      <a:pPr algn="l"/>
                      <a:r>
                        <a:rPr lang="en-US" sz="700" dirty="0"/>
                        <a:t>The client controls the setting of DTCs in the server.</a:t>
                      </a:r>
                      <a:endParaRPr lang="en-GB" sz="700" dirty="0"/>
                    </a:p>
                  </a:txBody>
                  <a:tcPr/>
                </a:tc>
                <a:extLst>
                  <a:ext uri="{0D108BD9-81ED-4DB2-BD59-A6C34878D82A}">
                    <a16:rowId xmlns:a16="http://schemas.microsoft.com/office/drawing/2014/main" val="4019000813"/>
                  </a:ext>
                </a:extLst>
              </a:tr>
              <a:tr h="0">
                <a:tc>
                  <a:txBody>
                    <a:bodyPr/>
                    <a:lstStyle/>
                    <a:p>
                      <a:pPr algn="l"/>
                      <a:r>
                        <a:rPr lang="en-GB" sz="700" dirty="0" err="1"/>
                        <a:t>ResponseOnEvent</a:t>
                      </a:r>
                      <a:r>
                        <a:rPr lang="en-GB" sz="700" dirty="0"/>
                        <a:t> (0x86)</a:t>
                      </a:r>
                    </a:p>
                  </a:txBody>
                  <a:tcPr/>
                </a:tc>
                <a:tc>
                  <a:txBody>
                    <a:bodyPr/>
                    <a:lstStyle/>
                    <a:p>
                      <a:pPr algn="l"/>
                      <a:r>
                        <a:rPr lang="en-US" sz="700" dirty="0"/>
                        <a:t>The client requests to setup and/or control an event mechanism in the server.</a:t>
                      </a:r>
                      <a:endParaRPr lang="en-GB" sz="700" dirty="0"/>
                    </a:p>
                  </a:txBody>
                  <a:tcPr/>
                </a:tc>
                <a:extLst>
                  <a:ext uri="{0D108BD9-81ED-4DB2-BD59-A6C34878D82A}">
                    <a16:rowId xmlns:a16="http://schemas.microsoft.com/office/drawing/2014/main" val="1846774995"/>
                  </a:ext>
                </a:extLst>
              </a:tr>
              <a:tr h="0">
                <a:tc>
                  <a:txBody>
                    <a:bodyPr/>
                    <a:lstStyle/>
                    <a:p>
                      <a:pPr algn="l"/>
                      <a:r>
                        <a:rPr lang="en-GB" sz="700" dirty="0" err="1"/>
                        <a:t>LinkControl</a:t>
                      </a:r>
                      <a:r>
                        <a:rPr lang="en-GB" sz="700" dirty="0"/>
                        <a:t> (0x87)</a:t>
                      </a:r>
                    </a:p>
                  </a:txBody>
                  <a:tcPr/>
                </a:tc>
                <a:tc>
                  <a:txBody>
                    <a:bodyPr/>
                    <a:lstStyle/>
                    <a:p>
                      <a:pPr algn="l"/>
                      <a:r>
                        <a:rPr lang="en-US" sz="700" dirty="0"/>
                        <a:t>The client requests control of the communication </a:t>
                      </a:r>
                      <a:r>
                        <a:rPr lang="en-US" sz="700" dirty="0" err="1"/>
                        <a:t>baudrate</a:t>
                      </a:r>
                      <a:endParaRPr lang="en-GB" sz="700" dirty="0"/>
                    </a:p>
                  </a:txBody>
                  <a:tcPr/>
                </a:tc>
                <a:extLst>
                  <a:ext uri="{0D108BD9-81ED-4DB2-BD59-A6C34878D82A}">
                    <a16:rowId xmlns:a16="http://schemas.microsoft.com/office/drawing/2014/main" val="2688861986"/>
                  </a:ext>
                </a:extLst>
              </a:tr>
            </a:tbl>
          </a:graphicData>
        </a:graphic>
      </p:graphicFrame>
      <p:sp>
        <p:nvSpPr>
          <p:cNvPr id="18" name="TextBox 17">
            <a:extLst>
              <a:ext uri="{FF2B5EF4-FFF2-40B4-BE49-F238E27FC236}">
                <a16:creationId xmlns:a16="http://schemas.microsoft.com/office/drawing/2014/main" id="{CEAFE4D1-1434-4A32-BAE4-68B7647748AE}"/>
              </a:ext>
            </a:extLst>
          </p:cNvPr>
          <p:cNvSpPr txBox="1"/>
          <p:nvPr/>
        </p:nvSpPr>
        <p:spPr>
          <a:xfrm>
            <a:off x="1130300" y="1447800"/>
            <a:ext cx="4343400" cy="246221"/>
          </a:xfrm>
          <a:prstGeom prst="rect">
            <a:avLst/>
          </a:prstGeom>
          <a:noFill/>
        </p:spPr>
        <p:txBody>
          <a:bodyPr wrap="square" rtlCol="0">
            <a:spAutoFit/>
          </a:bodyPr>
          <a:lstStyle/>
          <a:p>
            <a:r>
              <a:rPr lang="en-US" sz="1000" dirty="0">
                <a:latin typeface="Bosch Sans Bold" panose="020B0704020202020204" pitchFamily="34" charset="0"/>
              </a:rPr>
              <a:t>Diagnostic and Communication Management functional unit</a:t>
            </a:r>
          </a:p>
        </p:txBody>
      </p:sp>
      <p:sp>
        <p:nvSpPr>
          <p:cNvPr id="33" name="TextBox 32">
            <a:extLst>
              <a:ext uri="{FF2B5EF4-FFF2-40B4-BE49-F238E27FC236}">
                <a16:creationId xmlns:a16="http://schemas.microsoft.com/office/drawing/2014/main" id="{64274AFE-F08F-40ED-ADFE-A0A3C557C546}"/>
              </a:ext>
            </a:extLst>
          </p:cNvPr>
          <p:cNvSpPr txBox="1"/>
          <p:nvPr/>
        </p:nvSpPr>
        <p:spPr>
          <a:xfrm>
            <a:off x="1130300" y="4535984"/>
            <a:ext cx="4343400" cy="246221"/>
          </a:xfrm>
          <a:prstGeom prst="rect">
            <a:avLst/>
          </a:prstGeom>
          <a:noFill/>
        </p:spPr>
        <p:txBody>
          <a:bodyPr wrap="square" rtlCol="0">
            <a:spAutoFit/>
          </a:bodyPr>
          <a:lstStyle/>
          <a:p>
            <a:r>
              <a:rPr lang="en-US" sz="1000" dirty="0">
                <a:latin typeface="Bosch Sans Bold" panose="020B0704020202020204" pitchFamily="34" charset="0"/>
              </a:rPr>
              <a:t>Upload Download functional unit</a:t>
            </a:r>
          </a:p>
        </p:txBody>
      </p:sp>
      <p:graphicFrame>
        <p:nvGraphicFramePr>
          <p:cNvPr id="34" name="Table 5">
            <a:extLst>
              <a:ext uri="{FF2B5EF4-FFF2-40B4-BE49-F238E27FC236}">
                <a16:creationId xmlns:a16="http://schemas.microsoft.com/office/drawing/2014/main" id="{42180462-8984-416F-91A7-DDF76A6DEE3A}"/>
              </a:ext>
            </a:extLst>
          </p:cNvPr>
          <p:cNvGraphicFramePr>
            <a:graphicFrameLocks noGrp="1"/>
          </p:cNvGraphicFramePr>
          <p:nvPr>
            <p:extLst>
              <p:ext uri="{D42A27DB-BD31-4B8C-83A1-F6EECF244321}">
                <p14:modId xmlns:p14="http://schemas.microsoft.com/office/powerpoint/2010/main" val="1784512909"/>
              </p:ext>
            </p:extLst>
          </p:nvPr>
        </p:nvGraphicFramePr>
        <p:xfrm>
          <a:off x="1193800" y="4777905"/>
          <a:ext cx="6261100" cy="1295400"/>
        </p:xfrm>
        <a:graphic>
          <a:graphicData uri="http://schemas.openxmlformats.org/drawingml/2006/table">
            <a:tbl>
              <a:tblPr firstRow="1" bandRow="1">
                <a:tableStyleId>{5C22544A-7EE6-4342-B048-85BDC9FD1C3A}</a:tableStyleId>
              </a:tblPr>
              <a:tblGrid>
                <a:gridCol w="1937578">
                  <a:extLst>
                    <a:ext uri="{9D8B030D-6E8A-4147-A177-3AD203B41FA5}">
                      <a16:colId xmlns:a16="http://schemas.microsoft.com/office/drawing/2014/main" val="167980125"/>
                    </a:ext>
                  </a:extLst>
                </a:gridCol>
                <a:gridCol w="4323522">
                  <a:extLst>
                    <a:ext uri="{9D8B030D-6E8A-4147-A177-3AD203B41FA5}">
                      <a16:colId xmlns:a16="http://schemas.microsoft.com/office/drawing/2014/main" val="1537743590"/>
                    </a:ext>
                  </a:extLst>
                </a:gridCol>
              </a:tblGrid>
              <a:tr h="0">
                <a:tc>
                  <a:txBody>
                    <a:bodyPr/>
                    <a:lstStyle/>
                    <a:p>
                      <a:pPr algn="ctr"/>
                      <a:r>
                        <a:rPr lang="en-GB" sz="700" dirty="0"/>
                        <a:t>Service</a:t>
                      </a:r>
                    </a:p>
                  </a:txBody>
                  <a:tcPr/>
                </a:tc>
                <a:tc>
                  <a:txBody>
                    <a:bodyPr/>
                    <a:lstStyle/>
                    <a:p>
                      <a:pPr algn="ctr"/>
                      <a:r>
                        <a:rPr lang="en-GB" sz="700" dirty="0"/>
                        <a:t>Description</a:t>
                      </a:r>
                    </a:p>
                  </a:txBody>
                  <a:tcPr/>
                </a:tc>
                <a:extLst>
                  <a:ext uri="{0D108BD9-81ED-4DB2-BD59-A6C34878D82A}">
                    <a16:rowId xmlns:a16="http://schemas.microsoft.com/office/drawing/2014/main" val="4021527500"/>
                  </a:ext>
                </a:extLst>
              </a:tr>
              <a:tr h="0">
                <a:tc>
                  <a:txBody>
                    <a:bodyPr/>
                    <a:lstStyle/>
                    <a:p>
                      <a:pPr algn="l"/>
                      <a:r>
                        <a:rPr lang="en-GB" sz="700" dirty="0" err="1"/>
                        <a:t>RequestDownload</a:t>
                      </a:r>
                      <a:r>
                        <a:rPr lang="en-GB" sz="700" dirty="0"/>
                        <a:t> (0x34)</a:t>
                      </a:r>
                    </a:p>
                  </a:txBody>
                  <a:tcPr/>
                </a:tc>
                <a:tc>
                  <a:txBody>
                    <a:bodyPr/>
                    <a:lstStyle/>
                    <a:p>
                      <a:pPr algn="l"/>
                      <a:r>
                        <a:rPr lang="en-US" sz="700" dirty="0"/>
                        <a:t>The client requests the negotiation of a data transfer from the client to the server.</a:t>
                      </a:r>
                      <a:endParaRPr lang="en-GB" sz="700" dirty="0"/>
                    </a:p>
                  </a:txBody>
                  <a:tcPr/>
                </a:tc>
                <a:extLst>
                  <a:ext uri="{0D108BD9-81ED-4DB2-BD59-A6C34878D82A}">
                    <a16:rowId xmlns:a16="http://schemas.microsoft.com/office/drawing/2014/main" val="1743046932"/>
                  </a:ext>
                </a:extLst>
              </a:tr>
              <a:tr h="0">
                <a:tc>
                  <a:txBody>
                    <a:bodyPr/>
                    <a:lstStyle/>
                    <a:p>
                      <a:pPr algn="l"/>
                      <a:r>
                        <a:rPr lang="en-GB" sz="700" dirty="0" err="1"/>
                        <a:t>RequestUpload</a:t>
                      </a:r>
                      <a:r>
                        <a:rPr lang="en-GB" sz="700" dirty="0"/>
                        <a:t> (0x35)</a:t>
                      </a:r>
                    </a:p>
                  </a:txBody>
                  <a:tcPr/>
                </a:tc>
                <a:tc>
                  <a:txBody>
                    <a:bodyPr/>
                    <a:lstStyle/>
                    <a:p>
                      <a:pPr algn="l"/>
                      <a:r>
                        <a:rPr lang="en-US" sz="700" dirty="0"/>
                        <a:t>The client requests the negotiation of a data transfer from the server to the client.</a:t>
                      </a:r>
                      <a:endParaRPr lang="en-GB" sz="700" dirty="0"/>
                    </a:p>
                  </a:txBody>
                  <a:tcPr/>
                </a:tc>
                <a:extLst>
                  <a:ext uri="{0D108BD9-81ED-4DB2-BD59-A6C34878D82A}">
                    <a16:rowId xmlns:a16="http://schemas.microsoft.com/office/drawing/2014/main" val="2686321811"/>
                  </a:ext>
                </a:extLst>
              </a:tr>
              <a:tr h="0">
                <a:tc>
                  <a:txBody>
                    <a:bodyPr/>
                    <a:lstStyle/>
                    <a:p>
                      <a:pPr algn="l"/>
                      <a:r>
                        <a:rPr lang="en-GB" sz="700" dirty="0" err="1"/>
                        <a:t>TransferData</a:t>
                      </a:r>
                      <a:r>
                        <a:rPr lang="en-GB" sz="700" dirty="0"/>
                        <a:t> (0x36)</a:t>
                      </a:r>
                    </a:p>
                  </a:txBody>
                  <a:tcPr/>
                </a:tc>
                <a:tc>
                  <a:txBody>
                    <a:bodyPr/>
                    <a:lstStyle/>
                    <a:p>
                      <a:pPr algn="l"/>
                      <a:r>
                        <a:rPr lang="en-US" sz="700" dirty="0"/>
                        <a:t>The client transmits data to the server (download) or requests data from the server</a:t>
                      </a:r>
                    </a:p>
                    <a:p>
                      <a:pPr algn="l"/>
                      <a:r>
                        <a:rPr lang="en-US" sz="700" dirty="0"/>
                        <a:t>(upload).</a:t>
                      </a:r>
                      <a:endParaRPr lang="en-GB" sz="700" dirty="0"/>
                    </a:p>
                  </a:txBody>
                  <a:tcPr/>
                </a:tc>
                <a:extLst>
                  <a:ext uri="{0D108BD9-81ED-4DB2-BD59-A6C34878D82A}">
                    <a16:rowId xmlns:a16="http://schemas.microsoft.com/office/drawing/2014/main" val="3553546968"/>
                  </a:ext>
                </a:extLst>
              </a:tr>
              <a:tr h="0">
                <a:tc>
                  <a:txBody>
                    <a:bodyPr/>
                    <a:lstStyle/>
                    <a:p>
                      <a:pPr algn="l"/>
                      <a:r>
                        <a:rPr lang="en-GB" sz="700" dirty="0" err="1"/>
                        <a:t>RequestTransferExit</a:t>
                      </a:r>
                      <a:r>
                        <a:rPr lang="en-GB" sz="700" dirty="0"/>
                        <a:t> (0x37)</a:t>
                      </a:r>
                    </a:p>
                  </a:txBody>
                  <a:tcPr/>
                </a:tc>
                <a:tc>
                  <a:txBody>
                    <a:bodyPr/>
                    <a:lstStyle/>
                    <a:p>
                      <a:pPr algn="l"/>
                      <a:r>
                        <a:rPr lang="en-US" sz="700" dirty="0"/>
                        <a:t>The client requests the termination of a data transfer.</a:t>
                      </a:r>
                      <a:endParaRPr lang="en-GB" sz="700" dirty="0"/>
                    </a:p>
                  </a:txBody>
                  <a:tcPr/>
                </a:tc>
                <a:extLst>
                  <a:ext uri="{0D108BD9-81ED-4DB2-BD59-A6C34878D82A}">
                    <a16:rowId xmlns:a16="http://schemas.microsoft.com/office/drawing/2014/main" val="3368232501"/>
                  </a:ext>
                </a:extLst>
              </a:tr>
              <a:tr h="0">
                <a:tc>
                  <a:txBody>
                    <a:bodyPr/>
                    <a:lstStyle/>
                    <a:p>
                      <a:pPr algn="l"/>
                      <a:r>
                        <a:rPr lang="en-GB" sz="700" dirty="0" err="1"/>
                        <a:t>RequestFileTransfer</a:t>
                      </a:r>
                      <a:r>
                        <a:rPr lang="en-GB" sz="700" dirty="0"/>
                        <a:t> (0x38)</a:t>
                      </a:r>
                    </a:p>
                  </a:txBody>
                  <a:tcPr/>
                </a:tc>
                <a:tc>
                  <a:txBody>
                    <a:bodyPr/>
                    <a:lstStyle/>
                    <a:p>
                      <a:pPr algn="l"/>
                      <a:r>
                        <a:rPr lang="en-US" sz="700" dirty="0"/>
                        <a:t>The client requests the negotiation of a file transfer between server and client.</a:t>
                      </a:r>
                      <a:endParaRPr lang="en-GB" sz="700" dirty="0"/>
                    </a:p>
                  </a:txBody>
                  <a:tcPr/>
                </a:tc>
                <a:extLst>
                  <a:ext uri="{0D108BD9-81ED-4DB2-BD59-A6C34878D82A}">
                    <a16:rowId xmlns:a16="http://schemas.microsoft.com/office/drawing/2014/main" val="457422841"/>
                  </a:ext>
                </a:extLst>
              </a:tr>
            </a:tbl>
          </a:graphicData>
        </a:graphic>
      </p:graphicFrame>
    </p:spTree>
    <p:extLst>
      <p:ext uri="{BB962C8B-B14F-4D97-AF65-F5344CB8AC3E}">
        <p14:creationId xmlns:p14="http://schemas.microsoft.com/office/powerpoint/2010/main" val="3533888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5321300" y="935349"/>
            <a:ext cx="55626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Diagnostics</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a:solidFill>
                  <a:srgbClr val="008380"/>
                </a:solidFill>
                <a:latin typeface="Bosch Sans Bold" panose="020B0704020202020204" pitchFamily="34" charset="0"/>
                <a:cs typeface="Arial"/>
              </a:rPr>
              <a:t>UDS - Services</a:t>
            </a: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17</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graphicFrame>
        <p:nvGraphicFramePr>
          <p:cNvPr id="25" name="Table 5">
            <a:extLst>
              <a:ext uri="{FF2B5EF4-FFF2-40B4-BE49-F238E27FC236}">
                <a16:creationId xmlns:a16="http://schemas.microsoft.com/office/drawing/2014/main" id="{C651EA48-356A-4E8E-8469-90DAEC9B0D33}"/>
              </a:ext>
            </a:extLst>
          </p:cNvPr>
          <p:cNvGraphicFramePr>
            <a:graphicFrameLocks noGrp="1"/>
          </p:cNvGraphicFramePr>
          <p:nvPr>
            <p:extLst>
              <p:ext uri="{D42A27DB-BD31-4B8C-83A1-F6EECF244321}">
                <p14:modId xmlns:p14="http://schemas.microsoft.com/office/powerpoint/2010/main" val="3911005060"/>
              </p:ext>
            </p:extLst>
          </p:nvPr>
        </p:nvGraphicFramePr>
        <p:xfrm>
          <a:off x="1435100" y="1720225"/>
          <a:ext cx="6096000" cy="1805402"/>
        </p:xfrm>
        <a:graphic>
          <a:graphicData uri="http://schemas.openxmlformats.org/drawingml/2006/table">
            <a:tbl>
              <a:tblPr firstRow="1" bandRow="1">
                <a:tableStyleId>{5C22544A-7EE6-4342-B048-85BDC9FD1C3A}</a:tableStyleId>
              </a:tblPr>
              <a:tblGrid>
                <a:gridCol w="1886486">
                  <a:extLst>
                    <a:ext uri="{9D8B030D-6E8A-4147-A177-3AD203B41FA5}">
                      <a16:colId xmlns:a16="http://schemas.microsoft.com/office/drawing/2014/main" val="167980125"/>
                    </a:ext>
                  </a:extLst>
                </a:gridCol>
                <a:gridCol w="4209514">
                  <a:extLst>
                    <a:ext uri="{9D8B030D-6E8A-4147-A177-3AD203B41FA5}">
                      <a16:colId xmlns:a16="http://schemas.microsoft.com/office/drawing/2014/main" val="1537743590"/>
                    </a:ext>
                  </a:extLst>
                </a:gridCol>
              </a:tblGrid>
              <a:tr h="198900">
                <a:tc>
                  <a:txBody>
                    <a:bodyPr/>
                    <a:lstStyle/>
                    <a:p>
                      <a:pPr algn="ctr"/>
                      <a:r>
                        <a:rPr lang="en-GB" sz="700" dirty="0"/>
                        <a:t>Service</a:t>
                      </a:r>
                    </a:p>
                  </a:txBody>
                  <a:tcPr/>
                </a:tc>
                <a:tc>
                  <a:txBody>
                    <a:bodyPr/>
                    <a:lstStyle/>
                    <a:p>
                      <a:pPr algn="ctr"/>
                      <a:r>
                        <a:rPr lang="en-GB" sz="700" dirty="0"/>
                        <a:t>Description</a:t>
                      </a:r>
                    </a:p>
                  </a:txBody>
                  <a:tcPr/>
                </a:tc>
                <a:extLst>
                  <a:ext uri="{0D108BD9-81ED-4DB2-BD59-A6C34878D82A}">
                    <a16:rowId xmlns:a16="http://schemas.microsoft.com/office/drawing/2014/main" val="4021527500"/>
                  </a:ext>
                </a:extLst>
              </a:tr>
              <a:tr h="198900">
                <a:tc>
                  <a:txBody>
                    <a:bodyPr/>
                    <a:lstStyle/>
                    <a:p>
                      <a:pPr algn="l"/>
                      <a:r>
                        <a:rPr lang="en-GB" sz="700" dirty="0" err="1"/>
                        <a:t>ReadDataByIdentifier</a:t>
                      </a:r>
                      <a:r>
                        <a:rPr lang="en-GB" sz="700" dirty="0"/>
                        <a:t> (0x22)</a:t>
                      </a:r>
                    </a:p>
                  </a:txBody>
                  <a:tcPr/>
                </a:tc>
                <a:tc>
                  <a:txBody>
                    <a:bodyPr/>
                    <a:lstStyle/>
                    <a:p>
                      <a:pPr algn="l"/>
                      <a:r>
                        <a:rPr lang="en-US" sz="700" dirty="0"/>
                        <a:t>The client requests to read the current value of a record identified by a provided </a:t>
                      </a:r>
                      <a:r>
                        <a:rPr lang="en-US" sz="700" dirty="0" err="1"/>
                        <a:t>dataIdentifier</a:t>
                      </a:r>
                      <a:r>
                        <a:rPr lang="en-US" sz="700" dirty="0"/>
                        <a:t>.</a:t>
                      </a:r>
                      <a:endParaRPr lang="en-GB" sz="700" dirty="0"/>
                    </a:p>
                  </a:txBody>
                  <a:tcPr/>
                </a:tc>
                <a:extLst>
                  <a:ext uri="{0D108BD9-81ED-4DB2-BD59-A6C34878D82A}">
                    <a16:rowId xmlns:a16="http://schemas.microsoft.com/office/drawing/2014/main" val="1743046932"/>
                  </a:ext>
                </a:extLst>
              </a:tr>
              <a:tr h="198900">
                <a:tc>
                  <a:txBody>
                    <a:bodyPr/>
                    <a:lstStyle/>
                    <a:p>
                      <a:pPr algn="l"/>
                      <a:r>
                        <a:rPr lang="en-GB" sz="700" dirty="0" err="1"/>
                        <a:t>ReadMemoryByAddress</a:t>
                      </a:r>
                      <a:r>
                        <a:rPr lang="en-GB" sz="700" dirty="0"/>
                        <a:t> (0x23)</a:t>
                      </a:r>
                    </a:p>
                  </a:txBody>
                  <a:tcPr/>
                </a:tc>
                <a:tc>
                  <a:txBody>
                    <a:bodyPr/>
                    <a:lstStyle/>
                    <a:p>
                      <a:pPr algn="l"/>
                      <a:r>
                        <a:rPr lang="en-US" sz="700" dirty="0"/>
                        <a:t>The client requests to read the current value of the provided memory range.</a:t>
                      </a:r>
                      <a:endParaRPr lang="en-GB" sz="700" dirty="0"/>
                    </a:p>
                  </a:txBody>
                  <a:tcPr/>
                </a:tc>
                <a:extLst>
                  <a:ext uri="{0D108BD9-81ED-4DB2-BD59-A6C34878D82A}">
                    <a16:rowId xmlns:a16="http://schemas.microsoft.com/office/drawing/2014/main" val="2686321811"/>
                  </a:ext>
                </a:extLst>
              </a:tr>
              <a:tr h="306001">
                <a:tc>
                  <a:txBody>
                    <a:bodyPr/>
                    <a:lstStyle/>
                    <a:p>
                      <a:pPr algn="l"/>
                      <a:r>
                        <a:rPr lang="en-GB" sz="700" dirty="0" err="1"/>
                        <a:t>ReadScalingDataByIdentifier</a:t>
                      </a:r>
                      <a:r>
                        <a:rPr lang="en-GB" sz="700" dirty="0"/>
                        <a:t> (0x24)</a:t>
                      </a:r>
                    </a:p>
                  </a:txBody>
                  <a:tcPr/>
                </a:tc>
                <a:tc>
                  <a:txBody>
                    <a:bodyPr/>
                    <a:lstStyle/>
                    <a:p>
                      <a:pPr algn="l"/>
                      <a:r>
                        <a:rPr lang="en-US" sz="700" dirty="0"/>
                        <a:t>The client requests to read the scaling information of a record identified by a provided </a:t>
                      </a:r>
                      <a:r>
                        <a:rPr lang="en-US" sz="700" dirty="0" err="1"/>
                        <a:t>dataIdentifier</a:t>
                      </a:r>
                      <a:r>
                        <a:rPr lang="en-US" sz="700" dirty="0"/>
                        <a:t>.</a:t>
                      </a:r>
                      <a:endParaRPr lang="en-GB" sz="700" dirty="0"/>
                    </a:p>
                  </a:txBody>
                  <a:tcPr/>
                </a:tc>
                <a:extLst>
                  <a:ext uri="{0D108BD9-81ED-4DB2-BD59-A6C34878D82A}">
                    <a16:rowId xmlns:a16="http://schemas.microsoft.com/office/drawing/2014/main" val="2265128838"/>
                  </a:ext>
                </a:extLst>
              </a:tr>
              <a:tr h="198900">
                <a:tc>
                  <a:txBody>
                    <a:bodyPr/>
                    <a:lstStyle/>
                    <a:p>
                      <a:pPr algn="l"/>
                      <a:r>
                        <a:rPr lang="en-GB" sz="700" dirty="0" err="1"/>
                        <a:t>ReadDataByPeriodicIdentifier</a:t>
                      </a:r>
                      <a:r>
                        <a:rPr lang="en-GB" sz="700" dirty="0"/>
                        <a:t> (0x2A)</a:t>
                      </a:r>
                    </a:p>
                  </a:txBody>
                  <a:tcPr/>
                </a:tc>
                <a:tc>
                  <a:txBody>
                    <a:bodyPr/>
                    <a:lstStyle/>
                    <a:p>
                      <a:pPr algn="l"/>
                      <a:r>
                        <a:rPr lang="en-US" sz="700" dirty="0"/>
                        <a:t>The client requests to schedule data in the server for periodic transmission.</a:t>
                      </a:r>
                      <a:endParaRPr lang="en-GB" sz="700" dirty="0"/>
                    </a:p>
                  </a:txBody>
                  <a:tcPr/>
                </a:tc>
                <a:extLst>
                  <a:ext uri="{0D108BD9-81ED-4DB2-BD59-A6C34878D82A}">
                    <a16:rowId xmlns:a16="http://schemas.microsoft.com/office/drawing/2014/main" val="3018122019"/>
                  </a:ext>
                </a:extLst>
              </a:tr>
              <a:tr h="306001">
                <a:tc>
                  <a:txBody>
                    <a:bodyPr/>
                    <a:lstStyle/>
                    <a:p>
                      <a:pPr algn="l"/>
                      <a:r>
                        <a:rPr lang="en-GB" sz="700" dirty="0" err="1"/>
                        <a:t>DynamicallyDefineDataIdentifier</a:t>
                      </a:r>
                      <a:r>
                        <a:rPr lang="en-GB" sz="700" dirty="0"/>
                        <a:t> (0x2C)</a:t>
                      </a:r>
                    </a:p>
                  </a:txBody>
                  <a:tcPr/>
                </a:tc>
                <a:tc>
                  <a:txBody>
                    <a:bodyPr/>
                    <a:lstStyle/>
                    <a:p>
                      <a:pPr algn="l"/>
                      <a:r>
                        <a:rPr lang="en-US" sz="700" dirty="0"/>
                        <a:t>The client requests to dynamically define data Identifiers that may subsequently be read by the </a:t>
                      </a:r>
                      <a:r>
                        <a:rPr lang="en-US" sz="700" dirty="0" err="1"/>
                        <a:t>readDataByIdentifier</a:t>
                      </a:r>
                      <a:r>
                        <a:rPr lang="en-US" sz="700" dirty="0"/>
                        <a:t> service.</a:t>
                      </a:r>
                      <a:endParaRPr lang="en-GB" sz="700" dirty="0"/>
                    </a:p>
                  </a:txBody>
                  <a:tcPr/>
                </a:tc>
                <a:extLst>
                  <a:ext uri="{0D108BD9-81ED-4DB2-BD59-A6C34878D82A}">
                    <a16:rowId xmlns:a16="http://schemas.microsoft.com/office/drawing/2014/main" val="3884247307"/>
                  </a:ext>
                </a:extLst>
              </a:tr>
              <a:tr h="198900">
                <a:tc>
                  <a:txBody>
                    <a:bodyPr/>
                    <a:lstStyle/>
                    <a:p>
                      <a:pPr algn="l"/>
                      <a:r>
                        <a:rPr lang="en-GB" sz="700" dirty="0" err="1"/>
                        <a:t>WriteDataByIdentifier</a:t>
                      </a:r>
                      <a:r>
                        <a:rPr lang="en-GB" sz="700" dirty="0"/>
                        <a:t> (0x2E)</a:t>
                      </a:r>
                    </a:p>
                  </a:txBody>
                  <a:tcPr/>
                </a:tc>
                <a:tc>
                  <a:txBody>
                    <a:bodyPr/>
                    <a:lstStyle/>
                    <a:p>
                      <a:pPr algn="l"/>
                      <a:r>
                        <a:rPr lang="en-US" sz="700" dirty="0"/>
                        <a:t>The client requests to write a record specified by a provided </a:t>
                      </a:r>
                      <a:r>
                        <a:rPr lang="en-US" sz="700" dirty="0" err="1"/>
                        <a:t>dataIdentifier</a:t>
                      </a:r>
                      <a:r>
                        <a:rPr lang="en-US" sz="700" dirty="0"/>
                        <a:t>.</a:t>
                      </a:r>
                      <a:endParaRPr lang="en-GB" sz="700" dirty="0"/>
                    </a:p>
                  </a:txBody>
                  <a:tcPr/>
                </a:tc>
                <a:extLst>
                  <a:ext uri="{0D108BD9-81ED-4DB2-BD59-A6C34878D82A}">
                    <a16:rowId xmlns:a16="http://schemas.microsoft.com/office/drawing/2014/main" val="1490783497"/>
                  </a:ext>
                </a:extLst>
              </a:tr>
              <a:tr h="198900">
                <a:tc>
                  <a:txBody>
                    <a:bodyPr/>
                    <a:lstStyle/>
                    <a:p>
                      <a:pPr algn="l"/>
                      <a:r>
                        <a:rPr lang="en-GB" sz="700" dirty="0" err="1"/>
                        <a:t>WriteMemoryByAddress</a:t>
                      </a:r>
                      <a:r>
                        <a:rPr lang="en-GB" sz="700" dirty="0"/>
                        <a:t> (0x3D)</a:t>
                      </a:r>
                    </a:p>
                  </a:txBody>
                  <a:tcPr/>
                </a:tc>
                <a:tc>
                  <a:txBody>
                    <a:bodyPr/>
                    <a:lstStyle/>
                    <a:p>
                      <a:pPr algn="l"/>
                      <a:r>
                        <a:rPr lang="en-US" sz="700" dirty="0"/>
                        <a:t>The client requests to overwrite a provided memory range.</a:t>
                      </a:r>
                      <a:endParaRPr lang="en-GB" sz="700" dirty="0"/>
                    </a:p>
                  </a:txBody>
                  <a:tcPr/>
                </a:tc>
                <a:extLst>
                  <a:ext uri="{0D108BD9-81ED-4DB2-BD59-A6C34878D82A}">
                    <a16:rowId xmlns:a16="http://schemas.microsoft.com/office/drawing/2014/main" val="4037495869"/>
                  </a:ext>
                </a:extLst>
              </a:tr>
            </a:tbl>
          </a:graphicData>
        </a:graphic>
      </p:graphicFrame>
      <p:sp>
        <p:nvSpPr>
          <p:cNvPr id="26" name="TextBox 25">
            <a:extLst>
              <a:ext uri="{FF2B5EF4-FFF2-40B4-BE49-F238E27FC236}">
                <a16:creationId xmlns:a16="http://schemas.microsoft.com/office/drawing/2014/main" id="{CC948773-04FA-4353-87ED-8327E86B5804}"/>
              </a:ext>
            </a:extLst>
          </p:cNvPr>
          <p:cNvSpPr txBox="1"/>
          <p:nvPr/>
        </p:nvSpPr>
        <p:spPr>
          <a:xfrm>
            <a:off x="1394109" y="1492836"/>
            <a:ext cx="4343400" cy="246221"/>
          </a:xfrm>
          <a:prstGeom prst="rect">
            <a:avLst/>
          </a:prstGeom>
          <a:noFill/>
        </p:spPr>
        <p:txBody>
          <a:bodyPr wrap="square" rtlCol="0">
            <a:spAutoFit/>
          </a:bodyPr>
          <a:lstStyle/>
          <a:p>
            <a:r>
              <a:rPr lang="en-US" sz="1000" dirty="0">
                <a:latin typeface="Bosch Sans Bold" panose="020B0704020202020204" pitchFamily="34" charset="0"/>
              </a:rPr>
              <a:t>Data Transmission functional unit</a:t>
            </a:r>
          </a:p>
        </p:txBody>
      </p:sp>
      <p:sp>
        <p:nvSpPr>
          <p:cNvPr id="27" name="TextBox 26">
            <a:extLst>
              <a:ext uri="{FF2B5EF4-FFF2-40B4-BE49-F238E27FC236}">
                <a16:creationId xmlns:a16="http://schemas.microsoft.com/office/drawing/2014/main" id="{85AEE054-0CB9-403A-BCE0-BB7EDE9F2190}"/>
              </a:ext>
            </a:extLst>
          </p:cNvPr>
          <p:cNvSpPr txBox="1"/>
          <p:nvPr/>
        </p:nvSpPr>
        <p:spPr>
          <a:xfrm>
            <a:off x="1348569" y="3537779"/>
            <a:ext cx="4343400" cy="246221"/>
          </a:xfrm>
          <a:prstGeom prst="rect">
            <a:avLst/>
          </a:prstGeom>
          <a:noFill/>
        </p:spPr>
        <p:txBody>
          <a:bodyPr wrap="square" rtlCol="0">
            <a:spAutoFit/>
          </a:bodyPr>
          <a:lstStyle/>
          <a:p>
            <a:r>
              <a:rPr lang="en-US" sz="1000" dirty="0">
                <a:latin typeface="Bosch Sans Bold" panose="020B0704020202020204" pitchFamily="34" charset="0"/>
              </a:rPr>
              <a:t>Stored Data Transmission functional unit</a:t>
            </a:r>
          </a:p>
        </p:txBody>
      </p:sp>
      <p:graphicFrame>
        <p:nvGraphicFramePr>
          <p:cNvPr id="28" name="Table 5">
            <a:extLst>
              <a:ext uri="{FF2B5EF4-FFF2-40B4-BE49-F238E27FC236}">
                <a16:creationId xmlns:a16="http://schemas.microsoft.com/office/drawing/2014/main" id="{201E8E62-BF11-46C1-98A4-BE33FD1C7B81}"/>
              </a:ext>
            </a:extLst>
          </p:cNvPr>
          <p:cNvGraphicFramePr>
            <a:graphicFrameLocks noGrp="1"/>
          </p:cNvGraphicFramePr>
          <p:nvPr>
            <p:extLst>
              <p:ext uri="{D42A27DB-BD31-4B8C-83A1-F6EECF244321}">
                <p14:modId xmlns:p14="http://schemas.microsoft.com/office/powerpoint/2010/main" val="1758340168"/>
              </p:ext>
            </p:extLst>
          </p:nvPr>
        </p:nvGraphicFramePr>
        <p:xfrm>
          <a:off x="1394109" y="3765593"/>
          <a:ext cx="6096000" cy="807720"/>
        </p:xfrm>
        <a:graphic>
          <a:graphicData uri="http://schemas.openxmlformats.org/drawingml/2006/table">
            <a:tbl>
              <a:tblPr firstRow="1" bandRow="1">
                <a:tableStyleId>{5C22544A-7EE6-4342-B048-85BDC9FD1C3A}</a:tableStyleId>
              </a:tblPr>
              <a:tblGrid>
                <a:gridCol w="1886486">
                  <a:extLst>
                    <a:ext uri="{9D8B030D-6E8A-4147-A177-3AD203B41FA5}">
                      <a16:colId xmlns:a16="http://schemas.microsoft.com/office/drawing/2014/main" val="167980125"/>
                    </a:ext>
                  </a:extLst>
                </a:gridCol>
                <a:gridCol w="4209514">
                  <a:extLst>
                    <a:ext uri="{9D8B030D-6E8A-4147-A177-3AD203B41FA5}">
                      <a16:colId xmlns:a16="http://schemas.microsoft.com/office/drawing/2014/main" val="1537743590"/>
                    </a:ext>
                  </a:extLst>
                </a:gridCol>
              </a:tblGrid>
              <a:tr h="0">
                <a:tc>
                  <a:txBody>
                    <a:bodyPr/>
                    <a:lstStyle/>
                    <a:p>
                      <a:pPr algn="ctr"/>
                      <a:r>
                        <a:rPr lang="en-GB" sz="700" dirty="0"/>
                        <a:t>Service</a:t>
                      </a:r>
                    </a:p>
                  </a:txBody>
                  <a:tcPr/>
                </a:tc>
                <a:tc>
                  <a:txBody>
                    <a:bodyPr/>
                    <a:lstStyle/>
                    <a:p>
                      <a:pPr algn="ctr"/>
                      <a:r>
                        <a:rPr lang="en-GB" sz="700" dirty="0"/>
                        <a:t>Description</a:t>
                      </a:r>
                    </a:p>
                  </a:txBody>
                  <a:tcPr/>
                </a:tc>
                <a:extLst>
                  <a:ext uri="{0D108BD9-81ED-4DB2-BD59-A6C34878D82A}">
                    <a16:rowId xmlns:a16="http://schemas.microsoft.com/office/drawing/2014/main" val="4021527500"/>
                  </a:ext>
                </a:extLst>
              </a:tr>
              <a:tr h="0">
                <a:tc>
                  <a:txBody>
                    <a:bodyPr/>
                    <a:lstStyle/>
                    <a:p>
                      <a:pPr algn="l"/>
                      <a:r>
                        <a:rPr lang="en-GB" sz="700" dirty="0" err="1"/>
                        <a:t>ClearDiagnosticInformation</a:t>
                      </a:r>
                      <a:r>
                        <a:rPr lang="en-GB" sz="700" dirty="0"/>
                        <a:t> (0x14)</a:t>
                      </a:r>
                    </a:p>
                  </a:txBody>
                  <a:tcPr/>
                </a:tc>
                <a:tc>
                  <a:txBody>
                    <a:bodyPr/>
                    <a:lstStyle/>
                    <a:p>
                      <a:pPr algn="l"/>
                      <a:r>
                        <a:rPr lang="en-US" sz="700" dirty="0"/>
                        <a:t>Allows the client to clear diagnostic information from the server (including DTCs,</a:t>
                      </a:r>
                    </a:p>
                    <a:p>
                      <a:pPr algn="l"/>
                      <a:r>
                        <a:rPr lang="en-US" sz="700" dirty="0"/>
                        <a:t>captured data, etc.)</a:t>
                      </a:r>
                      <a:endParaRPr lang="en-GB" sz="700" dirty="0"/>
                    </a:p>
                  </a:txBody>
                  <a:tcPr/>
                </a:tc>
                <a:extLst>
                  <a:ext uri="{0D108BD9-81ED-4DB2-BD59-A6C34878D82A}">
                    <a16:rowId xmlns:a16="http://schemas.microsoft.com/office/drawing/2014/main" val="1743046932"/>
                  </a:ext>
                </a:extLst>
              </a:tr>
              <a:tr h="0">
                <a:tc>
                  <a:txBody>
                    <a:bodyPr/>
                    <a:lstStyle/>
                    <a:p>
                      <a:pPr algn="l"/>
                      <a:r>
                        <a:rPr lang="en-GB" sz="700" dirty="0" err="1"/>
                        <a:t>ReadDTCInformation</a:t>
                      </a:r>
                      <a:r>
                        <a:rPr lang="en-GB" sz="700" dirty="0"/>
                        <a:t> (0x19)</a:t>
                      </a:r>
                    </a:p>
                  </a:txBody>
                  <a:tcPr/>
                </a:tc>
                <a:tc>
                  <a:txBody>
                    <a:bodyPr/>
                    <a:lstStyle/>
                    <a:p>
                      <a:pPr algn="l"/>
                      <a:r>
                        <a:rPr lang="en-US" sz="700" dirty="0"/>
                        <a:t>Allows the client to request diagnostic information from the server (including</a:t>
                      </a:r>
                    </a:p>
                    <a:p>
                      <a:pPr algn="l"/>
                      <a:r>
                        <a:rPr lang="en-US" sz="700" dirty="0"/>
                        <a:t>DTCs, captured data, etc.)</a:t>
                      </a:r>
                      <a:endParaRPr lang="en-GB" sz="700" dirty="0"/>
                    </a:p>
                  </a:txBody>
                  <a:tcPr/>
                </a:tc>
                <a:extLst>
                  <a:ext uri="{0D108BD9-81ED-4DB2-BD59-A6C34878D82A}">
                    <a16:rowId xmlns:a16="http://schemas.microsoft.com/office/drawing/2014/main" val="2686321811"/>
                  </a:ext>
                </a:extLst>
              </a:tr>
            </a:tbl>
          </a:graphicData>
        </a:graphic>
      </p:graphicFrame>
      <p:sp>
        <p:nvSpPr>
          <p:cNvPr id="29" name="TextBox 28">
            <a:extLst>
              <a:ext uri="{FF2B5EF4-FFF2-40B4-BE49-F238E27FC236}">
                <a16:creationId xmlns:a16="http://schemas.microsoft.com/office/drawing/2014/main" id="{BB72C1CD-755F-40AC-A07B-536E0DCC68D7}"/>
              </a:ext>
            </a:extLst>
          </p:cNvPr>
          <p:cNvSpPr txBox="1"/>
          <p:nvPr/>
        </p:nvSpPr>
        <p:spPr>
          <a:xfrm>
            <a:off x="1374877" y="4566666"/>
            <a:ext cx="4290785" cy="246221"/>
          </a:xfrm>
          <a:prstGeom prst="rect">
            <a:avLst/>
          </a:prstGeom>
          <a:noFill/>
        </p:spPr>
        <p:txBody>
          <a:bodyPr wrap="square" rtlCol="0">
            <a:spAutoFit/>
          </a:bodyPr>
          <a:lstStyle/>
          <a:p>
            <a:r>
              <a:rPr lang="en-US" sz="1000" dirty="0" err="1">
                <a:latin typeface="Bosch Sans Bold" panose="020B0704020202020204" pitchFamily="34" charset="0"/>
              </a:rPr>
              <a:t>InputOutput</a:t>
            </a:r>
            <a:r>
              <a:rPr lang="en-US" sz="1000" dirty="0">
                <a:latin typeface="Bosch Sans Bold" panose="020B0704020202020204" pitchFamily="34" charset="0"/>
              </a:rPr>
              <a:t> Control functional unit</a:t>
            </a:r>
          </a:p>
        </p:txBody>
      </p:sp>
      <p:graphicFrame>
        <p:nvGraphicFramePr>
          <p:cNvPr id="30" name="Table 5">
            <a:extLst>
              <a:ext uri="{FF2B5EF4-FFF2-40B4-BE49-F238E27FC236}">
                <a16:creationId xmlns:a16="http://schemas.microsoft.com/office/drawing/2014/main" id="{BC2FC880-5503-4317-B00B-1AAA01ED48C2}"/>
              </a:ext>
            </a:extLst>
          </p:cNvPr>
          <p:cNvGraphicFramePr>
            <a:graphicFrameLocks noGrp="1"/>
          </p:cNvGraphicFramePr>
          <p:nvPr>
            <p:extLst>
              <p:ext uri="{D42A27DB-BD31-4B8C-83A1-F6EECF244321}">
                <p14:modId xmlns:p14="http://schemas.microsoft.com/office/powerpoint/2010/main" val="1876847789"/>
              </p:ext>
            </p:extLst>
          </p:nvPr>
        </p:nvGraphicFramePr>
        <p:xfrm>
          <a:off x="1374877" y="4824014"/>
          <a:ext cx="6096000" cy="396240"/>
        </p:xfrm>
        <a:graphic>
          <a:graphicData uri="http://schemas.openxmlformats.org/drawingml/2006/table">
            <a:tbl>
              <a:tblPr firstRow="1" bandRow="1">
                <a:tableStyleId>{5C22544A-7EE6-4342-B048-85BDC9FD1C3A}</a:tableStyleId>
              </a:tblPr>
              <a:tblGrid>
                <a:gridCol w="1886486">
                  <a:extLst>
                    <a:ext uri="{9D8B030D-6E8A-4147-A177-3AD203B41FA5}">
                      <a16:colId xmlns:a16="http://schemas.microsoft.com/office/drawing/2014/main" val="167980125"/>
                    </a:ext>
                  </a:extLst>
                </a:gridCol>
                <a:gridCol w="4209514">
                  <a:extLst>
                    <a:ext uri="{9D8B030D-6E8A-4147-A177-3AD203B41FA5}">
                      <a16:colId xmlns:a16="http://schemas.microsoft.com/office/drawing/2014/main" val="1537743590"/>
                    </a:ext>
                  </a:extLst>
                </a:gridCol>
              </a:tblGrid>
              <a:tr h="0">
                <a:tc>
                  <a:txBody>
                    <a:bodyPr/>
                    <a:lstStyle/>
                    <a:p>
                      <a:pPr algn="ctr"/>
                      <a:r>
                        <a:rPr lang="en-GB" sz="700" dirty="0"/>
                        <a:t>Service</a:t>
                      </a:r>
                    </a:p>
                  </a:txBody>
                  <a:tcPr/>
                </a:tc>
                <a:tc>
                  <a:txBody>
                    <a:bodyPr/>
                    <a:lstStyle/>
                    <a:p>
                      <a:pPr algn="ctr"/>
                      <a:r>
                        <a:rPr lang="en-GB" sz="700" dirty="0"/>
                        <a:t>Description</a:t>
                      </a:r>
                    </a:p>
                  </a:txBody>
                  <a:tcPr/>
                </a:tc>
                <a:extLst>
                  <a:ext uri="{0D108BD9-81ED-4DB2-BD59-A6C34878D82A}">
                    <a16:rowId xmlns:a16="http://schemas.microsoft.com/office/drawing/2014/main" val="4021527500"/>
                  </a:ext>
                </a:extLst>
              </a:tr>
              <a:tr h="0">
                <a:tc>
                  <a:txBody>
                    <a:bodyPr/>
                    <a:lstStyle/>
                    <a:p>
                      <a:pPr algn="l"/>
                      <a:r>
                        <a:rPr lang="en-GB" sz="700" dirty="0" err="1"/>
                        <a:t>InputOutputControlByIdentifier</a:t>
                      </a:r>
                      <a:r>
                        <a:rPr lang="en-GB" sz="700" dirty="0"/>
                        <a:t> (0x2F)</a:t>
                      </a:r>
                    </a:p>
                  </a:txBody>
                  <a:tcPr/>
                </a:tc>
                <a:tc>
                  <a:txBody>
                    <a:bodyPr/>
                    <a:lstStyle/>
                    <a:p>
                      <a:pPr algn="l"/>
                      <a:r>
                        <a:rPr lang="en-US" sz="700" dirty="0"/>
                        <a:t>The client requests the control of an input/output specific to the server.</a:t>
                      </a:r>
                      <a:endParaRPr lang="en-GB" sz="700" dirty="0"/>
                    </a:p>
                  </a:txBody>
                  <a:tcPr/>
                </a:tc>
                <a:extLst>
                  <a:ext uri="{0D108BD9-81ED-4DB2-BD59-A6C34878D82A}">
                    <a16:rowId xmlns:a16="http://schemas.microsoft.com/office/drawing/2014/main" val="1743046932"/>
                  </a:ext>
                </a:extLst>
              </a:tr>
            </a:tbl>
          </a:graphicData>
        </a:graphic>
      </p:graphicFrame>
      <p:sp>
        <p:nvSpPr>
          <p:cNvPr id="31" name="TextBox 30">
            <a:extLst>
              <a:ext uri="{FF2B5EF4-FFF2-40B4-BE49-F238E27FC236}">
                <a16:creationId xmlns:a16="http://schemas.microsoft.com/office/drawing/2014/main" id="{CA8247A5-757E-4F32-AFE7-B5474E5BAE34}"/>
              </a:ext>
            </a:extLst>
          </p:cNvPr>
          <p:cNvSpPr txBox="1"/>
          <p:nvPr/>
        </p:nvSpPr>
        <p:spPr>
          <a:xfrm>
            <a:off x="1374878" y="5391416"/>
            <a:ext cx="4343400" cy="246221"/>
          </a:xfrm>
          <a:prstGeom prst="rect">
            <a:avLst/>
          </a:prstGeom>
          <a:noFill/>
        </p:spPr>
        <p:txBody>
          <a:bodyPr wrap="square" rtlCol="0">
            <a:spAutoFit/>
          </a:bodyPr>
          <a:lstStyle/>
          <a:p>
            <a:r>
              <a:rPr lang="en-US" sz="1000" dirty="0">
                <a:latin typeface="Bosch Sans Bold" panose="020B0704020202020204" pitchFamily="34" charset="0"/>
              </a:rPr>
              <a:t>Routine functional unit</a:t>
            </a:r>
          </a:p>
        </p:txBody>
      </p:sp>
      <p:graphicFrame>
        <p:nvGraphicFramePr>
          <p:cNvPr id="32" name="Table 5">
            <a:extLst>
              <a:ext uri="{FF2B5EF4-FFF2-40B4-BE49-F238E27FC236}">
                <a16:creationId xmlns:a16="http://schemas.microsoft.com/office/drawing/2014/main" id="{CB2DB649-6C3E-4127-A743-F86732F2B2B1}"/>
              </a:ext>
            </a:extLst>
          </p:cNvPr>
          <p:cNvGraphicFramePr>
            <a:graphicFrameLocks noGrp="1"/>
          </p:cNvGraphicFramePr>
          <p:nvPr>
            <p:extLst>
              <p:ext uri="{D42A27DB-BD31-4B8C-83A1-F6EECF244321}">
                <p14:modId xmlns:p14="http://schemas.microsoft.com/office/powerpoint/2010/main" val="3667837880"/>
              </p:ext>
            </p:extLst>
          </p:nvPr>
        </p:nvGraphicFramePr>
        <p:xfrm>
          <a:off x="1374878" y="5661703"/>
          <a:ext cx="6095999" cy="502920"/>
        </p:xfrm>
        <a:graphic>
          <a:graphicData uri="http://schemas.openxmlformats.org/drawingml/2006/table">
            <a:tbl>
              <a:tblPr firstRow="1" bandRow="1">
                <a:tableStyleId>{5C22544A-7EE6-4342-B048-85BDC9FD1C3A}</a:tableStyleId>
              </a:tblPr>
              <a:tblGrid>
                <a:gridCol w="1886486">
                  <a:extLst>
                    <a:ext uri="{9D8B030D-6E8A-4147-A177-3AD203B41FA5}">
                      <a16:colId xmlns:a16="http://schemas.microsoft.com/office/drawing/2014/main" val="167980125"/>
                    </a:ext>
                  </a:extLst>
                </a:gridCol>
                <a:gridCol w="4209513">
                  <a:extLst>
                    <a:ext uri="{9D8B030D-6E8A-4147-A177-3AD203B41FA5}">
                      <a16:colId xmlns:a16="http://schemas.microsoft.com/office/drawing/2014/main" val="1537743590"/>
                    </a:ext>
                  </a:extLst>
                </a:gridCol>
              </a:tblGrid>
              <a:tr h="0">
                <a:tc>
                  <a:txBody>
                    <a:bodyPr/>
                    <a:lstStyle/>
                    <a:p>
                      <a:pPr algn="ctr"/>
                      <a:r>
                        <a:rPr lang="en-GB" sz="700" dirty="0"/>
                        <a:t>Service</a:t>
                      </a:r>
                    </a:p>
                  </a:txBody>
                  <a:tcPr/>
                </a:tc>
                <a:tc>
                  <a:txBody>
                    <a:bodyPr/>
                    <a:lstStyle/>
                    <a:p>
                      <a:pPr algn="ctr"/>
                      <a:r>
                        <a:rPr lang="en-GB" sz="700" dirty="0"/>
                        <a:t>Description</a:t>
                      </a:r>
                    </a:p>
                  </a:txBody>
                  <a:tcPr/>
                </a:tc>
                <a:extLst>
                  <a:ext uri="{0D108BD9-81ED-4DB2-BD59-A6C34878D82A}">
                    <a16:rowId xmlns:a16="http://schemas.microsoft.com/office/drawing/2014/main" val="4021527500"/>
                  </a:ext>
                </a:extLst>
              </a:tr>
              <a:tr h="0">
                <a:tc>
                  <a:txBody>
                    <a:bodyPr/>
                    <a:lstStyle/>
                    <a:p>
                      <a:pPr algn="l"/>
                      <a:r>
                        <a:rPr lang="en-GB" sz="700" dirty="0"/>
                        <a:t> </a:t>
                      </a:r>
                      <a:r>
                        <a:rPr lang="en-GB" sz="700" dirty="0" err="1"/>
                        <a:t>RoutineControl</a:t>
                      </a:r>
                      <a:r>
                        <a:rPr lang="en-GB" sz="700" dirty="0"/>
                        <a:t> (0x31)</a:t>
                      </a:r>
                    </a:p>
                  </a:txBody>
                  <a:tcPr/>
                </a:tc>
                <a:tc>
                  <a:txBody>
                    <a:bodyPr/>
                    <a:lstStyle/>
                    <a:p>
                      <a:pPr algn="l"/>
                      <a:r>
                        <a:rPr lang="en-US" sz="700" dirty="0"/>
                        <a:t>The client requests to start, stop a routine in the server(s) or requests the</a:t>
                      </a:r>
                    </a:p>
                    <a:p>
                      <a:pPr algn="l"/>
                      <a:r>
                        <a:rPr lang="en-US" sz="700" dirty="0"/>
                        <a:t>routine results.</a:t>
                      </a:r>
                      <a:endParaRPr lang="en-GB" sz="700" dirty="0"/>
                    </a:p>
                  </a:txBody>
                  <a:tcPr/>
                </a:tc>
                <a:extLst>
                  <a:ext uri="{0D108BD9-81ED-4DB2-BD59-A6C34878D82A}">
                    <a16:rowId xmlns:a16="http://schemas.microsoft.com/office/drawing/2014/main" val="1743046932"/>
                  </a:ext>
                </a:extLst>
              </a:tr>
            </a:tbl>
          </a:graphicData>
        </a:graphic>
      </p:graphicFrame>
    </p:spTree>
    <p:extLst>
      <p:ext uri="{BB962C8B-B14F-4D97-AF65-F5344CB8AC3E}">
        <p14:creationId xmlns:p14="http://schemas.microsoft.com/office/powerpoint/2010/main" val="3363962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5321300" y="935349"/>
            <a:ext cx="55626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349580C-42F0-4B14-B9DD-466202B7BFD4}"/>
              </a:ext>
            </a:extLst>
          </p:cNvPr>
          <p:cNvSpPr txBox="1"/>
          <p:nvPr/>
        </p:nvSpPr>
        <p:spPr>
          <a:xfrm>
            <a:off x="1201516" y="1567137"/>
            <a:ext cx="9945273" cy="1015663"/>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Bosch Sans Medium" panose="020B0604020202020204" pitchFamily="34" charset="0"/>
              </a:rPr>
              <a:t>The </a:t>
            </a:r>
            <a:r>
              <a:rPr lang="en-US" sz="1200" dirty="0" err="1">
                <a:latin typeface="Bosch Sans Medium" panose="020B0604020202020204" pitchFamily="34" charset="0"/>
              </a:rPr>
              <a:t>DiagnosticSessionControl</a:t>
            </a:r>
            <a:r>
              <a:rPr lang="en-US" sz="1200" dirty="0">
                <a:latin typeface="Bosch Sans Medium" panose="020B0604020202020204" pitchFamily="34" charset="0"/>
              </a:rPr>
              <a:t> service is used to enable different diagnostic sessions in the server(s).</a:t>
            </a:r>
          </a:p>
          <a:p>
            <a:pPr marL="628650" lvl="1" indent="-171450">
              <a:buFont typeface="Arial" panose="020B0604020202020204" pitchFamily="34" charset="0"/>
              <a:buChar char="•"/>
            </a:pPr>
            <a:r>
              <a:rPr lang="en-US" sz="1200" b="1" dirty="0">
                <a:latin typeface="Bosch Sans Medium" panose="020B0604020202020204" pitchFamily="34" charset="0"/>
              </a:rPr>
              <a:t>Default Session </a:t>
            </a:r>
            <a:r>
              <a:rPr lang="en-US" sz="1200" dirty="0">
                <a:latin typeface="Bosch Sans Medium" panose="020B0604020202020204" pitchFamily="34" charset="0"/>
              </a:rPr>
              <a:t>-  Enables the default diagnostic session in the server(s)</a:t>
            </a:r>
          </a:p>
          <a:p>
            <a:pPr marL="628650" lvl="1" indent="-171450">
              <a:buFont typeface="Arial" panose="020B0604020202020204" pitchFamily="34" charset="0"/>
              <a:buChar char="•"/>
            </a:pPr>
            <a:r>
              <a:rPr lang="en-US" sz="1200" b="1" dirty="0">
                <a:latin typeface="Bosch Sans Medium" panose="020B0604020202020204" pitchFamily="34" charset="0"/>
              </a:rPr>
              <a:t>Extended Diagnostic Session </a:t>
            </a:r>
            <a:r>
              <a:rPr lang="en-US" sz="1200" dirty="0">
                <a:latin typeface="Bosch Sans Medium" panose="020B0604020202020204" pitchFamily="34" charset="0"/>
              </a:rPr>
              <a:t>- Enables all diagnostic services required to support the adjustment of functions like "Idle Speed, CO Value, etc." in the server's memory.</a:t>
            </a:r>
          </a:p>
          <a:p>
            <a:pPr marL="628650" lvl="1" indent="-171450">
              <a:buFont typeface="Arial" panose="020B0604020202020204" pitchFamily="34" charset="0"/>
              <a:buChar char="•"/>
            </a:pPr>
            <a:r>
              <a:rPr lang="en-US" sz="1200" b="1" dirty="0">
                <a:latin typeface="Bosch Sans Medium" panose="020B0604020202020204" pitchFamily="34" charset="0"/>
              </a:rPr>
              <a:t>Programming Session </a:t>
            </a:r>
            <a:r>
              <a:rPr lang="en-US" sz="1200" dirty="0">
                <a:latin typeface="Bosch Sans Medium" panose="020B0604020202020204" pitchFamily="34" charset="0"/>
              </a:rPr>
              <a:t>- Enables all diagnostic services required to support the memory programming of a server.</a:t>
            </a:r>
          </a:p>
        </p:txBody>
      </p: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Diagnostics</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a:solidFill>
                  <a:srgbClr val="008380"/>
                </a:solidFill>
                <a:latin typeface="Bosch Sans Bold" panose="020B0704020202020204" pitchFamily="34" charset="0"/>
                <a:cs typeface="Arial"/>
              </a:rPr>
              <a:t>UDS – Service 0x10</a:t>
            </a: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18</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graphicFrame>
        <p:nvGraphicFramePr>
          <p:cNvPr id="12" name="Table 11">
            <a:extLst>
              <a:ext uri="{FF2B5EF4-FFF2-40B4-BE49-F238E27FC236}">
                <a16:creationId xmlns:a16="http://schemas.microsoft.com/office/drawing/2014/main" id="{2A86FE10-39AC-415D-80FD-6FEF4BF7B7A8}"/>
              </a:ext>
            </a:extLst>
          </p:cNvPr>
          <p:cNvGraphicFramePr>
            <a:graphicFrameLocks noGrp="1"/>
          </p:cNvGraphicFramePr>
          <p:nvPr>
            <p:custDataLst>
              <p:tags r:id="rId1"/>
            </p:custDataLst>
            <p:extLst>
              <p:ext uri="{D42A27DB-BD31-4B8C-83A1-F6EECF244321}">
                <p14:modId xmlns:p14="http://schemas.microsoft.com/office/powerpoint/2010/main" val="1608057727"/>
              </p:ext>
            </p:extLst>
          </p:nvPr>
        </p:nvGraphicFramePr>
        <p:xfrm>
          <a:off x="1376681" y="3077848"/>
          <a:ext cx="3733799" cy="1173480"/>
        </p:xfrm>
        <a:graphic>
          <a:graphicData uri="http://schemas.openxmlformats.org/drawingml/2006/table">
            <a:tbl>
              <a:tblPr firstRow="1">
                <a:tableStyleId>{69012ECD-51FC-41F1-AA8D-1B2483CD663E}</a:tableStyleId>
              </a:tblPr>
              <a:tblGrid>
                <a:gridCol w="453020">
                  <a:extLst>
                    <a:ext uri="{9D8B030D-6E8A-4147-A177-3AD203B41FA5}">
                      <a16:colId xmlns:a16="http://schemas.microsoft.com/office/drawing/2014/main" val="20000"/>
                    </a:ext>
                  </a:extLst>
                </a:gridCol>
                <a:gridCol w="1114390">
                  <a:extLst>
                    <a:ext uri="{9D8B030D-6E8A-4147-A177-3AD203B41FA5}">
                      <a16:colId xmlns:a16="http://schemas.microsoft.com/office/drawing/2014/main" val="20002"/>
                    </a:ext>
                  </a:extLst>
                </a:gridCol>
                <a:gridCol w="2166389">
                  <a:extLst>
                    <a:ext uri="{9D8B030D-6E8A-4147-A177-3AD203B41FA5}">
                      <a16:colId xmlns:a16="http://schemas.microsoft.com/office/drawing/2014/main" val="20003"/>
                    </a:ext>
                  </a:extLst>
                </a:gridCol>
              </a:tblGrid>
              <a:tr h="45683">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Byte</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Description</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Value</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6839">
                <a:tc>
                  <a:txBody>
                    <a:bodyPr/>
                    <a:lstStyle/>
                    <a:p>
                      <a:pPr marL="0" marR="0" algn="ctr">
                        <a:spcBef>
                          <a:spcPts val="100"/>
                        </a:spcBef>
                        <a:spcAft>
                          <a:spcPts val="100"/>
                        </a:spcAft>
                        <a:tabLst>
                          <a:tab pos="269875" algn="l"/>
                          <a:tab pos="989965" algn="l"/>
                          <a:tab pos="1170305" algn="l"/>
                          <a:tab pos="2700655" algn="l"/>
                          <a:tab pos="3240405" algn="l"/>
                        </a:tabLst>
                      </a:pPr>
                      <a:r>
                        <a:rPr lang="en-GB" sz="900">
                          <a:effectLst/>
                        </a:rPr>
                        <a:t>01</a:t>
                      </a:r>
                      <a:endParaRPr lang="en-US" sz="100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Request SID [Diagnostic Session Control]</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0x10</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4083">
                <a:tc>
                  <a:txBody>
                    <a:bodyPr/>
                    <a:lstStyle/>
                    <a:p>
                      <a:pPr marL="0" marR="0" algn="ctr">
                        <a:spcBef>
                          <a:spcPts val="100"/>
                        </a:spcBef>
                        <a:spcAft>
                          <a:spcPts val="100"/>
                        </a:spcAft>
                        <a:tabLst>
                          <a:tab pos="269875" algn="l"/>
                          <a:tab pos="989965" algn="l"/>
                          <a:tab pos="1170305" algn="l"/>
                          <a:tab pos="2700655" algn="l"/>
                          <a:tab pos="3240405" algn="l"/>
                        </a:tabLst>
                      </a:pPr>
                      <a:r>
                        <a:rPr lang="en-GB" sz="900">
                          <a:effectLst/>
                        </a:rPr>
                        <a:t>02</a:t>
                      </a:r>
                      <a:endParaRPr lang="en-US" sz="100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Sub-function</a:t>
                      </a:r>
                      <a:endParaRPr lang="en-US" sz="1000" dirty="0">
                        <a:effectLst/>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 0x01 – Default Session</a:t>
                      </a:r>
                    </a:p>
                    <a:p>
                      <a:pPr marL="0" marR="0" algn="ctr">
                        <a:spcBef>
                          <a:spcPts val="100"/>
                        </a:spcBef>
                        <a:spcAft>
                          <a:spcPts val="100"/>
                        </a:spcAft>
                        <a:tabLst>
                          <a:tab pos="269875" algn="l"/>
                          <a:tab pos="989965" algn="l"/>
                          <a:tab pos="1170305" algn="l"/>
                          <a:tab pos="2700655" algn="l"/>
                          <a:tab pos="3240405" algn="l"/>
                        </a:tabLst>
                      </a:pPr>
                      <a:r>
                        <a:rPr lang="en-GB" sz="900" dirty="0">
                          <a:effectLst/>
                        </a:rPr>
                        <a:t>0x02 – Programming Session</a:t>
                      </a:r>
                    </a:p>
                    <a:p>
                      <a:pPr marL="0" marR="0" algn="ctr">
                        <a:spcBef>
                          <a:spcPts val="100"/>
                        </a:spcBef>
                        <a:spcAft>
                          <a:spcPts val="100"/>
                        </a:spcAft>
                        <a:tabLst>
                          <a:tab pos="269875" algn="l"/>
                          <a:tab pos="989965" algn="l"/>
                          <a:tab pos="1170305" algn="l"/>
                          <a:tab pos="2700655" algn="l"/>
                          <a:tab pos="3240405" algn="l"/>
                        </a:tabLst>
                      </a:pPr>
                      <a:r>
                        <a:rPr lang="en-GB" sz="900" dirty="0">
                          <a:effectLst/>
                        </a:rPr>
                        <a:t>0x03- Extended Diagnostics Session</a:t>
                      </a:r>
                    </a:p>
                    <a:p>
                      <a:pPr marL="0" marR="0" algn="ctr">
                        <a:spcBef>
                          <a:spcPts val="100"/>
                        </a:spcBef>
                        <a:spcAft>
                          <a:spcPts val="100"/>
                        </a:spcAft>
                        <a:tabLst>
                          <a:tab pos="269875" algn="l"/>
                          <a:tab pos="989965" algn="l"/>
                          <a:tab pos="1170305" algn="l"/>
                          <a:tab pos="2700655" algn="l"/>
                          <a:tab pos="3240405" algn="l"/>
                        </a:tabLst>
                      </a:pPr>
                      <a:r>
                        <a:rPr lang="en-GB" sz="900" dirty="0">
                          <a:effectLst/>
                        </a:rPr>
                        <a:t>0x04- safety System Diagnostic Session </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4" name="TextBox 13">
            <a:extLst>
              <a:ext uri="{FF2B5EF4-FFF2-40B4-BE49-F238E27FC236}">
                <a16:creationId xmlns:a16="http://schemas.microsoft.com/office/drawing/2014/main" id="{BAA23E6C-ABDB-46D2-9A86-43832F7512BE}"/>
              </a:ext>
            </a:extLst>
          </p:cNvPr>
          <p:cNvSpPr txBox="1"/>
          <p:nvPr/>
        </p:nvSpPr>
        <p:spPr>
          <a:xfrm>
            <a:off x="2351694" y="2739294"/>
            <a:ext cx="1783772" cy="338554"/>
          </a:xfrm>
          <a:prstGeom prst="rect">
            <a:avLst/>
          </a:prstGeom>
          <a:noFill/>
        </p:spPr>
        <p:txBody>
          <a:bodyPr wrap="square" rtlCol="0">
            <a:spAutoFit/>
          </a:bodyPr>
          <a:lstStyle/>
          <a:p>
            <a:r>
              <a:rPr lang="en-US" sz="1600" dirty="0">
                <a:latin typeface="Bosch Sans Bold" panose="020B0704020202020204" pitchFamily="34" charset="0"/>
              </a:rPr>
              <a:t>0x10 Request</a:t>
            </a:r>
          </a:p>
        </p:txBody>
      </p:sp>
      <p:sp>
        <p:nvSpPr>
          <p:cNvPr id="15" name="TextBox 14">
            <a:extLst>
              <a:ext uri="{FF2B5EF4-FFF2-40B4-BE49-F238E27FC236}">
                <a16:creationId xmlns:a16="http://schemas.microsoft.com/office/drawing/2014/main" id="{B087E44C-D762-444D-820E-C6AD59C50F20}"/>
              </a:ext>
            </a:extLst>
          </p:cNvPr>
          <p:cNvSpPr txBox="1"/>
          <p:nvPr/>
        </p:nvSpPr>
        <p:spPr>
          <a:xfrm>
            <a:off x="6311900" y="2719366"/>
            <a:ext cx="2286000" cy="338554"/>
          </a:xfrm>
          <a:prstGeom prst="rect">
            <a:avLst/>
          </a:prstGeom>
          <a:noFill/>
        </p:spPr>
        <p:txBody>
          <a:bodyPr wrap="square" rtlCol="0">
            <a:spAutoFit/>
          </a:bodyPr>
          <a:lstStyle/>
          <a:p>
            <a:r>
              <a:rPr lang="en-US" sz="1600" dirty="0">
                <a:latin typeface="Bosch Sans Bold" panose="020B0704020202020204" pitchFamily="34" charset="0"/>
              </a:rPr>
              <a:t>Positive Response</a:t>
            </a:r>
          </a:p>
        </p:txBody>
      </p:sp>
      <p:graphicFrame>
        <p:nvGraphicFramePr>
          <p:cNvPr id="16" name="Table 15">
            <a:extLst>
              <a:ext uri="{FF2B5EF4-FFF2-40B4-BE49-F238E27FC236}">
                <a16:creationId xmlns:a16="http://schemas.microsoft.com/office/drawing/2014/main" id="{A26776DC-0212-40AD-A040-E64E6BBDC9DC}"/>
              </a:ext>
            </a:extLst>
          </p:cNvPr>
          <p:cNvGraphicFramePr>
            <a:graphicFrameLocks noGrp="1"/>
          </p:cNvGraphicFramePr>
          <p:nvPr>
            <p:custDataLst>
              <p:tags r:id="rId2"/>
            </p:custDataLst>
            <p:extLst>
              <p:ext uri="{D42A27DB-BD31-4B8C-83A1-F6EECF244321}">
                <p14:modId xmlns:p14="http://schemas.microsoft.com/office/powerpoint/2010/main" val="1208705578"/>
              </p:ext>
            </p:extLst>
          </p:nvPr>
        </p:nvGraphicFramePr>
        <p:xfrm>
          <a:off x="5480994" y="3091463"/>
          <a:ext cx="3802706" cy="804467"/>
        </p:xfrm>
        <a:graphic>
          <a:graphicData uri="http://schemas.openxmlformats.org/drawingml/2006/table">
            <a:tbl>
              <a:tblPr firstRow="1">
                <a:tableStyleId>{F2DE63D5-997A-4646-A377-4702673A728D}</a:tableStyleId>
              </a:tblPr>
              <a:tblGrid>
                <a:gridCol w="461380">
                  <a:extLst>
                    <a:ext uri="{9D8B030D-6E8A-4147-A177-3AD203B41FA5}">
                      <a16:colId xmlns:a16="http://schemas.microsoft.com/office/drawing/2014/main" val="20000"/>
                    </a:ext>
                  </a:extLst>
                </a:gridCol>
                <a:gridCol w="1436326">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68795">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Byte</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Description</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Value</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8795">
                <a:tc>
                  <a:txBody>
                    <a:bodyPr/>
                    <a:lstStyle/>
                    <a:p>
                      <a:pPr marL="0" marR="0" algn="ctr">
                        <a:spcBef>
                          <a:spcPts val="100"/>
                        </a:spcBef>
                        <a:spcAft>
                          <a:spcPts val="100"/>
                        </a:spcAft>
                        <a:tabLst>
                          <a:tab pos="269875" algn="l"/>
                          <a:tab pos="989965" algn="l"/>
                          <a:tab pos="1170305" algn="l"/>
                          <a:tab pos="2700655" algn="l"/>
                          <a:tab pos="3240405" algn="l"/>
                        </a:tabLst>
                      </a:pPr>
                      <a:r>
                        <a:rPr lang="en-GB" sz="900">
                          <a:effectLst/>
                        </a:rPr>
                        <a:t>01</a:t>
                      </a:r>
                      <a:endParaRPr lang="en-US" sz="100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Request SID + 0x40</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0x50</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9947">
                <a:tc>
                  <a:txBody>
                    <a:bodyPr/>
                    <a:lstStyle/>
                    <a:p>
                      <a:pPr marL="0" marR="0" algn="ctr">
                        <a:spcBef>
                          <a:spcPts val="100"/>
                        </a:spcBef>
                        <a:spcAft>
                          <a:spcPts val="100"/>
                        </a:spcAft>
                        <a:tabLst>
                          <a:tab pos="269875" algn="l"/>
                          <a:tab pos="989965" algn="l"/>
                          <a:tab pos="1170305" algn="l"/>
                          <a:tab pos="2700655" algn="l"/>
                          <a:tab pos="3240405" algn="l"/>
                        </a:tabLst>
                      </a:pPr>
                      <a:r>
                        <a:rPr lang="en-GB" sz="900">
                          <a:effectLst/>
                        </a:rPr>
                        <a:t>02</a:t>
                      </a:r>
                      <a:endParaRPr lang="en-US" sz="100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Sub-function</a:t>
                      </a:r>
                      <a:endParaRPr lang="en-US" sz="1000" dirty="0">
                        <a:effectLst/>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 Same as </a:t>
                      </a:r>
                      <a:r>
                        <a:rPr lang="en-GB" sz="900" dirty="0" err="1">
                          <a:effectLst/>
                        </a:rPr>
                        <a:t>req</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9947">
                <a:tc>
                  <a:txBody>
                    <a:bodyPr/>
                    <a:lstStyle/>
                    <a:p>
                      <a:pPr marL="0" marR="0" algn="ctr">
                        <a:spcBef>
                          <a:spcPts val="100"/>
                        </a:spcBef>
                        <a:spcAft>
                          <a:spcPts val="100"/>
                        </a:spcAft>
                        <a:tabLst>
                          <a:tab pos="269875" algn="l"/>
                          <a:tab pos="989965" algn="l"/>
                          <a:tab pos="1170305" algn="l"/>
                          <a:tab pos="2700655" algn="l"/>
                          <a:tab pos="3240405" algn="l"/>
                        </a:tabLst>
                      </a:pPr>
                      <a:r>
                        <a:rPr lang="en-US" sz="1000" dirty="0">
                          <a:effectLst/>
                        </a:rPr>
                        <a:t>03 - 06</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US" sz="1000" dirty="0" err="1">
                          <a:effectLst/>
                        </a:rPr>
                        <a:t>sessionParameterRecord</a:t>
                      </a:r>
                      <a:endParaRPr lang="en-US" sz="1000" dirty="0">
                        <a:effectLst/>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US" sz="1000" dirty="0">
                          <a:effectLst/>
                        </a:rPr>
                        <a:t>2 bytes - P2Server_max in </a:t>
                      </a:r>
                      <a:r>
                        <a:rPr lang="en-US" sz="1000" dirty="0" err="1">
                          <a:effectLst/>
                        </a:rPr>
                        <a:t>ms</a:t>
                      </a:r>
                      <a:endParaRPr lang="en-US" sz="1000" dirty="0">
                        <a:effectLst/>
                      </a:endParaRPr>
                    </a:p>
                    <a:p>
                      <a:pPr marL="0" marR="0" algn="ctr">
                        <a:spcBef>
                          <a:spcPts val="100"/>
                        </a:spcBef>
                        <a:spcAft>
                          <a:spcPts val="100"/>
                        </a:spcAft>
                        <a:tabLst>
                          <a:tab pos="269875" algn="l"/>
                          <a:tab pos="989965" algn="l"/>
                          <a:tab pos="1170305" algn="l"/>
                          <a:tab pos="2700655" algn="l"/>
                          <a:tab pos="3240405" algn="l"/>
                        </a:tabLst>
                      </a:pPr>
                      <a:r>
                        <a:rPr lang="en-US" sz="1000" dirty="0">
                          <a:effectLst/>
                        </a:rPr>
                        <a:t>2 bytes - P2*</a:t>
                      </a:r>
                      <a:r>
                        <a:rPr lang="en-US" sz="1000" dirty="0" err="1">
                          <a:effectLst/>
                        </a:rPr>
                        <a:t>Server_max</a:t>
                      </a:r>
                      <a:r>
                        <a:rPr lang="en-US" sz="1000" dirty="0">
                          <a:effectLst/>
                        </a:rPr>
                        <a:t> in 10ms</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7048029"/>
                  </a:ext>
                </a:extLst>
              </a:tr>
            </a:tbl>
          </a:graphicData>
        </a:graphic>
      </p:graphicFrame>
      <p:sp>
        <p:nvSpPr>
          <p:cNvPr id="17" name="TextBox 16">
            <a:extLst>
              <a:ext uri="{FF2B5EF4-FFF2-40B4-BE49-F238E27FC236}">
                <a16:creationId xmlns:a16="http://schemas.microsoft.com/office/drawing/2014/main" id="{DCC1ECDD-75F0-492F-A6C3-9B7A99781B94}"/>
              </a:ext>
            </a:extLst>
          </p:cNvPr>
          <p:cNvSpPr txBox="1"/>
          <p:nvPr/>
        </p:nvSpPr>
        <p:spPr>
          <a:xfrm>
            <a:off x="9544244" y="2683988"/>
            <a:ext cx="2286000" cy="338554"/>
          </a:xfrm>
          <a:prstGeom prst="rect">
            <a:avLst/>
          </a:prstGeom>
          <a:noFill/>
        </p:spPr>
        <p:txBody>
          <a:bodyPr wrap="square" rtlCol="0">
            <a:spAutoFit/>
          </a:bodyPr>
          <a:lstStyle/>
          <a:p>
            <a:r>
              <a:rPr lang="en-US" sz="1600" dirty="0">
                <a:latin typeface="Bosch Sans Bold" panose="020B0704020202020204" pitchFamily="34" charset="0"/>
              </a:rPr>
              <a:t>Support NRC</a:t>
            </a:r>
          </a:p>
        </p:txBody>
      </p:sp>
      <p:graphicFrame>
        <p:nvGraphicFramePr>
          <p:cNvPr id="18" name="Table 17">
            <a:extLst>
              <a:ext uri="{FF2B5EF4-FFF2-40B4-BE49-F238E27FC236}">
                <a16:creationId xmlns:a16="http://schemas.microsoft.com/office/drawing/2014/main" id="{EAB65A3B-860B-487B-9CCA-A501E8E74D42}"/>
              </a:ext>
            </a:extLst>
          </p:cNvPr>
          <p:cNvGraphicFramePr>
            <a:graphicFrameLocks noGrp="1"/>
          </p:cNvGraphicFramePr>
          <p:nvPr>
            <p:custDataLst>
              <p:tags r:id="rId3"/>
            </p:custDataLst>
            <p:extLst>
              <p:ext uri="{D42A27DB-BD31-4B8C-83A1-F6EECF244321}">
                <p14:modId xmlns:p14="http://schemas.microsoft.com/office/powerpoint/2010/main" val="3976570438"/>
              </p:ext>
            </p:extLst>
          </p:nvPr>
        </p:nvGraphicFramePr>
        <p:xfrm>
          <a:off x="9554134" y="3077848"/>
          <a:ext cx="2030963" cy="763827"/>
        </p:xfrm>
        <a:graphic>
          <a:graphicData uri="http://schemas.openxmlformats.org/drawingml/2006/table">
            <a:tbl>
              <a:tblPr firstRow="1">
                <a:tableStyleId>{72833802-FEF1-4C79-8D5D-14CF1EAF98D9}</a:tableStyleId>
              </a:tblPr>
              <a:tblGrid>
                <a:gridCol w="453020">
                  <a:extLst>
                    <a:ext uri="{9D8B030D-6E8A-4147-A177-3AD203B41FA5}">
                      <a16:colId xmlns:a16="http://schemas.microsoft.com/office/drawing/2014/main" val="20000"/>
                    </a:ext>
                  </a:extLst>
                </a:gridCol>
                <a:gridCol w="1577943">
                  <a:extLst>
                    <a:ext uri="{9D8B030D-6E8A-4147-A177-3AD203B41FA5}">
                      <a16:colId xmlns:a16="http://schemas.microsoft.com/office/drawing/2014/main" val="20002"/>
                    </a:ext>
                  </a:extLst>
                </a:gridCol>
              </a:tblGrid>
              <a:tr h="68795">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NRC</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Description</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8795">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0x12</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US" sz="1000" dirty="0">
                          <a:effectLst/>
                        </a:rPr>
                        <a:t>sub-</a:t>
                      </a:r>
                      <a:r>
                        <a:rPr lang="en-US" sz="1000" dirty="0" err="1">
                          <a:effectLst/>
                        </a:rPr>
                        <a:t>functionNotSupported</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9947">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0x13</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err="1">
                          <a:effectLst/>
                        </a:rPr>
                        <a:t>incorrectMessageLengthOrInvalidFormat</a:t>
                      </a:r>
                      <a:endParaRPr lang="en-US" sz="1000" dirty="0">
                        <a:effectLst/>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9947">
                <a:tc>
                  <a:txBody>
                    <a:bodyPr/>
                    <a:lstStyle/>
                    <a:p>
                      <a:pPr marL="0" marR="0" algn="ctr">
                        <a:spcBef>
                          <a:spcPts val="100"/>
                        </a:spcBef>
                        <a:spcAft>
                          <a:spcPts val="100"/>
                        </a:spcAft>
                        <a:tabLst>
                          <a:tab pos="269875" algn="l"/>
                          <a:tab pos="989965" algn="l"/>
                          <a:tab pos="1170305" algn="l"/>
                          <a:tab pos="2700655" algn="l"/>
                          <a:tab pos="3240405" algn="l"/>
                        </a:tabLst>
                      </a:pPr>
                      <a:r>
                        <a:rPr lang="en-US" sz="1000" dirty="0">
                          <a:effectLst/>
                        </a:rPr>
                        <a:t>0x22</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US" sz="1000" dirty="0" err="1">
                          <a:effectLst/>
                        </a:rPr>
                        <a:t>conditionsNotCorrect</a:t>
                      </a:r>
                      <a:endParaRPr lang="en-US" sz="1000" dirty="0">
                        <a:effectLst/>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7048029"/>
                  </a:ext>
                </a:extLst>
              </a:tr>
            </a:tbl>
          </a:graphicData>
        </a:graphic>
      </p:graphicFrame>
      <p:grpSp>
        <p:nvGrpSpPr>
          <p:cNvPr id="25" name="Group 24">
            <a:extLst>
              <a:ext uri="{FF2B5EF4-FFF2-40B4-BE49-F238E27FC236}">
                <a16:creationId xmlns:a16="http://schemas.microsoft.com/office/drawing/2014/main" id="{A9779498-DED0-43F1-9F1E-850BAF940BCD}"/>
              </a:ext>
            </a:extLst>
          </p:cNvPr>
          <p:cNvGrpSpPr/>
          <p:nvPr/>
        </p:nvGrpSpPr>
        <p:grpSpPr>
          <a:xfrm>
            <a:off x="3263900" y="4495800"/>
            <a:ext cx="1066800" cy="977349"/>
            <a:chOff x="2730500" y="3187576"/>
            <a:chExt cx="1066800" cy="977349"/>
          </a:xfrm>
        </p:grpSpPr>
        <p:pic>
          <p:nvPicPr>
            <p:cNvPr id="26" name="Picture 25">
              <a:extLst>
                <a:ext uri="{FF2B5EF4-FFF2-40B4-BE49-F238E27FC236}">
                  <a16:creationId xmlns:a16="http://schemas.microsoft.com/office/drawing/2014/main" id="{15A439E1-CC44-4447-B06D-71E9CB94A707}"/>
                </a:ext>
              </a:extLst>
            </p:cNvPr>
            <p:cNvPicPr>
              <a:picLocks noChangeAspect="1"/>
            </p:cNvPicPr>
            <p:nvPr/>
          </p:nvPicPr>
          <p:blipFill>
            <a:blip r:embed="rId7"/>
            <a:stretch>
              <a:fillRect/>
            </a:stretch>
          </p:blipFill>
          <p:spPr>
            <a:xfrm>
              <a:off x="2730500" y="3187576"/>
              <a:ext cx="1066800" cy="706443"/>
            </a:xfrm>
            <a:prstGeom prst="rect">
              <a:avLst/>
            </a:prstGeom>
            <a:effectLst/>
          </p:spPr>
        </p:pic>
        <p:sp>
          <p:nvSpPr>
            <p:cNvPr id="27" name="TextBox 26">
              <a:extLst>
                <a:ext uri="{FF2B5EF4-FFF2-40B4-BE49-F238E27FC236}">
                  <a16:creationId xmlns:a16="http://schemas.microsoft.com/office/drawing/2014/main" id="{90604708-A9EF-45F4-AD26-5D816F583F55}"/>
                </a:ext>
              </a:extLst>
            </p:cNvPr>
            <p:cNvSpPr txBox="1"/>
            <p:nvPr/>
          </p:nvSpPr>
          <p:spPr>
            <a:xfrm>
              <a:off x="2997200" y="3887926"/>
              <a:ext cx="647700" cy="276999"/>
            </a:xfrm>
            <a:prstGeom prst="rect">
              <a:avLst/>
            </a:prstGeom>
            <a:noFill/>
          </p:spPr>
          <p:txBody>
            <a:bodyPr wrap="square" rtlCol="0">
              <a:spAutoFit/>
            </a:bodyPr>
            <a:lstStyle/>
            <a:p>
              <a:r>
                <a:rPr lang="en-GB" sz="1200" b="1" dirty="0"/>
                <a:t>Client</a:t>
              </a:r>
            </a:p>
          </p:txBody>
        </p:sp>
      </p:grpSp>
      <p:grpSp>
        <p:nvGrpSpPr>
          <p:cNvPr id="28" name="Group 27">
            <a:extLst>
              <a:ext uri="{FF2B5EF4-FFF2-40B4-BE49-F238E27FC236}">
                <a16:creationId xmlns:a16="http://schemas.microsoft.com/office/drawing/2014/main" id="{559AD844-E112-4C16-A8C4-AAE7D995EA44}"/>
              </a:ext>
            </a:extLst>
          </p:cNvPr>
          <p:cNvGrpSpPr/>
          <p:nvPr/>
        </p:nvGrpSpPr>
        <p:grpSpPr>
          <a:xfrm>
            <a:off x="7944255" y="4679160"/>
            <a:ext cx="647700" cy="749167"/>
            <a:chOff x="7756412" y="3454572"/>
            <a:chExt cx="647700" cy="749167"/>
          </a:xfrm>
        </p:grpSpPr>
        <p:sp>
          <p:nvSpPr>
            <p:cNvPr id="30" name="Rectangle 29">
              <a:extLst>
                <a:ext uri="{FF2B5EF4-FFF2-40B4-BE49-F238E27FC236}">
                  <a16:creationId xmlns:a16="http://schemas.microsoft.com/office/drawing/2014/main" id="{97109E6F-C2E8-4293-B755-AC11EB72F61C}"/>
                </a:ext>
              </a:extLst>
            </p:cNvPr>
            <p:cNvSpPr/>
            <p:nvPr/>
          </p:nvSpPr>
          <p:spPr>
            <a:xfrm>
              <a:off x="7818757" y="3454572"/>
              <a:ext cx="457200" cy="4721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300" dirty="0"/>
                <a:t>ECU</a:t>
              </a:r>
            </a:p>
          </p:txBody>
        </p:sp>
        <p:sp>
          <p:nvSpPr>
            <p:cNvPr id="31" name="TextBox 30">
              <a:extLst>
                <a:ext uri="{FF2B5EF4-FFF2-40B4-BE49-F238E27FC236}">
                  <a16:creationId xmlns:a16="http://schemas.microsoft.com/office/drawing/2014/main" id="{89E8C56B-DF20-48C3-9907-BBE59782098D}"/>
                </a:ext>
              </a:extLst>
            </p:cNvPr>
            <p:cNvSpPr txBox="1"/>
            <p:nvPr/>
          </p:nvSpPr>
          <p:spPr>
            <a:xfrm>
              <a:off x="7756412" y="3926740"/>
              <a:ext cx="647700" cy="276999"/>
            </a:xfrm>
            <a:prstGeom prst="rect">
              <a:avLst/>
            </a:prstGeom>
            <a:noFill/>
          </p:spPr>
          <p:txBody>
            <a:bodyPr wrap="square" rtlCol="0">
              <a:spAutoFit/>
            </a:bodyPr>
            <a:lstStyle/>
            <a:p>
              <a:r>
                <a:rPr lang="en-GB" sz="1200" b="1" dirty="0"/>
                <a:t>Server</a:t>
              </a:r>
            </a:p>
          </p:txBody>
        </p:sp>
      </p:grpSp>
      <p:grpSp>
        <p:nvGrpSpPr>
          <p:cNvPr id="32" name="Group 31">
            <a:extLst>
              <a:ext uri="{FF2B5EF4-FFF2-40B4-BE49-F238E27FC236}">
                <a16:creationId xmlns:a16="http://schemas.microsoft.com/office/drawing/2014/main" id="{795399B1-0C84-49AF-AD56-EA16CDC4EF2A}"/>
              </a:ext>
            </a:extLst>
          </p:cNvPr>
          <p:cNvGrpSpPr/>
          <p:nvPr/>
        </p:nvGrpSpPr>
        <p:grpSpPr>
          <a:xfrm>
            <a:off x="3898495" y="5448064"/>
            <a:ext cx="4369603" cy="289808"/>
            <a:chOff x="3492500" y="3253722"/>
            <a:chExt cx="3554452" cy="289808"/>
          </a:xfrm>
        </p:grpSpPr>
        <p:cxnSp>
          <p:nvCxnSpPr>
            <p:cNvPr id="33" name="Straight Arrow Connector 32">
              <a:extLst>
                <a:ext uri="{FF2B5EF4-FFF2-40B4-BE49-F238E27FC236}">
                  <a16:creationId xmlns:a16="http://schemas.microsoft.com/office/drawing/2014/main" id="{677782EF-CF8E-4653-9DFF-49A9DE0BD515}"/>
                </a:ext>
              </a:extLst>
            </p:cNvPr>
            <p:cNvCxnSpPr>
              <a:cxnSpLocks/>
            </p:cNvCxnSpPr>
            <p:nvPr/>
          </p:nvCxnSpPr>
          <p:spPr>
            <a:xfrm flipV="1">
              <a:off x="3492500" y="3512693"/>
              <a:ext cx="3554452" cy="30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0D707B8-0283-4A4D-9D30-5199620CE513}"/>
                </a:ext>
              </a:extLst>
            </p:cNvPr>
            <p:cNvSpPr txBox="1"/>
            <p:nvPr/>
          </p:nvSpPr>
          <p:spPr>
            <a:xfrm>
              <a:off x="5030770" y="3253722"/>
              <a:ext cx="476412" cy="246221"/>
            </a:xfrm>
            <a:prstGeom prst="rect">
              <a:avLst/>
            </a:prstGeom>
            <a:noFill/>
          </p:spPr>
          <p:txBody>
            <a:bodyPr wrap="none" rtlCol="0">
              <a:spAutoFit/>
            </a:bodyPr>
            <a:lstStyle/>
            <a:p>
              <a:r>
                <a:rPr lang="en-GB" sz="1000" dirty="0"/>
                <a:t>10 01</a:t>
              </a:r>
            </a:p>
          </p:txBody>
        </p:sp>
      </p:grpSp>
      <p:grpSp>
        <p:nvGrpSpPr>
          <p:cNvPr id="2" name="Group 1">
            <a:extLst>
              <a:ext uri="{FF2B5EF4-FFF2-40B4-BE49-F238E27FC236}">
                <a16:creationId xmlns:a16="http://schemas.microsoft.com/office/drawing/2014/main" id="{F1B701B9-C2B6-41D3-9427-B93FC4063C07}"/>
              </a:ext>
            </a:extLst>
          </p:cNvPr>
          <p:cNvGrpSpPr/>
          <p:nvPr/>
        </p:nvGrpSpPr>
        <p:grpSpPr>
          <a:xfrm>
            <a:off x="3854450" y="5866451"/>
            <a:ext cx="4413648" cy="497229"/>
            <a:chOff x="3854450" y="5866451"/>
            <a:chExt cx="4413648" cy="497229"/>
          </a:xfrm>
        </p:grpSpPr>
        <p:grpSp>
          <p:nvGrpSpPr>
            <p:cNvPr id="35" name="Group 34">
              <a:extLst>
                <a:ext uri="{FF2B5EF4-FFF2-40B4-BE49-F238E27FC236}">
                  <a16:creationId xmlns:a16="http://schemas.microsoft.com/office/drawing/2014/main" id="{E7797150-0325-49FC-A64D-BA7BD9FF7C5D}"/>
                </a:ext>
              </a:extLst>
            </p:cNvPr>
            <p:cNvGrpSpPr/>
            <p:nvPr/>
          </p:nvGrpSpPr>
          <p:grpSpPr>
            <a:xfrm>
              <a:off x="3854450" y="5866451"/>
              <a:ext cx="4413648" cy="315704"/>
              <a:chOff x="3797300" y="3622878"/>
              <a:chExt cx="3505200" cy="315704"/>
            </a:xfrm>
          </p:grpSpPr>
          <p:cxnSp>
            <p:nvCxnSpPr>
              <p:cNvPr id="36" name="Straight Arrow Connector 35">
                <a:extLst>
                  <a:ext uri="{FF2B5EF4-FFF2-40B4-BE49-F238E27FC236}">
                    <a16:creationId xmlns:a16="http://schemas.microsoft.com/office/drawing/2014/main" id="{AAD5AE0E-0388-4964-B950-86E10B9CFF70}"/>
                  </a:ext>
                </a:extLst>
              </p:cNvPr>
              <p:cNvCxnSpPr>
                <a:cxnSpLocks/>
              </p:cNvCxnSpPr>
              <p:nvPr/>
            </p:nvCxnSpPr>
            <p:spPr>
              <a:xfrm flipH="1">
                <a:off x="3797300" y="3622878"/>
                <a:ext cx="3505200" cy="34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ABF03F2-F5AE-496D-8741-D3C56DBFF637}"/>
                  </a:ext>
                </a:extLst>
              </p:cNvPr>
              <p:cNvSpPr txBox="1"/>
              <p:nvPr/>
            </p:nvSpPr>
            <p:spPr>
              <a:xfrm>
                <a:off x="4851716" y="3692361"/>
                <a:ext cx="1790875" cy="246221"/>
              </a:xfrm>
              <a:prstGeom prst="rect">
                <a:avLst/>
              </a:prstGeom>
              <a:noFill/>
            </p:spPr>
            <p:txBody>
              <a:bodyPr wrap="none" rtlCol="0">
                <a:spAutoFit/>
              </a:bodyPr>
              <a:lstStyle/>
              <a:p>
                <a:r>
                  <a:rPr lang="en-GB" sz="1000" dirty="0"/>
                  <a:t>Positive Res: 50 01 00 32 01 F4</a:t>
                </a:r>
              </a:p>
            </p:txBody>
          </p:sp>
        </p:grpSp>
        <p:sp>
          <p:nvSpPr>
            <p:cNvPr id="38" name="TextBox 37">
              <a:extLst>
                <a:ext uri="{FF2B5EF4-FFF2-40B4-BE49-F238E27FC236}">
                  <a16:creationId xmlns:a16="http://schemas.microsoft.com/office/drawing/2014/main" id="{B0228A26-D46B-4792-9E0A-5E8A4EFDCF20}"/>
                </a:ext>
              </a:extLst>
            </p:cNvPr>
            <p:cNvSpPr txBox="1"/>
            <p:nvPr/>
          </p:nvSpPr>
          <p:spPr>
            <a:xfrm>
              <a:off x="5182141" y="6117459"/>
              <a:ext cx="1346844" cy="246221"/>
            </a:xfrm>
            <a:prstGeom prst="rect">
              <a:avLst/>
            </a:prstGeom>
            <a:noFill/>
          </p:spPr>
          <p:txBody>
            <a:bodyPr wrap="none" rtlCol="0">
              <a:spAutoFit/>
            </a:bodyPr>
            <a:lstStyle/>
            <a:p>
              <a:r>
                <a:rPr lang="en-GB" sz="1000" dirty="0"/>
                <a:t>Negative Res: 7f 10 12</a:t>
              </a:r>
            </a:p>
          </p:txBody>
        </p:sp>
      </p:grpSp>
      <p:cxnSp>
        <p:nvCxnSpPr>
          <p:cNvPr id="3" name="Straight Connector 2">
            <a:extLst>
              <a:ext uri="{FF2B5EF4-FFF2-40B4-BE49-F238E27FC236}">
                <a16:creationId xmlns:a16="http://schemas.microsoft.com/office/drawing/2014/main" id="{55D02901-EBB4-4C4B-AA43-D0337FE55702}"/>
              </a:ext>
            </a:extLst>
          </p:cNvPr>
          <p:cNvCxnSpPr>
            <a:cxnSpLocks/>
            <a:stCxn id="27" idx="2"/>
          </p:cNvCxnSpPr>
          <p:nvPr/>
        </p:nvCxnSpPr>
        <p:spPr>
          <a:xfrm>
            <a:off x="3854450" y="5473149"/>
            <a:ext cx="0" cy="807001"/>
          </a:xfrm>
          <a:prstGeom prst="line">
            <a:avLst/>
          </a:prstGeom>
          <a:ln w="28575"/>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2E31B234-6D02-4581-8C89-EA4BAB0E558B}"/>
              </a:ext>
            </a:extLst>
          </p:cNvPr>
          <p:cNvCxnSpPr>
            <a:cxnSpLocks/>
            <a:stCxn id="31" idx="2"/>
          </p:cNvCxnSpPr>
          <p:nvPr/>
        </p:nvCxnSpPr>
        <p:spPr>
          <a:xfrm>
            <a:off x="8268105" y="5428327"/>
            <a:ext cx="0" cy="703301"/>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527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left)">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right)">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5321300" y="935349"/>
            <a:ext cx="55626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349580C-42F0-4B14-B9DD-466202B7BFD4}"/>
              </a:ext>
            </a:extLst>
          </p:cNvPr>
          <p:cNvSpPr txBox="1"/>
          <p:nvPr/>
        </p:nvSpPr>
        <p:spPr>
          <a:xfrm>
            <a:off x="1201516" y="1567137"/>
            <a:ext cx="9945273"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Bosch Sans Medium" panose="020B0604020202020204" pitchFamily="34" charset="0"/>
              </a:rPr>
              <a:t>The purpose of this Security Access service is to provide a means to access data and/or diagnostic services, which have restricted access for security, emissions, or safety reasons. Diagnostic services for downloading/uploading routines or data into a server and reading specific memory locations from a server are situations where security access may be required.</a:t>
            </a:r>
          </a:p>
        </p:txBody>
      </p: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Diagnostics</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a:solidFill>
                  <a:srgbClr val="008380"/>
                </a:solidFill>
                <a:latin typeface="Bosch Sans Bold" panose="020B0704020202020204" pitchFamily="34" charset="0"/>
                <a:cs typeface="Arial"/>
              </a:rPr>
              <a:t>UDS – Service 0x27</a:t>
            </a: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19</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graphicFrame>
        <p:nvGraphicFramePr>
          <p:cNvPr id="12" name="Table 11">
            <a:extLst>
              <a:ext uri="{FF2B5EF4-FFF2-40B4-BE49-F238E27FC236}">
                <a16:creationId xmlns:a16="http://schemas.microsoft.com/office/drawing/2014/main" id="{2A86FE10-39AC-415D-80FD-6FEF4BF7B7A8}"/>
              </a:ext>
            </a:extLst>
          </p:cNvPr>
          <p:cNvGraphicFramePr>
            <a:graphicFrameLocks noGrp="1"/>
          </p:cNvGraphicFramePr>
          <p:nvPr>
            <p:custDataLst>
              <p:tags r:id="rId1"/>
            </p:custDataLst>
            <p:extLst>
              <p:ext uri="{D42A27DB-BD31-4B8C-83A1-F6EECF244321}">
                <p14:modId xmlns:p14="http://schemas.microsoft.com/office/powerpoint/2010/main" val="2525858602"/>
              </p:ext>
            </p:extLst>
          </p:nvPr>
        </p:nvGraphicFramePr>
        <p:xfrm>
          <a:off x="1376681" y="2603661"/>
          <a:ext cx="3733799" cy="716280"/>
        </p:xfrm>
        <a:graphic>
          <a:graphicData uri="http://schemas.openxmlformats.org/drawingml/2006/table">
            <a:tbl>
              <a:tblPr firstRow="1">
                <a:tableStyleId>{69012ECD-51FC-41F1-AA8D-1B2483CD663E}</a:tableStyleId>
              </a:tblPr>
              <a:tblGrid>
                <a:gridCol w="453020">
                  <a:extLst>
                    <a:ext uri="{9D8B030D-6E8A-4147-A177-3AD203B41FA5}">
                      <a16:colId xmlns:a16="http://schemas.microsoft.com/office/drawing/2014/main" val="20000"/>
                    </a:ext>
                  </a:extLst>
                </a:gridCol>
                <a:gridCol w="1662799">
                  <a:extLst>
                    <a:ext uri="{9D8B030D-6E8A-4147-A177-3AD203B41FA5}">
                      <a16:colId xmlns:a16="http://schemas.microsoft.com/office/drawing/2014/main" val="20002"/>
                    </a:ext>
                  </a:extLst>
                </a:gridCol>
                <a:gridCol w="1617980">
                  <a:extLst>
                    <a:ext uri="{9D8B030D-6E8A-4147-A177-3AD203B41FA5}">
                      <a16:colId xmlns:a16="http://schemas.microsoft.com/office/drawing/2014/main" val="20003"/>
                    </a:ext>
                  </a:extLst>
                </a:gridCol>
              </a:tblGrid>
              <a:tr h="67242">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Byte</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Description</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Value</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7242">
                <a:tc>
                  <a:txBody>
                    <a:bodyPr/>
                    <a:lstStyle/>
                    <a:p>
                      <a:pPr marL="0" marR="0" algn="ctr">
                        <a:spcBef>
                          <a:spcPts val="100"/>
                        </a:spcBef>
                        <a:spcAft>
                          <a:spcPts val="100"/>
                        </a:spcAft>
                        <a:tabLst>
                          <a:tab pos="269875" algn="l"/>
                          <a:tab pos="989965" algn="l"/>
                          <a:tab pos="1170305" algn="l"/>
                          <a:tab pos="2700655" algn="l"/>
                          <a:tab pos="3240405" algn="l"/>
                        </a:tabLst>
                      </a:pPr>
                      <a:r>
                        <a:rPr lang="en-GB" sz="900">
                          <a:effectLst/>
                        </a:rPr>
                        <a:t>01</a:t>
                      </a:r>
                      <a:endParaRPr lang="en-US" sz="100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Request SID [</a:t>
                      </a:r>
                      <a:r>
                        <a:rPr lang="en-US" sz="900" dirty="0">
                          <a:latin typeface="Bosch Sans Medium" panose="020B0604020202020204" pitchFamily="34" charset="0"/>
                        </a:rPr>
                        <a:t>Security Access </a:t>
                      </a:r>
                      <a:r>
                        <a:rPr lang="en-GB" sz="900" dirty="0">
                          <a:effectLst/>
                        </a:rPr>
                        <a:t>]</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0x27</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7242">
                <a:tc>
                  <a:txBody>
                    <a:bodyPr/>
                    <a:lstStyle/>
                    <a:p>
                      <a:pPr marL="0" marR="0" algn="ctr">
                        <a:spcBef>
                          <a:spcPts val="100"/>
                        </a:spcBef>
                        <a:spcAft>
                          <a:spcPts val="100"/>
                        </a:spcAft>
                        <a:tabLst>
                          <a:tab pos="269875" algn="l"/>
                          <a:tab pos="989965" algn="l"/>
                          <a:tab pos="1170305" algn="l"/>
                          <a:tab pos="2700655" algn="l"/>
                          <a:tab pos="3240405" algn="l"/>
                        </a:tabLst>
                      </a:pPr>
                      <a:r>
                        <a:rPr lang="en-GB" sz="900">
                          <a:effectLst/>
                        </a:rPr>
                        <a:t>02</a:t>
                      </a:r>
                      <a:endParaRPr lang="en-US" sz="100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Sub-function = </a:t>
                      </a:r>
                      <a:r>
                        <a:rPr lang="en-GB" sz="900" dirty="0" err="1">
                          <a:effectLst/>
                        </a:rPr>
                        <a:t>RequestSeed</a:t>
                      </a:r>
                      <a:endParaRPr lang="en-US" sz="1000" dirty="0">
                        <a:effectLst/>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 0x01, 0x03,0x05, 0x07…..0x7D</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49426">
                <a:tc>
                  <a:txBody>
                    <a:bodyPr/>
                    <a:lstStyle/>
                    <a:p>
                      <a:pPr marL="0" marR="0" algn="ctr">
                        <a:spcBef>
                          <a:spcPts val="100"/>
                        </a:spcBef>
                        <a:spcAft>
                          <a:spcPts val="100"/>
                        </a:spcAft>
                        <a:tabLst>
                          <a:tab pos="269875" algn="l"/>
                          <a:tab pos="989965" algn="l"/>
                          <a:tab pos="1170305" algn="l"/>
                          <a:tab pos="2700655" algn="l"/>
                          <a:tab pos="3240405" algn="l"/>
                        </a:tabLst>
                      </a:pPr>
                      <a:r>
                        <a:rPr lang="en-US" sz="1000" dirty="0">
                          <a:effectLst/>
                          <a:latin typeface="Calibri" panose="020F0502020204030204" pitchFamily="34" charset="0"/>
                          <a:ea typeface="PMingLiU" panose="02020500000000000000" pitchFamily="18" charset="-120"/>
                          <a:cs typeface="Times New Roman" panose="02020603050405020304" pitchFamily="18" charset="0"/>
                        </a:rPr>
                        <a:t>03-n</a:t>
                      </a: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US" sz="1000" dirty="0" err="1">
                          <a:effectLst/>
                        </a:rPr>
                        <a:t>securityAccessDataRecord</a:t>
                      </a:r>
                      <a:r>
                        <a:rPr lang="en-US" sz="1000" dirty="0">
                          <a:effectLst/>
                        </a:rPr>
                        <a:t>[]</a:t>
                      </a: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US" sz="1000" dirty="0">
                          <a:effectLst/>
                          <a:latin typeface="Calibri" panose="020F0502020204030204" pitchFamily="34" charset="0"/>
                          <a:ea typeface="PMingLiU" panose="02020500000000000000" pitchFamily="18" charset="-120"/>
                          <a:cs typeface="Times New Roman" panose="02020603050405020304" pitchFamily="18" charset="0"/>
                        </a:rPr>
                        <a:t>N number of user defined data bytes (optional)</a:t>
                      </a: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8935427"/>
                  </a:ext>
                </a:extLst>
              </a:tr>
            </a:tbl>
          </a:graphicData>
        </a:graphic>
      </p:graphicFrame>
      <p:sp>
        <p:nvSpPr>
          <p:cNvPr id="14" name="TextBox 13">
            <a:extLst>
              <a:ext uri="{FF2B5EF4-FFF2-40B4-BE49-F238E27FC236}">
                <a16:creationId xmlns:a16="http://schemas.microsoft.com/office/drawing/2014/main" id="{BAA23E6C-ABDB-46D2-9A86-43832F7512BE}"/>
              </a:ext>
            </a:extLst>
          </p:cNvPr>
          <p:cNvSpPr txBox="1"/>
          <p:nvPr/>
        </p:nvSpPr>
        <p:spPr>
          <a:xfrm>
            <a:off x="2351694" y="2265106"/>
            <a:ext cx="2182956" cy="338554"/>
          </a:xfrm>
          <a:prstGeom prst="rect">
            <a:avLst/>
          </a:prstGeom>
          <a:noFill/>
        </p:spPr>
        <p:txBody>
          <a:bodyPr wrap="square" rtlCol="0">
            <a:spAutoFit/>
          </a:bodyPr>
          <a:lstStyle/>
          <a:p>
            <a:r>
              <a:rPr lang="en-US" sz="1600" dirty="0">
                <a:latin typeface="Bosch Sans Bold" panose="020B0704020202020204" pitchFamily="34" charset="0"/>
              </a:rPr>
              <a:t>0x27 Request Seed</a:t>
            </a:r>
          </a:p>
        </p:txBody>
      </p:sp>
      <p:sp>
        <p:nvSpPr>
          <p:cNvPr id="15" name="TextBox 14">
            <a:extLst>
              <a:ext uri="{FF2B5EF4-FFF2-40B4-BE49-F238E27FC236}">
                <a16:creationId xmlns:a16="http://schemas.microsoft.com/office/drawing/2014/main" id="{B087E44C-D762-444D-820E-C6AD59C50F20}"/>
              </a:ext>
            </a:extLst>
          </p:cNvPr>
          <p:cNvSpPr txBox="1"/>
          <p:nvPr/>
        </p:nvSpPr>
        <p:spPr>
          <a:xfrm>
            <a:off x="6311900" y="2245178"/>
            <a:ext cx="2286000" cy="338554"/>
          </a:xfrm>
          <a:prstGeom prst="rect">
            <a:avLst/>
          </a:prstGeom>
          <a:noFill/>
        </p:spPr>
        <p:txBody>
          <a:bodyPr wrap="square" rtlCol="0">
            <a:spAutoFit/>
          </a:bodyPr>
          <a:lstStyle/>
          <a:p>
            <a:r>
              <a:rPr lang="en-US" sz="1600" dirty="0">
                <a:latin typeface="Bosch Sans Bold" panose="020B0704020202020204" pitchFamily="34" charset="0"/>
              </a:rPr>
              <a:t>Positive Response</a:t>
            </a:r>
          </a:p>
        </p:txBody>
      </p:sp>
      <p:graphicFrame>
        <p:nvGraphicFramePr>
          <p:cNvPr id="16" name="Table 15">
            <a:extLst>
              <a:ext uri="{FF2B5EF4-FFF2-40B4-BE49-F238E27FC236}">
                <a16:creationId xmlns:a16="http://schemas.microsoft.com/office/drawing/2014/main" id="{A26776DC-0212-40AD-A040-E64E6BBDC9DC}"/>
              </a:ext>
            </a:extLst>
          </p:cNvPr>
          <p:cNvGraphicFramePr>
            <a:graphicFrameLocks noGrp="1"/>
          </p:cNvGraphicFramePr>
          <p:nvPr>
            <p:custDataLst>
              <p:tags r:id="rId2"/>
            </p:custDataLst>
            <p:extLst>
              <p:ext uri="{D42A27DB-BD31-4B8C-83A1-F6EECF244321}">
                <p14:modId xmlns:p14="http://schemas.microsoft.com/office/powerpoint/2010/main" val="3593520577"/>
              </p:ext>
            </p:extLst>
          </p:nvPr>
        </p:nvGraphicFramePr>
        <p:xfrm>
          <a:off x="5464436" y="2596482"/>
          <a:ext cx="3802706" cy="1831517"/>
        </p:xfrm>
        <a:graphic>
          <a:graphicData uri="http://schemas.openxmlformats.org/drawingml/2006/table">
            <a:tbl>
              <a:tblPr firstRow="1">
                <a:tableStyleId>{F2DE63D5-997A-4646-A377-4702673A728D}</a:tableStyleId>
              </a:tblPr>
              <a:tblGrid>
                <a:gridCol w="461380">
                  <a:extLst>
                    <a:ext uri="{9D8B030D-6E8A-4147-A177-3AD203B41FA5}">
                      <a16:colId xmlns:a16="http://schemas.microsoft.com/office/drawing/2014/main" val="20000"/>
                    </a:ext>
                  </a:extLst>
                </a:gridCol>
                <a:gridCol w="1436326">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400868">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Byte</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Description</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Value</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0868">
                <a:tc>
                  <a:txBody>
                    <a:bodyPr/>
                    <a:lstStyle/>
                    <a:p>
                      <a:pPr marL="0" marR="0" algn="ctr">
                        <a:spcBef>
                          <a:spcPts val="100"/>
                        </a:spcBef>
                        <a:spcAft>
                          <a:spcPts val="100"/>
                        </a:spcAft>
                        <a:tabLst>
                          <a:tab pos="269875" algn="l"/>
                          <a:tab pos="989965" algn="l"/>
                          <a:tab pos="1170305" algn="l"/>
                          <a:tab pos="2700655" algn="l"/>
                          <a:tab pos="3240405" algn="l"/>
                        </a:tabLst>
                      </a:pPr>
                      <a:r>
                        <a:rPr lang="en-GB" sz="900">
                          <a:effectLst/>
                        </a:rPr>
                        <a:t>01</a:t>
                      </a:r>
                      <a:endParaRPr lang="en-US" sz="100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Request SID + 0x40</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0x67</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84372">
                <a:tc>
                  <a:txBody>
                    <a:bodyPr/>
                    <a:lstStyle/>
                    <a:p>
                      <a:pPr marL="0" marR="0" algn="ctr">
                        <a:spcBef>
                          <a:spcPts val="100"/>
                        </a:spcBef>
                        <a:spcAft>
                          <a:spcPts val="100"/>
                        </a:spcAft>
                        <a:tabLst>
                          <a:tab pos="269875" algn="l"/>
                          <a:tab pos="989965" algn="l"/>
                          <a:tab pos="1170305" algn="l"/>
                          <a:tab pos="2700655" algn="l"/>
                          <a:tab pos="3240405" algn="l"/>
                        </a:tabLst>
                      </a:pPr>
                      <a:r>
                        <a:rPr lang="en-GB" sz="900">
                          <a:effectLst/>
                        </a:rPr>
                        <a:t>02</a:t>
                      </a:r>
                      <a:endParaRPr lang="en-US" sz="100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Sub-function</a:t>
                      </a:r>
                      <a:endParaRPr lang="en-US" sz="1000" dirty="0">
                        <a:effectLst/>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 Same as </a:t>
                      </a:r>
                      <a:r>
                        <a:rPr lang="en-GB" sz="900" dirty="0" err="1">
                          <a:effectLst/>
                        </a:rPr>
                        <a:t>req</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45409">
                <a:tc>
                  <a:txBody>
                    <a:bodyPr/>
                    <a:lstStyle/>
                    <a:p>
                      <a:pPr marL="0" marR="0" algn="ctr">
                        <a:spcBef>
                          <a:spcPts val="100"/>
                        </a:spcBef>
                        <a:spcAft>
                          <a:spcPts val="100"/>
                        </a:spcAft>
                        <a:tabLst>
                          <a:tab pos="269875" algn="l"/>
                          <a:tab pos="989965" algn="l"/>
                          <a:tab pos="1170305" algn="l"/>
                          <a:tab pos="2700655" algn="l"/>
                          <a:tab pos="3240405" algn="l"/>
                        </a:tabLst>
                      </a:pPr>
                      <a:r>
                        <a:rPr lang="en-US" sz="1000" dirty="0">
                          <a:effectLst/>
                        </a:rPr>
                        <a:t>03 - n</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US" sz="1000" dirty="0" err="1">
                          <a:effectLst/>
                        </a:rPr>
                        <a:t>securitySeed</a:t>
                      </a:r>
                      <a:r>
                        <a:rPr lang="en-US" sz="1000" dirty="0">
                          <a:effectLst/>
                        </a:rPr>
                        <a:t>[]</a:t>
                      </a: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US" sz="1000" dirty="0">
                          <a:effectLst/>
                        </a:rPr>
                        <a:t>Mandatory for Request Seed.</a:t>
                      </a:r>
                    </a:p>
                    <a:p>
                      <a:pPr marL="0" marR="0" algn="ctr">
                        <a:spcBef>
                          <a:spcPts val="100"/>
                        </a:spcBef>
                        <a:spcAft>
                          <a:spcPts val="100"/>
                        </a:spcAft>
                        <a:tabLst>
                          <a:tab pos="269875" algn="l"/>
                          <a:tab pos="989965" algn="l"/>
                          <a:tab pos="1170305" algn="l"/>
                          <a:tab pos="2700655" algn="l"/>
                          <a:tab pos="3240405" algn="l"/>
                        </a:tabLst>
                      </a:pPr>
                      <a:r>
                        <a:rPr lang="en-US" sz="1000" dirty="0">
                          <a:effectLst/>
                          <a:latin typeface="Calibri" panose="020F0502020204030204" pitchFamily="34" charset="0"/>
                          <a:ea typeface="PMingLiU" panose="02020500000000000000" pitchFamily="18" charset="-120"/>
                          <a:cs typeface="Times New Roman" panose="02020603050405020304" pitchFamily="18" charset="0"/>
                        </a:rPr>
                        <a:t>Optional for Send Key</a:t>
                      </a: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7048029"/>
                  </a:ext>
                </a:extLst>
              </a:tr>
            </a:tbl>
          </a:graphicData>
        </a:graphic>
      </p:graphicFrame>
      <p:sp>
        <p:nvSpPr>
          <p:cNvPr id="17" name="TextBox 16">
            <a:extLst>
              <a:ext uri="{FF2B5EF4-FFF2-40B4-BE49-F238E27FC236}">
                <a16:creationId xmlns:a16="http://schemas.microsoft.com/office/drawing/2014/main" id="{DCC1ECDD-75F0-492F-A6C3-9B7A99781B94}"/>
              </a:ext>
            </a:extLst>
          </p:cNvPr>
          <p:cNvSpPr txBox="1"/>
          <p:nvPr/>
        </p:nvSpPr>
        <p:spPr>
          <a:xfrm>
            <a:off x="9544244" y="2209800"/>
            <a:ext cx="2286000" cy="338554"/>
          </a:xfrm>
          <a:prstGeom prst="rect">
            <a:avLst/>
          </a:prstGeom>
          <a:noFill/>
        </p:spPr>
        <p:txBody>
          <a:bodyPr wrap="square" rtlCol="0">
            <a:spAutoFit/>
          </a:bodyPr>
          <a:lstStyle/>
          <a:p>
            <a:r>
              <a:rPr lang="en-US" sz="1600" dirty="0">
                <a:latin typeface="Bosch Sans Bold" panose="020B0704020202020204" pitchFamily="34" charset="0"/>
              </a:rPr>
              <a:t>Support NRC</a:t>
            </a:r>
          </a:p>
        </p:txBody>
      </p:sp>
      <p:graphicFrame>
        <p:nvGraphicFramePr>
          <p:cNvPr id="18" name="Table 17">
            <a:extLst>
              <a:ext uri="{FF2B5EF4-FFF2-40B4-BE49-F238E27FC236}">
                <a16:creationId xmlns:a16="http://schemas.microsoft.com/office/drawing/2014/main" id="{EAB65A3B-860B-487B-9CCA-A501E8E74D42}"/>
              </a:ext>
            </a:extLst>
          </p:cNvPr>
          <p:cNvGraphicFramePr>
            <a:graphicFrameLocks noGrp="1"/>
          </p:cNvGraphicFramePr>
          <p:nvPr>
            <p:custDataLst>
              <p:tags r:id="rId3"/>
            </p:custDataLst>
            <p:extLst>
              <p:ext uri="{D42A27DB-BD31-4B8C-83A1-F6EECF244321}">
                <p14:modId xmlns:p14="http://schemas.microsoft.com/office/powerpoint/2010/main" val="1217148117"/>
              </p:ext>
            </p:extLst>
          </p:nvPr>
        </p:nvGraphicFramePr>
        <p:xfrm>
          <a:off x="9554134" y="2603660"/>
          <a:ext cx="2167966" cy="1763562"/>
        </p:xfrm>
        <a:graphic>
          <a:graphicData uri="http://schemas.openxmlformats.org/drawingml/2006/table">
            <a:tbl>
              <a:tblPr firstRow="1">
                <a:tableStyleId>{72833802-FEF1-4C79-8D5D-14CF1EAF98D9}</a:tableStyleId>
              </a:tblPr>
              <a:tblGrid>
                <a:gridCol w="483579">
                  <a:extLst>
                    <a:ext uri="{9D8B030D-6E8A-4147-A177-3AD203B41FA5}">
                      <a16:colId xmlns:a16="http://schemas.microsoft.com/office/drawing/2014/main" val="20000"/>
                    </a:ext>
                  </a:extLst>
                </a:gridCol>
                <a:gridCol w="1684387">
                  <a:extLst>
                    <a:ext uri="{9D8B030D-6E8A-4147-A177-3AD203B41FA5}">
                      <a16:colId xmlns:a16="http://schemas.microsoft.com/office/drawing/2014/main" val="20002"/>
                    </a:ext>
                  </a:extLst>
                </a:gridCol>
              </a:tblGrid>
              <a:tr h="68795">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NRC</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Description</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8795">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0x12</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US" sz="1000" dirty="0">
                          <a:effectLst/>
                        </a:rPr>
                        <a:t>sub-</a:t>
                      </a:r>
                      <a:r>
                        <a:rPr lang="en-US" sz="1000" dirty="0" err="1">
                          <a:effectLst/>
                        </a:rPr>
                        <a:t>functionNotSupported</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9947">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0x13</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err="1">
                          <a:effectLst/>
                        </a:rPr>
                        <a:t>incorrectMessageLengthOrInvalidFormat</a:t>
                      </a:r>
                      <a:endParaRPr lang="en-US" sz="1000" dirty="0">
                        <a:effectLst/>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9947">
                <a:tc>
                  <a:txBody>
                    <a:bodyPr/>
                    <a:lstStyle/>
                    <a:p>
                      <a:pPr marL="0" marR="0" algn="ctr">
                        <a:spcBef>
                          <a:spcPts val="100"/>
                        </a:spcBef>
                        <a:spcAft>
                          <a:spcPts val="100"/>
                        </a:spcAft>
                        <a:tabLst>
                          <a:tab pos="269875" algn="l"/>
                          <a:tab pos="989965" algn="l"/>
                          <a:tab pos="1170305" algn="l"/>
                          <a:tab pos="2700655" algn="l"/>
                          <a:tab pos="3240405" algn="l"/>
                        </a:tabLst>
                      </a:pPr>
                      <a:r>
                        <a:rPr lang="en-US" sz="1000" dirty="0">
                          <a:effectLst/>
                        </a:rPr>
                        <a:t>0x22</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US" sz="1000" dirty="0" err="1">
                          <a:effectLst/>
                        </a:rPr>
                        <a:t>conditionsNotCorrect</a:t>
                      </a:r>
                      <a:endParaRPr lang="en-US" sz="1000" dirty="0">
                        <a:effectLst/>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7048029"/>
                  </a:ext>
                </a:extLst>
              </a:tr>
              <a:tr h="199947">
                <a:tc>
                  <a:txBody>
                    <a:bodyPr/>
                    <a:lstStyle/>
                    <a:p>
                      <a:pPr marL="0" marR="0" algn="ctr">
                        <a:spcBef>
                          <a:spcPts val="100"/>
                        </a:spcBef>
                        <a:spcAft>
                          <a:spcPts val="100"/>
                        </a:spcAft>
                        <a:tabLst>
                          <a:tab pos="269875" algn="l"/>
                          <a:tab pos="989965" algn="l"/>
                          <a:tab pos="1170305" algn="l"/>
                          <a:tab pos="2700655" algn="l"/>
                          <a:tab pos="3240405" algn="l"/>
                        </a:tabLst>
                      </a:pPr>
                      <a:r>
                        <a:rPr lang="en-US" sz="1000" dirty="0">
                          <a:effectLst/>
                          <a:latin typeface="Calibri" panose="020F0502020204030204" pitchFamily="34" charset="0"/>
                          <a:ea typeface="PMingLiU" panose="02020500000000000000" pitchFamily="18" charset="-120"/>
                          <a:cs typeface="Times New Roman" panose="02020603050405020304" pitchFamily="18" charset="0"/>
                        </a:rPr>
                        <a:t>0x24</a:t>
                      </a: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US" sz="1000" dirty="0" err="1">
                          <a:effectLst/>
                        </a:rPr>
                        <a:t>requestSequenceError</a:t>
                      </a:r>
                      <a:endParaRPr lang="en-US" sz="1000" dirty="0">
                        <a:effectLst/>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3436681"/>
                  </a:ext>
                </a:extLst>
              </a:tr>
              <a:tr h="199947">
                <a:tc>
                  <a:txBody>
                    <a:bodyPr/>
                    <a:lstStyle/>
                    <a:p>
                      <a:pPr marL="0" marR="0" algn="ctr">
                        <a:spcBef>
                          <a:spcPts val="100"/>
                        </a:spcBef>
                        <a:spcAft>
                          <a:spcPts val="100"/>
                        </a:spcAft>
                        <a:tabLst>
                          <a:tab pos="269875" algn="l"/>
                          <a:tab pos="989965" algn="l"/>
                          <a:tab pos="1170305" algn="l"/>
                          <a:tab pos="2700655" algn="l"/>
                          <a:tab pos="3240405" algn="l"/>
                        </a:tabLst>
                      </a:pPr>
                      <a:r>
                        <a:rPr lang="en-US" sz="1000" dirty="0">
                          <a:effectLst/>
                          <a:latin typeface="Calibri" panose="020F0502020204030204" pitchFamily="34" charset="0"/>
                          <a:ea typeface="PMingLiU" panose="02020500000000000000" pitchFamily="18" charset="-120"/>
                          <a:cs typeface="Times New Roman" panose="02020603050405020304" pitchFamily="18" charset="0"/>
                        </a:rPr>
                        <a:t>0x31</a:t>
                      </a: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US" sz="1000" dirty="0" err="1">
                          <a:effectLst/>
                        </a:rPr>
                        <a:t>requestOutOfRange</a:t>
                      </a:r>
                      <a:endParaRPr lang="en-US" sz="1000" dirty="0">
                        <a:effectLst/>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0308999"/>
                  </a:ext>
                </a:extLst>
              </a:tr>
              <a:tr h="199947">
                <a:tc>
                  <a:txBody>
                    <a:bodyPr/>
                    <a:lstStyle/>
                    <a:p>
                      <a:pPr marL="0" marR="0" algn="ctr">
                        <a:spcBef>
                          <a:spcPts val="100"/>
                        </a:spcBef>
                        <a:spcAft>
                          <a:spcPts val="100"/>
                        </a:spcAft>
                        <a:tabLst>
                          <a:tab pos="269875" algn="l"/>
                          <a:tab pos="989965" algn="l"/>
                          <a:tab pos="1170305" algn="l"/>
                          <a:tab pos="2700655" algn="l"/>
                          <a:tab pos="3240405" algn="l"/>
                        </a:tabLst>
                      </a:pPr>
                      <a:r>
                        <a:rPr lang="en-US" sz="1000" dirty="0">
                          <a:effectLst/>
                          <a:latin typeface="Calibri" panose="020F0502020204030204" pitchFamily="34" charset="0"/>
                          <a:ea typeface="PMingLiU" panose="02020500000000000000" pitchFamily="18" charset="-120"/>
                          <a:cs typeface="Times New Roman" panose="02020603050405020304" pitchFamily="18" charset="0"/>
                        </a:rPr>
                        <a:t>0x35</a:t>
                      </a: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US" sz="1000" dirty="0" err="1">
                          <a:effectLst/>
                        </a:rPr>
                        <a:t>invalidKey</a:t>
                      </a:r>
                      <a:endParaRPr lang="en-US" sz="1000" dirty="0">
                        <a:effectLst/>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6260406"/>
                  </a:ext>
                </a:extLst>
              </a:tr>
              <a:tr h="199947">
                <a:tc>
                  <a:txBody>
                    <a:bodyPr/>
                    <a:lstStyle/>
                    <a:p>
                      <a:pPr marL="0" marR="0" algn="ctr">
                        <a:spcBef>
                          <a:spcPts val="100"/>
                        </a:spcBef>
                        <a:spcAft>
                          <a:spcPts val="100"/>
                        </a:spcAft>
                        <a:tabLst>
                          <a:tab pos="269875" algn="l"/>
                          <a:tab pos="989965" algn="l"/>
                          <a:tab pos="1170305" algn="l"/>
                          <a:tab pos="2700655" algn="l"/>
                          <a:tab pos="3240405" algn="l"/>
                        </a:tabLst>
                      </a:pPr>
                      <a:r>
                        <a:rPr lang="en-US" sz="1000" dirty="0">
                          <a:effectLst/>
                          <a:latin typeface="Calibri" panose="020F0502020204030204" pitchFamily="34" charset="0"/>
                          <a:ea typeface="PMingLiU" panose="02020500000000000000" pitchFamily="18" charset="-120"/>
                          <a:cs typeface="Times New Roman" panose="02020603050405020304" pitchFamily="18" charset="0"/>
                        </a:rPr>
                        <a:t>0x36</a:t>
                      </a: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US" sz="1000" dirty="0" err="1">
                          <a:effectLst/>
                        </a:rPr>
                        <a:t>exceededNumberOfAttempts</a:t>
                      </a:r>
                      <a:endParaRPr lang="en-US" sz="1000" dirty="0">
                        <a:effectLst/>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415232"/>
                  </a:ext>
                </a:extLst>
              </a:tr>
              <a:tr h="199947">
                <a:tc>
                  <a:txBody>
                    <a:bodyPr/>
                    <a:lstStyle/>
                    <a:p>
                      <a:pPr marL="0" marR="0" algn="ctr">
                        <a:spcBef>
                          <a:spcPts val="100"/>
                        </a:spcBef>
                        <a:spcAft>
                          <a:spcPts val="100"/>
                        </a:spcAft>
                        <a:tabLst>
                          <a:tab pos="269875" algn="l"/>
                          <a:tab pos="989965" algn="l"/>
                          <a:tab pos="1170305" algn="l"/>
                          <a:tab pos="2700655" algn="l"/>
                          <a:tab pos="3240405" algn="l"/>
                        </a:tabLst>
                      </a:pPr>
                      <a:r>
                        <a:rPr lang="en-US" sz="1000" dirty="0">
                          <a:effectLst/>
                          <a:latin typeface="Calibri" panose="020F0502020204030204" pitchFamily="34" charset="0"/>
                          <a:ea typeface="PMingLiU" panose="02020500000000000000" pitchFamily="18" charset="-120"/>
                          <a:cs typeface="Times New Roman" panose="02020603050405020304" pitchFamily="18" charset="0"/>
                        </a:rPr>
                        <a:t>0x37</a:t>
                      </a: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US" sz="1000" dirty="0" err="1">
                          <a:effectLst/>
                        </a:rPr>
                        <a:t>requiredTimeDelayNotExpired</a:t>
                      </a:r>
                      <a:endParaRPr lang="en-US" sz="1000" dirty="0">
                        <a:effectLst/>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996428"/>
                  </a:ext>
                </a:extLst>
              </a:tr>
            </a:tbl>
          </a:graphicData>
        </a:graphic>
      </p:graphicFrame>
      <p:graphicFrame>
        <p:nvGraphicFramePr>
          <p:cNvPr id="29" name="Table 28">
            <a:extLst>
              <a:ext uri="{FF2B5EF4-FFF2-40B4-BE49-F238E27FC236}">
                <a16:creationId xmlns:a16="http://schemas.microsoft.com/office/drawing/2014/main" id="{D4B8BA3C-9EFB-426D-88A9-E9A4DA24B8BD}"/>
              </a:ext>
            </a:extLst>
          </p:cNvPr>
          <p:cNvGraphicFramePr>
            <a:graphicFrameLocks noGrp="1"/>
          </p:cNvGraphicFramePr>
          <p:nvPr>
            <p:custDataLst>
              <p:tags r:id="rId4"/>
            </p:custDataLst>
            <p:extLst>
              <p:ext uri="{D42A27DB-BD31-4B8C-83A1-F6EECF244321}">
                <p14:modId xmlns:p14="http://schemas.microsoft.com/office/powerpoint/2010/main" val="1647903177"/>
              </p:ext>
            </p:extLst>
          </p:nvPr>
        </p:nvGraphicFramePr>
        <p:xfrm>
          <a:off x="1376681" y="3829840"/>
          <a:ext cx="3733799" cy="563880"/>
        </p:xfrm>
        <a:graphic>
          <a:graphicData uri="http://schemas.openxmlformats.org/drawingml/2006/table">
            <a:tbl>
              <a:tblPr firstRow="1">
                <a:tableStyleId>{69012ECD-51FC-41F1-AA8D-1B2483CD663E}</a:tableStyleId>
              </a:tblPr>
              <a:tblGrid>
                <a:gridCol w="453020">
                  <a:extLst>
                    <a:ext uri="{9D8B030D-6E8A-4147-A177-3AD203B41FA5}">
                      <a16:colId xmlns:a16="http://schemas.microsoft.com/office/drawing/2014/main" val="20000"/>
                    </a:ext>
                  </a:extLst>
                </a:gridCol>
                <a:gridCol w="1662799">
                  <a:extLst>
                    <a:ext uri="{9D8B030D-6E8A-4147-A177-3AD203B41FA5}">
                      <a16:colId xmlns:a16="http://schemas.microsoft.com/office/drawing/2014/main" val="20002"/>
                    </a:ext>
                  </a:extLst>
                </a:gridCol>
                <a:gridCol w="1617980">
                  <a:extLst>
                    <a:ext uri="{9D8B030D-6E8A-4147-A177-3AD203B41FA5}">
                      <a16:colId xmlns:a16="http://schemas.microsoft.com/office/drawing/2014/main" val="20003"/>
                    </a:ext>
                  </a:extLst>
                </a:gridCol>
              </a:tblGrid>
              <a:tr h="67242">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Byte</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Description</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Value</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7242">
                <a:tc>
                  <a:txBody>
                    <a:bodyPr/>
                    <a:lstStyle/>
                    <a:p>
                      <a:pPr marL="0" marR="0" algn="ctr">
                        <a:spcBef>
                          <a:spcPts val="100"/>
                        </a:spcBef>
                        <a:spcAft>
                          <a:spcPts val="100"/>
                        </a:spcAft>
                        <a:tabLst>
                          <a:tab pos="269875" algn="l"/>
                          <a:tab pos="989965" algn="l"/>
                          <a:tab pos="1170305" algn="l"/>
                          <a:tab pos="2700655" algn="l"/>
                          <a:tab pos="3240405" algn="l"/>
                        </a:tabLst>
                      </a:pPr>
                      <a:r>
                        <a:rPr lang="en-GB" sz="900">
                          <a:effectLst/>
                        </a:rPr>
                        <a:t>01</a:t>
                      </a:r>
                      <a:endParaRPr lang="en-US" sz="100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Request SID [</a:t>
                      </a:r>
                      <a:r>
                        <a:rPr lang="en-US" sz="900" dirty="0">
                          <a:latin typeface="Bosch Sans Medium" panose="020B0604020202020204" pitchFamily="34" charset="0"/>
                        </a:rPr>
                        <a:t>Security Access </a:t>
                      </a:r>
                      <a:r>
                        <a:rPr lang="en-GB" sz="900" dirty="0">
                          <a:effectLst/>
                        </a:rPr>
                        <a:t>]</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0x27</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7242">
                <a:tc>
                  <a:txBody>
                    <a:bodyPr/>
                    <a:lstStyle/>
                    <a:p>
                      <a:pPr marL="0" marR="0" algn="ctr">
                        <a:spcBef>
                          <a:spcPts val="100"/>
                        </a:spcBef>
                        <a:spcAft>
                          <a:spcPts val="100"/>
                        </a:spcAft>
                        <a:tabLst>
                          <a:tab pos="269875" algn="l"/>
                          <a:tab pos="989965" algn="l"/>
                          <a:tab pos="1170305" algn="l"/>
                          <a:tab pos="2700655" algn="l"/>
                          <a:tab pos="3240405" algn="l"/>
                        </a:tabLst>
                      </a:pPr>
                      <a:r>
                        <a:rPr lang="en-GB" sz="900">
                          <a:effectLst/>
                        </a:rPr>
                        <a:t>02</a:t>
                      </a:r>
                      <a:endParaRPr lang="en-US" sz="100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Sub-function = </a:t>
                      </a:r>
                      <a:r>
                        <a:rPr lang="en-GB" sz="900" dirty="0" err="1">
                          <a:effectLst/>
                        </a:rPr>
                        <a:t>sendKey</a:t>
                      </a:r>
                      <a:endParaRPr lang="en-US" sz="1000" dirty="0">
                        <a:effectLst/>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GB" sz="900" dirty="0">
                          <a:effectLst/>
                        </a:rPr>
                        <a:t> 0x02, 0x04,0x06, 0x08…..0x7E</a:t>
                      </a:r>
                      <a:endParaRPr lang="en-US" sz="10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49426">
                <a:tc>
                  <a:txBody>
                    <a:bodyPr/>
                    <a:lstStyle/>
                    <a:p>
                      <a:pPr marL="0" marR="0" algn="ctr">
                        <a:spcBef>
                          <a:spcPts val="100"/>
                        </a:spcBef>
                        <a:spcAft>
                          <a:spcPts val="100"/>
                        </a:spcAft>
                        <a:tabLst>
                          <a:tab pos="269875" algn="l"/>
                          <a:tab pos="989965" algn="l"/>
                          <a:tab pos="1170305" algn="l"/>
                          <a:tab pos="2700655" algn="l"/>
                          <a:tab pos="3240405" algn="l"/>
                        </a:tabLst>
                      </a:pPr>
                      <a:r>
                        <a:rPr lang="en-US" sz="1000" dirty="0">
                          <a:effectLst/>
                          <a:latin typeface="Calibri" panose="020F0502020204030204" pitchFamily="34" charset="0"/>
                          <a:ea typeface="PMingLiU" panose="02020500000000000000" pitchFamily="18" charset="-120"/>
                          <a:cs typeface="Times New Roman" panose="02020603050405020304" pitchFamily="18" charset="0"/>
                        </a:rPr>
                        <a:t>03-n</a:t>
                      </a: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US" sz="1000" dirty="0" err="1">
                          <a:effectLst/>
                        </a:rPr>
                        <a:t>securityKey</a:t>
                      </a:r>
                      <a:endParaRPr lang="en-US" sz="1000" dirty="0">
                        <a:effectLst/>
                      </a:endParaRP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100"/>
                        </a:spcBef>
                        <a:spcAft>
                          <a:spcPts val="100"/>
                        </a:spcAft>
                        <a:tabLst>
                          <a:tab pos="269875" algn="l"/>
                          <a:tab pos="989965" algn="l"/>
                          <a:tab pos="1170305" algn="l"/>
                          <a:tab pos="2700655" algn="l"/>
                          <a:tab pos="3240405" algn="l"/>
                        </a:tabLst>
                      </a:pPr>
                      <a:r>
                        <a:rPr lang="en-US" sz="1000" dirty="0">
                          <a:effectLst/>
                          <a:latin typeface="Calibri" panose="020F0502020204030204" pitchFamily="34" charset="0"/>
                          <a:ea typeface="PMingLiU" panose="02020500000000000000" pitchFamily="18" charset="-120"/>
                          <a:cs typeface="Times New Roman" panose="02020603050405020304" pitchFamily="18" charset="0"/>
                        </a:rPr>
                        <a:t>N bytes of Key</a:t>
                      </a:r>
                    </a:p>
                  </a:txBody>
                  <a:tcPr marL="41939" marR="41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8935427"/>
                  </a:ext>
                </a:extLst>
              </a:tr>
            </a:tbl>
          </a:graphicData>
        </a:graphic>
      </p:graphicFrame>
      <p:sp>
        <p:nvSpPr>
          <p:cNvPr id="40" name="TextBox 39">
            <a:extLst>
              <a:ext uri="{FF2B5EF4-FFF2-40B4-BE49-F238E27FC236}">
                <a16:creationId xmlns:a16="http://schemas.microsoft.com/office/drawing/2014/main" id="{4B973A70-68B1-49AE-A454-C8ADB08FEE29}"/>
              </a:ext>
            </a:extLst>
          </p:cNvPr>
          <p:cNvSpPr txBox="1"/>
          <p:nvPr/>
        </p:nvSpPr>
        <p:spPr>
          <a:xfrm>
            <a:off x="2351694" y="3491285"/>
            <a:ext cx="2182956" cy="338554"/>
          </a:xfrm>
          <a:prstGeom prst="rect">
            <a:avLst/>
          </a:prstGeom>
          <a:noFill/>
        </p:spPr>
        <p:txBody>
          <a:bodyPr wrap="square" rtlCol="0">
            <a:spAutoFit/>
          </a:bodyPr>
          <a:lstStyle/>
          <a:p>
            <a:r>
              <a:rPr lang="en-US" sz="1600" dirty="0">
                <a:latin typeface="Bosch Sans Bold" panose="020B0704020202020204" pitchFamily="34" charset="0"/>
              </a:rPr>
              <a:t>0x27 Send Key</a:t>
            </a:r>
          </a:p>
        </p:txBody>
      </p:sp>
      <p:grpSp>
        <p:nvGrpSpPr>
          <p:cNvPr id="6" name="Group 5">
            <a:extLst>
              <a:ext uri="{FF2B5EF4-FFF2-40B4-BE49-F238E27FC236}">
                <a16:creationId xmlns:a16="http://schemas.microsoft.com/office/drawing/2014/main" id="{AA9A835C-261F-48BF-9C71-1A4541C1D4BA}"/>
              </a:ext>
            </a:extLst>
          </p:cNvPr>
          <p:cNvGrpSpPr/>
          <p:nvPr/>
        </p:nvGrpSpPr>
        <p:grpSpPr>
          <a:xfrm>
            <a:off x="4028382" y="5154246"/>
            <a:ext cx="4182566" cy="286326"/>
            <a:chOff x="4028382" y="5154246"/>
            <a:chExt cx="4182566" cy="286326"/>
          </a:xfrm>
        </p:grpSpPr>
        <p:cxnSp>
          <p:nvCxnSpPr>
            <p:cNvPr id="67" name="Straight Arrow Connector 66">
              <a:extLst>
                <a:ext uri="{FF2B5EF4-FFF2-40B4-BE49-F238E27FC236}">
                  <a16:creationId xmlns:a16="http://schemas.microsoft.com/office/drawing/2014/main" id="{1F9840E6-0019-479B-966A-A738FD01ED6E}"/>
                </a:ext>
              </a:extLst>
            </p:cNvPr>
            <p:cNvCxnSpPr>
              <a:cxnSpLocks/>
            </p:cNvCxnSpPr>
            <p:nvPr/>
          </p:nvCxnSpPr>
          <p:spPr>
            <a:xfrm>
              <a:off x="4028382" y="5418778"/>
              <a:ext cx="4182566" cy="21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9FD7A2ED-65BC-4F90-A42D-7EA79B609249}"/>
                </a:ext>
              </a:extLst>
            </p:cNvPr>
            <p:cNvSpPr txBox="1"/>
            <p:nvPr/>
          </p:nvSpPr>
          <p:spPr>
            <a:xfrm>
              <a:off x="4706847" y="5154246"/>
              <a:ext cx="1237839" cy="246221"/>
            </a:xfrm>
            <a:prstGeom prst="rect">
              <a:avLst/>
            </a:prstGeom>
            <a:noFill/>
          </p:spPr>
          <p:txBody>
            <a:bodyPr wrap="none" rtlCol="0">
              <a:spAutoFit/>
            </a:bodyPr>
            <a:lstStyle/>
            <a:p>
              <a:r>
                <a:rPr lang="en-GB" sz="1000" dirty="0"/>
                <a:t>Request seed: 27 01</a:t>
              </a:r>
            </a:p>
          </p:txBody>
        </p:sp>
      </p:grpSp>
      <p:grpSp>
        <p:nvGrpSpPr>
          <p:cNvPr id="2" name="Group 1">
            <a:extLst>
              <a:ext uri="{FF2B5EF4-FFF2-40B4-BE49-F238E27FC236}">
                <a16:creationId xmlns:a16="http://schemas.microsoft.com/office/drawing/2014/main" id="{30194AD7-988F-4956-8196-DA9ED6BA3502}"/>
              </a:ext>
            </a:extLst>
          </p:cNvPr>
          <p:cNvGrpSpPr/>
          <p:nvPr/>
        </p:nvGrpSpPr>
        <p:grpSpPr>
          <a:xfrm>
            <a:off x="3582426" y="4592490"/>
            <a:ext cx="831129" cy="1788383"/>
            <a:chOff x="3582426" y="4592490"/>
            <a:chExt cx="831129" cy="1788383"/>
          </a:xfrm>
        </p:grpSpPr>
        <p:grpSp>
          <p:nvGrpSpPr>
            <p:cNvPr id="60" name="Group 59">
              <a:extLst>
                <a:ext uri="{FF2B5EF4-FFF2-40B4-BE49-F238E27FC236}">
                  <a16:creationId xmlns:a16="http://schemas.microsoft.com/office/drawing/2014/main" id="{6577CD40-2DA6-4575-AE43-0232D843CC41}"/>
                </a:ext>
              </a:extLst>
            </p:cNvPr>
            <p:cNvGrpSpPr/>
            <p:nvPr/>
          </p:nvGrpSpPr>
          <p:grpSpPr>
            <a:xfrm>
              <a:off x="3582426" y="4592490"/>
              <a:ext cx="831129" cy="744917"/>
              <a:chOff x="2926701" y="3186112"/>
              <a:chExt cx="1082400" cy="1124645"/>
            </a:xfrm>
          </p:grpSpPr>
          <p:pic>
            <p:nvPicPr>
              <p:cNvPr id="61" name="Picture 60">
                <a:extLst>
                  <a:ext uri="{FF2B5EF4-FFF2-40B4-BE49-F238E27FC236}">
                    <a16:creationId xmlns:a16="http://schemas.microsoft.com/office/drawing/2014/main" id="{B30EF7FA-DBF6-4365-8C78-1E165399D83A}"/>
                  </a:ext>
                </a:extLst>
              </p:cNvPr>
              <p:cNvPicPr>
                <a:picLocks noChangeAspect="1"/>
              </p:cNvPicPr>
              <p:nvPr/>
            </p:nvPicPr>
            <p:blipFill>
              <a:blip r:embed="rId8"/>
              <a:stretch>
                <a:fillRect/>
              </a:stretch>
            </p:blipFill>
            <p:spPr>
              <a:xfrm>
                <a:off x="2926701" y="3186112"/>
                <a:ext cx="1066800" cy="706444"/>
              </a:xfrm>
              <a:prstGeom prst="rect">
                <a:avLst/>
              </a:prstGeom>
              <a:effectLst/>
            </p:spPr>
          </p:pic>
          <p:sp>
            <p:nvSpPr>
              <p:cNvPr id="62" name="TextBox 61">
                <a:extLst>
                  <a:ext uri="{FF2B5EF4-FFF2-40B4-BE49-F238E27FC236}">
                    <a16:creationId xmlns:a16="http://schemas.microsoft.com/office/drawing/2014/main" id="{72DA0072-E334-481B-B116-EF9F6F8537D5}"/>
                  </a:ext>
                </a:extLst>
              </p:cNvPr>
              <p:cNvSpPr txBox="1"/>
              <p:nvPr/>
            </p:nvSpPr>
            <p:spPr>
              <a:xfrm>
                <a:off x="3005865" y="3892555"/>
                <a:ext cx="1003236" cy="418202"/>
              </a:xfrm>
              <a:prstGeom prst="rect">
                <a:avLst/>
              </a:prstGeom>
              <a:noFill/>
            </p:spPr>
            <p:txBody>
              <a:bodyPr wrap="square" rtlCol="0">
                <a:spAutoFit/>
              </a:bodyPr>
              <a:lstStyle/>
              <a:p>
                <a:r>
                  <a:rPr lang="en-GB" sz="1200" b="1" dirty="0"/>
                  <a:t>Client</a:t>
                </a:r>
              </a:p>
            </p:txBody>
          </p:sp>
        </p:grpSp>
        <p:cxnSp>
          <p:nvCxnSpPr>
            <p:cNvPr id="73" name="Straight Connector 72">
              <a:extLst>
                <a:ext uri="{FF2B5EF4-FFF2-40B4-BE49-F238E27FC236}">
                  <a16:creationId xmlns:a16="http://schemas.microsoft.com/office/drawing/2014/main" id="{8CE8BE4D-4818-48D5-A5C7-A57230BCB8CF}"/>
                </a:ext>
              </a:extLst>
            </p:cNvPr>
            <p:cNvCxnSpPr>
              <a:cxnSpLocks/>
              <a:stCxn id="62" idx="2"/>
            </p:cNvCxnSpPr>
            <p:nvPr/>
          </p:nvCxnSpPr>
          <p:spPr>
            <a:xfrm>
              <a:off x="4028382" y="5337406"/>
              <a:ext cx="591" cy="1043467"/>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5" name="Group 4">
            <a:extLst>
              <a:ext uri="{FF2B5EF4-FFF2-40B4-BE49-F238E27FC236}">
                <a16:creationId xmlns:a16="http://schemas.microsoft.com/office/drawing/2014/main" id="{5DA77F0A-A3FD-4D21-89F3-4155A4592225}"/>
              </a:ext>
            </a:extLst>
          </p:cNvPr>
          <p:cNvGrpSpPr/>
          <p:nvPr/>
        </p:nvGrpSpPr>
        <p:grpSpPr>
          <a:xfrm>
            <a:off x="7862086" y="4618023"/>
            <a:ext cx="697723" cy="1779618"/>
            <a:chOff x="7862086" y="4618023"/>
            <a:chExt cx="697723" cy="1779618"/>
          </a:xfrm>
        </p:grpSpPr>
        <p:grpSp>
          <p:nvGrpSpPr>
            <p:cNvPr id="63" name="Group 62">
              <a:extLst>
                <a:ext uri="{FF2B5EF4-FFF2-40B4-BE49-F238E27FC236}">
                  <a16:creationId xmlns:a16="http://schemas.microsoft.com/office/drawing/2014/main" id="{43CAD944-F4AC-4F29-8A82-6D382AA6B37B}"/>
                </a:ext>
              </a:extLst>
            </p:cNvPr>
            <p:cNvGrpSpPr/>
            <p:nvPr/>
          </p:nvGrpSpPr>
          <p:grpSpPr>
            <a:xfrm>
              <a:off x="7862086" y="4618023"/>
              <a:ext cx="697723" cy="622789"/>
              <a:chOff x="7756412" y="3454572"/>
              <a:chExt cx="647700" cy="749167"/>
            </a:xfrm>
          </p:grpSpPr>
          <p:sp>
            <p:nvSpPr>
              <p:cNvPr id="64" name="Rectangle 63">
                <a:extLst>
                  <a:ext uri="{FF2B5EF4-FFF2-40B4-BE49-F238E27FC236}">
                    <a16:creationId xmlns:a16="http://schemas.microsoft.com/office/drawing/2014/main" id="{C9623408-08D3-4413-8FF8-C4C18E45E1AD}"/>
                  </a:ext>
                </a:extLst>
              </p:cNvPr>
              <p:cNvSpPr/>
              <p:nvPr/>
            </p:nvSpPr>
            <p:spPr>
              <a:xfrm>
                <a:off x="7818757" y="3454572"/>
                <a:ext cx="457200" cy="4721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300" dirty="0"/>
                  <a:t>ECU</a:t>
                </a:r>
              </a:p>
            </p:txBody>
          </p:sp>
          <p:sp>
            <p:nvSpPr>
              <p:cNvPr id="65" name="TextBox 64">
                <a:extLst>
                  <a:ext uri="{FF2B5EF4-FFF2-40B4-BE49-F238E27FC236}">
                    <a16:creationId xmlns:a16="http://schemas.microsoft.com/office/drawing/2014/main" id="{355998B2-AA29-47B3-9561-108D7DD2E510}"/>
                  </a:ext>
                </a:extLst>
              </p:cNvPr>
              <p:cNvSpPr txBox="1"/>
              <p:nvPr/>
            </p:nvSpPr>
            <p:spPr>
              <a:xfrm>
                <a:off x="7756412" y="3926740"/>
                <a:ext cx="647700" cy="276999"/>
              </a:xfrm>
              <a:prstGeom prst="rect">
                <a:avLst/>
              </a:prstGeom>
              <a:noFill/>
            </p:spPr>
            <p:txBody>
              <a:bodyPr wrap="square" rtlCol="0">
                <a:spAutoFit/>
              </a:bodyPr>
              <a:lstStyle/>
              <a:p>
                <a:r>
                  <a:rPr lang="en-GB" sz="1200" b="1" dirty="0"/>
                  <a:t>Server</a:t>
                </a:r>
              </a:p>
            </p:txBody>
          </p:sp>
        </p:grpSp>
        <p:cxnSp>
          <p:nvCxnSpPr>
            <p:cNvPr id="74" name="Straight Connector 73">
              <a:extLst>
                <a:ext uri="{FF2B5EF4-FFF2-40B4-BE49-F238E27FC236}">
                  <a16:creationId xmlns:a16="http://schemas.microsoft.com/office/drawing/2014/main" id="{7C1692DA-1F78-4B4F-8C15-C0168A392AB1}"/>
                </a:ext>
              </a:extLst>
            </p:cNvPr>
            <p:cNvCxnSpPr>
              <a:cxnSpLocks/>
              <a:stCxn id="65" idx="2"/>
            </p:cNvCxnSpPr>
            <p:nvPr/>
          </p:nvCxnSpPr>
          <p:spPr>
            <a:xfrm>
              <a:off x="8210948" y="5240812"/>
              <a:ext cx="0" cy="1156829"/>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7" name="Group 6">
            <a:extLst>
              <a:ext uri="{FF2B5EF4-FFF2-40B4-BE49-F238E27FC236}">
                <a16:creationId xmlns:a16="http://schemas.microsoft.com/office/drawing/2014/main" id="{E8B9FB53-A808-4A40-AEE1-19833E9147FE}"/>
              </a:ext>
            </a:extLst>
          </p:cNvPr>
          <p:cNvGrpSpPr/>
          <p:nvPr/>
        </p:nvGrpSpPr>
        <p:grpSpPr>
          <a:xfrm>
            <a:off x="4028382" y="5440571"/>
            <a:ext cx="4182566" cy="333725"/>
            <a:chOff x="4028382" y="5440571"/>
            <a:chExt cx="4182566" cy="333725"/>
          </a:xfrm>
        </p:grpSpPr>
        <p:cxnSp>
          <p:nvCxnSpPr>
            <p:cNvPr id="3" name="Straight Arrow Connector 2">
              <a:extLst>
                <a:ext uri="{FF2B5EF4-FFF2-40B4-BE49-F238E27FC236}">
                  <a16:creationId xmlns:a16="http://schemas.microsoft.com/office/drawing/2014/main" id="{5C58523E-2958-4D0C-82DA-3C710CB79598}"/>
                </a:ext>
              </a:extLst>
            </p:cNvPr>
            <p:cNvCxnSpPr>
              <a:cxnSpLocks/>
            </p:cNvCxnSpPr>
            <p:nvPr/>
          </p:nvCxnSpPr>
          <p:spPr>
            <a:xfrm flipH="1">
              <a:off x="4028382" y="5440571"/>
              <a:ext cx="4182566" cy="29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837FC4F-9B1B-4EA0-A98D-8E3FF02AF040}"/>
                </a:ext>
              </a:extLst>
            </p:cNvPr>
            <p:cNvSpPr txBox="1"/>
            <p:nvPr/>
          </p:nvSpPr>
          <p:spPr>
            <a:xfrm>
              <a:off x="6389044" y="5528075"/>
              <a:ext cx="797013" cy="246221"/>
            </a:xfrm>
            <a:prstGeom prst="rect">
              <a:avLst/>
            </a:prstGeom>
            <a:noFill/>
          </p:spPr>
          <p:txBody>
            <a:bodyPr wrap="none" rtlCol="0">
              <a:spAutoFit/>
            </a:bodyPr>
            <a:lstStyle/>
            <a:p>
              <a:r>
                <a:rPr lang="en-GB" sz="1000" dirty="0"/>
                <a:t>67 01 36 57</a:t>
              </a:r>
            </a:p>
          </p:txBody>
        </p:sp>
      </p:grpSp>
      <p:sp>
        <p:nvSpPr>
          <p:cNvPr id="4" name="TextBox 3">
            <a:extLst>
              <a:ext uri="{FF2B5EF4-FFF2-40B4-BE49-F238E27FC236}">
                <a16:creationId xmlns:a16="http://schemas.microsoft.com/office/drawing/2014/main" id="{B7D9D9A4-9FCF-4BA8-B240-6FE3EB713A2E}"/>
              </a:ext>
            </a:extLst>
          </p:cNvPr>
          <p:cNvSpPr txBox="1"/>
          <p:nvPr/>
        </p:nvSpPr>
        <p:spPr>
          <a:xfrm>
            <a:off x="8284688" y="5370371"/>
            <a:ext cx="2916183" cy="215444"/>
          </a:xfrm>
          <a:prstGeom prst="rect">
            <a:avLst/>
          </a:prstGeom>
          <a:noFill/>
        </p:spPr>
        <p:txBody>
          <a:bodyPr wrap="none" rtlCol="0">
            <a:spAutoFit/>
          </a:bodyPr>
          <a:lstStyle/>
          <a:p>
            <a:r>
              <a:rPr lang="en-GB" sz="800" dirty="0"/>
              <a:t>Seed can be generated from any  random functions / parameters </a:t>
            </a:r>
          </a:p>
        </p:txBody>
      </p:sp>
      <p:sp>
        <p:nvSpPr>
          <p:cNvPr id="11" name="TextBox 10">
            <a:extLst>
              <a:ext uri="{FF2B5EF4-FFF2-40B4-BE49-F238E27FC236}">
                <a16:creationId xmlns:a16="http://schemas.microsoft.com/office/drawing/2014/main" id="{82277F5C-52C0-4C2C-BF21-2AB1D862718E}"/>
              </a:ext>
            </a:extLst>
          </p:cNvPr>
          <p:cNvSpPr txBox="1"/>
          <p:nvPr/>
        </p:nvSpPr>
        <p:spPr>
          <a:xfrm>
            <a:off x="2696559" y="5672615"/>
            <a:ext cx="1347093" cy="461665"/>
          </a:xfrm>
          <a:prstGeom prst="rect">
            <a:avLst/>
          </a:prstGeom>
          <a:noFill/>
        </p:spPr>
        <p:txBody>
          <a:bodyPr wrap="square" rtlCol="0">
            <a:spAutoFit/>
          </a:bodyPr>
          <a:lstStyle/>
          <a:p>
            <a:r>
              <a:rPr lang="en-GB" sz="800" dirty="0"/>
              <a:t>Compute key by applying some logic on seed. Ex 2’s compliment</a:t>
            </a:r>
          </a:p>
        </p:txBody>
      </p:sp>
      <p:grpSp>
        <p:nvGrpSpPr>
          <p:cNvPr id="8" name="Group 7">
            <a:extLst>
              <a:ext uri="{FF2B5EF4-FFF2-40B4-BE49-F238E27FC236}">
                <a16:creationId xmlns:a16="http://schemas.microsoft.com/office/drawing/2014/main" id="{243157C4-8B18-4496-84E4-9307C0ED1F8F}"/>
              </a:ext>
            </a:extLst>
          </p:cNvPr>
          <p:cNvGrpSpPr/>
          <p:nvPr/>
        </p:nvGrpSpPr>
        <p:grpSpPr>
          <a:xfrm>
            <a:off x="4043652" y="5793614"/>
            <a:ext cx="4167295" cy="246221"/>
            <a:chOff x="4043652" y="5793614"/>
            <a:chExt cx="4167295" cy="246221"/>
          </a:xfrm>
        </p:grpSpPr>
        <p:cxnSp>
          <p:nvCxnSpPr>
            <p:cNvPr id="78" name="Straight Arrow Connector 77">
              <a:extLst>
                <a:ext uri="{FF2B5EF4-FFF2-40B4-BE49-F238E27FC236}">
                  <a16:creationId xmlns:a16="http://schemas.microsoft.com/office/drawing/2014/main" id="{8019395B-F0CC-4907-A5C4-5BE6BB97E37B}"/>
                </a:ext>
              </a:extLst>
            </p:cNvPr>
            <p:cNvCxnSpPr>
              <a:cxnSpLocks/>
            </p:cNvCxnSpPr>
            <p:nvPr/>
          </p:nvCxnSpPr>
          <p:spPr>
            <a:xfrm flipV="1">
              <a:off x="4043652" y="5975491"/>
              <a:ext cx="4167295" cy="44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76748D90-DB42-4A87-9C32-553C5CED2B11}"/>
                </a:ext>
              </a:extLst>
            </p:cNvPr>
            <p:cNvSpPr txBox="1"/>
            <p:nvPr/>
          </p:nvSpPr>
          <p:spPr>
            <a:xfrm>
              <a:off x="4687374" y="5793614"/>
              <a:ext cx="1346844" cy="246221"/>
            </a:xfrm>
            <a:prstGeom prst="rect">
              <a:avLst/>
            </a:prstGeom>
            <a:noFill/>
          </p:spPr>
          <p:txBody>
            <a:bodyPr wrap="none" rtlCol="0">
              <a:spAutoFit/>
            </a:bodyPr>
            <a:lstStyle/>
            <a:p>
              <a:r>
                <a:rPr lang="en-GB" sz="1000" dirty="0"/>
                <a:t>Send Key: 27 02 C9 A9</a:t>
              </a:r>
            </a:p>
          </p:txBody>
        </p:sp>
      </p:grpSp>
      <p:sp>
        <p:nvSpPr>
          <p:cNvPr id="80" name="TextBox 79">
            <a:extLst>
              <a:ext uri="{FF2B5EF4-FFF2-40B4-BE49-F238E27FC236}">
                <a16:creationId xmlns:a16="http://schemas.microsoft.com/office/drawing/2014/main" id="{E767AF93-B3BC-49FC-AFEB-8C64C697FFDC}"/>
              </a:ext>
            </a:extLst>
          </p:cNvPr>
          <p:cNvSpPr txBox="1"/>
          <p:nvPr/>
        </p:nvSpPr>
        <p:spPr>
          <a:xfrm>
            <a:off x="8288152" y="5867179"/>
            <a:ext cx="3140603" cy="215444"/>
          </a:xfrm>
          <a:prstGeom prst="rect">
            <a:avLst/>
          </a:prstGeom>
          <a:noFill/>
        </p:spPr>
        <p:txBody>
          <a:bodyPr wrap="none" rtlCol="0">
            <a:spAutoFit/>
          </a:bodyPr>
          <a:lstStyle/>
          <a:p>
            <a:r>
              <a:rPr lang="en-GB" sz="800" dirty="0"/>
              <a:t>Key is verified by the server. If it is ok, unlock &amp; send positive response</a:t>
            </a:r>
          </a:p>
        </p:txBody>
      </p:sp>
      <p:grpSp>
        <p:nvGrpSpPr>
          <p:cNvPr id="9" name="Group 8">
            <a:extLst>
              <a:ext uri="{FF2B5EF4-FFF2-40B4-BE49-F238E27FC236}">
                <a16:creationId xmlns:a16="http://schemas.microsoft.com/office/drawing/2014/main" id="{ED02153A-5F22-47D2-A31E-CB8365AD677C}"/>
              </a:ext>
            </a:extLst>
          </p:cNvPr>
          <p:cNvGrpSpPr/>
          <p:nvPr/>
        </p:nvGrpSpPr>
        <p:grpSpPr>
          <a:xfrm>
            <a:off x="4043652" y="5994413"/>
            <a:ext cx="4131849" cy="356245"/>
            <a:chOff x="4043652" y="5994413"/>
            <a:chExt cx="4131849" cy="356245"/>
          </a:xfrm>
        </p:grpSpPr>
        <p:cxnSp>
          <p:nvCxnSpPr>
            <p:cNvPr id="82" name="Straight Arrow Connector 81">
              <a:extLst>
                <a:ext uri="{FF2B5EF4-FFF2-40B4-BE49-F238E27FC236}">
                  <a16:creationId xmlns:a16="http://schemas.microsoft.com/office/drawing/2014/main" id="{459472B6-D41C-4A93-A611-004A62DDDFE7}"/>
                </a:ext>
              </a:extLst>
            </p:cNvPr>
            <p:cNvCxnSpPr>
              <a:cxnSpLocks/>
            </p:cNvCxnSpPr>
            <p:nvPr/>
          </p:nvCxnSpPr>
          <p:spPr>
            <a:xfrm flipH="1">
              <a:off x="4043652" y="5994413"/>
              <a:ext cx="4131849" cy="285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51FDF856-4DF8-4E53-B46D-3D95E82705F0}"/>
                </a:ext>
              </a:extLst>
            </p:cNvPr>
            <p:cNvSpPr txBox="1"/>
            <p:nvPr/>
          </p:nvSpPr>
          <p:spPr>
            <a:xfrm>
              <a:off x="6519040" y="6104437"/>
              <a:ext cx="476412" cy="246221"/>
            </a:xfrm>
            <a:prstGeom prst="rect">
              <a:avLst/>
            </a:prstGeom>
            <a:noFill/>
          </p:spPr>
          <p:txBody>
            <a:bodyPr wrap="none" rtlCol="0">
              <a:spAutoFit/>
            </a:bodyPr>
            <a:lstStyle/>
            <a:p>
              <a:r>
                <a:rPr lang="en-GB" sz="1000" dirty="0"/>
                <a:t>67 02</a:t>
              </a:r>
            </a:p>
          </p:txBody>
        </p:sp>
      </p:grpSp>
    </p:spTree>
    <p:extLst>
      <p:ext uri="{BB962C8B-B14F-4D97-AF65-F5344CB8AC3E}">
        <p14:creationId xmlns:p14="http://schemas.microsoft.com/office/powerpoint/2010/main" val="126337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right)">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fade">
                                      <p:cBhvr>
                                        <p:cTn id="40" dur="500"/>
                                        <p:tgtEl>
                                          <p:spTgt spid="8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right)">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80"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AB6CD1DC-E29C-4079-A304-C064A1471C32}"/>
              </a:ext>
            </a:extLst>
          </p:cNvPr>
          <p:cNvSpPr txBox="1"/>
          <p:nvPr/>
        </p:nvSpPr>
        <p:spPr>
          <a:xfrm>
            <a:off x="1234440" y="685800"/>
            <a:ext cx="6830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Diagnostics</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5" name="object 3">
            <a:extLst>
              <a:ext uri="{FF2B5EF4-FFF2-40B4-BE49-F238E27FC236}">
                <a16:creationId xmlns:a16="http://schemas.microsoft.com/office/drawing/2014/main" id="{DF5F5E8C-205E-4493-B5F6-E0322A8CBA83}"/>
              </a:ext>
            </a:extLst>
          </p:cNvPr>
          <p:cNvSpPr txBox="1"/>
          <p:nvPr/>
        </p:nvSpPr>
        <p:spPr>
          <a:xfrm>
            <a:off x="1242060" y="1035038"/>
            <a:ext cx="571500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rPr>
              <a:t>Agenda</a:t>
            </a:r>
            <a:endParaRPr kumimoji="0"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7" name="Graphic 6">
            <a:extLst>
              <a:ext uri="{FF2B5EF4-FFF2-40B4-BE49-F238E27FC236}">
                <a16:creationId xmlns:a16="http://schemas.microsoft.com/office/drawing/2014/main" id="{4E6258DC-8874-4E13-B379-B891BD04AD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6789" y="6076950"/>
            <a:ext cx="683455" cy="502920"/>
          </a:xfrm>
          <a:prstGeom prst="rect">
            <a:avLst/>
          </a:prstGeom>
        </p:spPr>
      </p:pic>
      <p:sp>
        <p:nvSpPr>
          <p:cNvPr id="8" name="Rectangle 7">
            <a:extLst>
              <a:ext uri="{FF2B5EF4-FFF2-40B4-BE49-F238E27FC236}">
                <a16:creationId xmlns:a16="http://schemas.microsoft.com/office/drawing/2014/main" id="{DE090575-61C9-404F-95F2-299DFB34F21B}"/>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bject 3">
            <a:extLst>
              <a:ext uri="{FF2B5EF4-FFF2-40B4-BE49-F238E27FC236}">
                <a16:creationId xmlns:a16="http://schemas.microsoft.com/office/drawing/2014/main" id="{CF4306F8-B6D8-4326-B385-53E4897BB30E}"/>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02</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sp>
        <p:nvSpPr>
          <p:cNvPr id="10" name="Rectangle 9">
            <a:extLst>
              <a:ext uri="{FF2B5EF4-FFF2-40B4-BE49-F238E27FC236}">
                <a16:creationId xmlns:a16="http://schemas.microsoft.com/office/drawing/2014/main" id="{E3534D07-99D0-461D-A2F1-448A971FBC97}"/>
              </a:ext>
            </a:extLst>
          </p:cNvPr>
          <p:cNvSpPr/>
          <p:nvPr/>
        </p:nvSpPr>
        <p:spPr>
          <a:xfrm>
            <a:off x="53770" y="1969382"/>
            <a:ext cx="5837875" cy="3843783"/>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Straight Connector 27">
            <a:extLst>
              <a:ext uri="{FF2B5EF4-FFF2-40B4-BE49-F238E27FC236}">
                <a16:creationId xmlns:a16="http://schemas.microsoft.com/office/drawing/2014/main" id="{DA4CBC81-B8ED-4D24-8F23-891688B45B08}"/>
              </a:ext>
            </a:extLst>
          </p:cNvPr>
          <p:cNvCxnSpPr>
            <a:cxnSpLocks/>
          </p:cNvCxnSpPr>
          <p:nvPr/>
        </p:nvCxnSpPr>
        <p:spPr>
          <a:xfrm flipH="1">
            <a:off x="5626100" y="935349"/>
            <a:ext cx="652907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BFB676C-458B-46BC-AC48-5A8703ED5AE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3770" y="1975290"/>
            <a:ext cx="5724730" cy="3843783"/>
          </a:xfrm>
          <a:prstGeom prst="rect">
            <a:avLst/>
          </a:prstGeom>
        </p:spPr>
      </p:pic>
      <p:grpSp>
        <p:nvGrpSpPr>
          <p:cNvPr id="6" name="Group 5">
            <a:extLst>
              <a:ext uri="{FF2B5EF4-FFF2-40B4-BE49-F238E27FC236}">
                <a16:creationId xmlns:a16="http://schemas.microsoft.com/office/drawing/2014/main" id="{F9AC9098-D24B-43A4-95DB-3E4DD805F573}"/>
              </a:ext>
            </a:extLst>
          </p:cNvPr>
          <p:cNvGrpSpPr/>
          <p:nvPr/>
        </p:nvGrpSpPr>
        <p:grpSpPr>
          <a:xfrm>
            <a:off x="6278422" y="2773452"/>
            <a:ext cx="4871831" cy="308161"/>
            <a:chOff x="6274957" y="2511239"/>
            <a:chExt cx="4871831" cy="308161"/>
          </a:xfrm>
        </p:grpSpPr>
        <p:grpSp>
          <p:nvGrpSpPr>
            <p:cNvPr id="27" name="Group 26">
              <a:extLst>
                <a:ext uri="{FF2B5EF4-FFF2-40B4-BE49-F238E27FC236}">
                  <a16:creationId xmlns:a16="http://schemas.microsoft.com/office/drawing/2014/main" id="{2BB4A4F3-A27F-4CAB-B8A5-D2AD6C308B7B}"/>
                </a:ext>
              </a:extLst>
            </p:cNvPr>
            <p:cNvGrpSpPr>
              <a:grpSpLocks/>
            </p:cNvGrpSpPr>
            <p:nvPr/>
          </p:nvGrpSpPr>
          <p:grpSpPr>
            <a:xfrm>
              <a:off x="6274957" y="2532549"/>
              <a:ext cx="265543" cy="265543"/>
              <a:chOff x="6787088" y="2028385"/>
              <a:chExt cx="909112" cy="909112"/>
            </a:xfrm>
          </p:grpSpPr>
          <p:sp>
            <p:nvSpPr>
              <p:cNvPr id="29" name="Oval 28">
                <a:extLst>
                  <a:ext uri="{FF2B5EF4-FFF2-40B4-BE49-F238E27FC236}">
                    <a16:creationId xmlns:a16="http://schemas.microsoft.com/office/drawing/2014/main" id="{E3B41C4C-F120-49FE-BE06-21BEA918DB13}"/>
                  </a:ext>
                </a:extLst>
              </p:cNvPr>
              <p:cNvSpPr/>
              <p:nvPr/>
            </p:nvSpPr>
            <p:spPr>
              <a:xfrm>
                <a:off x="6787088" y="2028385"/>
                <a:ext cx="909112" cy="909112"/>
              </a:xfrm>
              <a:prstGeom prst="ellipse">
                <a:avLst/>
              </a:prstGeom>
              <a:noFill/>
              <a:ln>
                <a:solidFill>
                  <a:srgbClr val="BC0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74FD13DD-A129-4BE1-8C1B-80DAA67D35EF}"/>
                  </a:ext>
                </a:extLst>
              </p:cNvPr>
              <p:cNvSpPr/>
              <p:nvPr/>
            </p:nvSpPr>
            <p:spPr>
              <a:xfrm>
                <a:off x="6945575" y="2186872"/>
                <a:ext cx="592139" cy="592139"/>
              </a:xfrm>
              <a:prstGeom prst="ellipse">
                <a:avLst/>
              </a:prstGeom>
              <a:noFill/>
              <a:ln>
                <a:solidFill>
                  <a:srgbClr val="BC0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1" name="object 3">
              <a:extLst>
                <a:ext uri="{FF2B5EF4-FFF2-40B4-BE49-F238E27FC236}">
                  <a16:creationId xmlns:a16="http://schemas.microsoft.com/office/drawing/2014/main" id="{C1917905-7198-480A-B092-81310241711B}"/>
                </a:ext>
              </a:extLst>
            </p:cNvPr>
            <p:cNvSpPr txBox="1">
              <a:spLocks/>
            </p:cNvSpPr>
            <p:nvPr/>
          </p:nvSpPr>
          <p:spPr>
            <a:xfrm>
              <a:off x="6778689" y="2511239"/>
              <a:ext cx="4368099" cy="30816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600" i="0" u="none" strike="noStrike" kern="1200" cap="none" spc="0" normalizeH="0" baseline="0" noProof="0" dirty="0">
                  <a:ln>
                    <a:noFill/>
                  </a:ln>
                  <a:solidFill>
                    <a:srgbClr val="032828"/>
                  </a:solidFill>
                  <a:effectLst/>
                  <a:uLnTx/>
                  <a:uFillTx/>
                  <a:latin typeface="Bosch Sans Bold" panose="020B0704020202020204" pitchFamily="34" charset="0"/>
                  <a:cs typeface="Arial"/>
                </a:rPr>
                <a:t>Automotive Diagnostic Overview</a:t>
              </a:r>
              <a:endParaRPr kumimoji="0" sz="1600" i="0" u="none" strike="noStrike" kern="1200" cap="none" spc="0" normalizeH="0" baseline="0" noProof="0" dirty="0">
                <a:ln>
                  <a:noFill/>
                </a:ln>
                <a:solidFill>
                  <a:srgbClr val="032828"/>
                </a:solidFill>
                <a:effectLst/>
                <a:uLnTx/>
                <a:uFillTx/>
                <a:latin typeface="Bosch Sans Bold" panose="020B0704020202020204" pitchFamily="34" charset="0"/>
                <a:cs typeface="Arial"/>
              </a:endParaRPr>
            </a:p>
          </p:txBody>
        </p:sp>
      </p:grpSp>
      <p:grpSp>
        <p:nvGrpSpPr>
          <p:cNvPr id="14" name="Group 13">
            <a:extLst>
              <a:ext uri="{FF2B5EF4-FFF2-40B4-BE49-F238E27FC236}">
                <a16:creationId xmlns:a16="http://schemas.microsoft.com/office/drawing/2014/main" id="{67DBABDA-CCCD-43FA-8294-79166A7F2127}"/>
              </a:ext>
            </a:extLst>
          </p:cNvPr>
          <p:cNvGrpSpPr/>
          <p:nvPr/>
        </p:nvGrpSpPr>
        <p:grpSpPr>
          <a:xfrm>
            <a:off x="6278422" y="3306852"/>
            <a:ext cx="4871831" cy="308161"/>
            <a:chOff x="6274957" y="3120839"/>
            <a:chExt cx="4871831" cy="308161"/>
          </a:xfrm>
        </p:grpSpPr>
        <p:grpSp>
          <p:nvGrpSpPr>
            <p:cNvPr id="32" name="Group 31">
              <a:extLst>
                <a:ext uri="{FF2B5EF4-FFF2-40B4-BE49-F238E27FC236}">
                  <a16:creationId xmlns:a16="http://schemas.microsoft.com/office/drawing/2014/main" id="{E22B9D65-E139-44AF-A04F-5A6B05362620}"/>
                </a:ext>
              </a:extLst>
            </p:cNvPr>
            <p:cNvGrpSpPr>
              <a:grpSpLocks/>
            </p:cNvGrpSpPr>
            <p:nvPr/>
          </p:nvGrpSpPr>
          <p:grpSpPr>
            <a:xfrm>
              <a:off x="6274957" y="3142149"/>
              <a:ext cx="265543" cy="265543"/>
              <a:chOff x="6787088" y="2028385"/>
              <a:chExt cx="909112" cy="909112"/>
            </a:xfrm>
          </p:grpSpPr>
          <p:sp>
            <p:nvSpPr>
              <p:cNvPr id="33" name="Oval 32">
                <a:extLst>
                  <a:ext uri="{FF2B5EF4-FFF2-40B4-BE49-F238E27FC236}">
                    <a16:creationId xmlns:a16="http://schemas.microsoft.com/office/drawing/2014/main" id="{630A6DA0-1025-404A-A42B-D12334B82EB8}"/>
                  </a:ext>
                </a:extLst>
              </p:cNvPr>
              <p:cNvSpPr/>
              <p:nvPr/>
            </p:nvSpPr>
            <p:spPr>
              <a:xfrm>
                <a:off x="6787088" y="2028385"/>
                <a:ext cx="909112" cy="909112"/>
              </a:xfrm>
              <a:prstGeom prst="ellipse">
                <a:avLst/>
              </a:prstGeom>
              <a:noFill/>
              <a:ln>
                <a:solidFill>
                  <a:srgbClr val="BC0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2CCB31A-31EF-4D7D-8BDB-0377B4ADD048}"/>
                  </a:ext>
                </a:extLst>
              </p:cNvPr>
              <p:cNvSpPr/>
              <p:nvPr/>
            </p:nvSpPr>
            <p:spPr>
              <a:xfrm>
                <a:off x="6945575" y="2186872"/>
                <a:ext cx="592139" cy="592139"/>
              </a:xfrm>
              <a:prstGeom prst="ellipse">
                <a:avLst/>
              </a:prstGeom>
              <a:noFill/>
              <a:ln>
                <a:solidFill>
                  <a:srgbClr val="BC0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5" name="object 3">
              <a:extLst>
                <a:ext uri="{FF2B5EF4-FFF2-40B4-BE49-F238E27FC236}">
                  <a16:creationId xmlns:a16="http://schemas.microsoft.com/office/drawing/2014/main" id="{B243BC18-C333-4E6A-B49D-B80F29FFC2F6}"/>
                </a:ext>
              </a:extLst>
            </p:cNvPr>
            <p:cNvSpPr txBox="1">
              <a:spLocks/>
            </p:cNvSpPr>
            <p:nvPr/>
          </p:nvSpPr>
          <p:spPr>
            <a:xfrm>
              <a:off x="6778689" y="3120839"/>
              <a:ext cx="4368099" cy="30816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600" i="0" u="none" strike="noStrike" kern="1200" cap="none" spc="0" normalizeH="0" baseline="0" noProof="0" dirty="0">
                  <a:ln>
                    <a:noFill/>
                  </a:ln>
                  <a:solidFill>
                    <a:srgbClr val="032828"/>
                  </a:solidFill>
                  <a:effectLst/>
                  <a:uLnTx/>
                  <a:uFillTx/>
                  <a:latin typeface="Bosch Sans Bold" panose="020B0704020202020204" pitchFamily="34" charset="0"/>
                  <a:cs typeface="Arial"/>
                </a:rPr>
                <a:t>UDS - Unified Diagnostic Services</a:t>
              </a:r>
              <a:endParaRPr kumimoji="0" sz="1600" i="0" u="none" strike="noStrike" kern="1200" cap="none" spc="0" normalizeH="0" baseline="0" noProof="0" dirty="0">
                <a:ln>
                  <a:noFill/>
                </a:ln>
                <a:solidFill>
                  <a:srgbClr val="032828"/>
                </a:solidFill>
                <a:effectLst/>
                <a:uLnTx/>
                <a:uFillTx/>
                <a:latin typeface="Bosch Sans Bold" panose="020B0704020202020204" pitchFamily="34" charset="0"/>
                <a:cs typeface="Arial"/>
              </a:endParaRPr>
            </a:p>
          </p:txBody>
        </p:sp>
      </p:grpSp>
      <p:grpSp>
        <p:nvGrpSpPr>
          <p:cNvPr id="16" name="Group 15">
            <a:extLst>
              <a:ext uri="{FF2B5EF4-FFF2-40B4-BE49-F238E27FC236}">
                <a16:creationId xmlns:a16="http://schemas.microsoft.com/office/drawing/2014/main" id="{21C50C08-7E9B-4AE4-94F2-79B7648D7081}"/>
              </a:ext>
            </a:extLst>
          </p:cNvPr>
          <p:cNvGrpSpPr/>
          <p:nvPr/>
        </p:nvGrpSpPr>
        <p:grpSpPr>
          <a:xfrm>
            <a:off x="6278422" y="3840252"/>
            <a:ext cx="4871831" cy="308161"/>
            <a:chOff x="6274957" y="3806639"/>
            <a:chExt cx="4871831" cy="308161"/>
          </a:xfrm>
        </p:grpSpPr>
        <p:grpSp>
          <p:nvGrpSpPr>
            <p:cNvPr id="36" name="Group 35">
              <a:extLst>
                <a:ext uri="{FF2B5EF4-FFF2-40B4-BE49-F238E27FC236}">
                  <a16:creationId xmlns:a16="http://schemas.microsoft.com/office/drawing/2014/main" id="{3A69D63E-F914-4566-AFAB-EB4460CF1CB6}"/>
                </a:ext>
              </a:extLst>
            </p:cNvPr>
            <p:cNvGrpSpPr>
              <a:grpSpLocks/>
            </p:cNvGrpSpPr>
            <p:nvPr/>
          </p:nvGrpSpPr>
          <p:grpSpPr>
            <a:xfrm>
              <a:off x="6274957" y="3827949"/>
              <a:ext cx="265543" cy="265543"/>
              <a:chOff x="6787088" y="2028385"/>
              <a:chExt cx="909112" cy="909112"/>
            </a:xfrm>
          </p:grpSpPr>
          <p:sp>
            <p:nvSpPr>
              <p:cNvPr id="37" name="Oval 36">
                <a:extLst>
                  <a:ext uri="{FF2B5EF4-FFF2-40B4-BE49-F238E27FC236}">
                    <a16:creationId xmlns:a16="http://schemas.microsoft.com/office/drawing/2014/main" id="{7A82B5DA-4D95-4A31-9CB7-C1E93ADD3422}"/>
                  </a:ext>
                </a:extLst>
              </p:cNvPr>
              <p:cNvSpPr/>
              <p:nvPr/>
            </p:nvSpPr>
            <p:spPr>
              <a:xfrm>
                <a:off x="6787088" y="2028385"/>
                <a:ext cx="909112" cy="909112"/>
              </a:xfrm>
              <a:prstGeom prst="ellipse">
                <a:avLst/>
              </a:prstGeom>
              <a:noFill/>
              <a:ln>
                <a:solidFill>
                  <a:srgbClr val="BC0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300538A6-3681-4400-8F87-D0E919C98627}"/>
                  </a:ext>
                </a:extLst>
              </p:cNvPr>
              <p:cNvSpPr/>
              <p:nvPr/>
            </p:nvSpPr>
            <p:spPr>
              <a:xfrm>
                <a:off x="6945575" y="2186872"/>
                <a:ext cx="592139" cy="592139"/>
              </a:xfrm>
              <a:prstGeom prst="ellipse">
                <a:avLst/>
              </a:prstGeom>
              <a:noFill/>
              <a:ln>
                <a:solidFill>
                  <a:srgbClr val="BC0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9" name="object 3">
              <a:extLst>
                <a:ext uri="{FF2B5EF4-FFF2-40B4-BE49-F238E27FC236}">
                  <a16:creationId xmlns:a16="http://schemas.microsoft.com/office/drawing/2014/main" id="{7E53D167-A546-43B0-A612-0BD0CC637EE9}"/>
                </a:ext>
              </a:extLst>
            </p:cNvPr>
            <p:cNvSpPr txBox="1">
              <a:spLocks/>
            </p:cNvSpPr>
            <p:nvPr/>
          </p:nvSpPr>
          <p:spPr>
            <a:xfrm>
              <a:off x="6778689" y="3806639"/>
              <a:ext cx="4368099" cy="30816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600" i="0" u="none" strike="noStrike" kern="1200" cap="none" spc="0" normalizeH="0" baseline="0" noProof="0" dirty="0">
                  <a:ln>
                    <a:noFill/>
                  </a:ln>
                  <a:solidFill>
                    <a:srgbClr val="032828"/>
                  </a:solidFill>
                  <a:effectLst/>
                  <a:uLnTx/>
                  <a:uFillTx/>
                  <a:latin typeface="Bosch Sans Bold" panose="020B0704020202020204" pitchFamily="34" charset="0"/>
                  <a:cs typeface="Arial"/>
                </a:rPr>
                <a:t>AUTOSAR Diagnostic Stack</a:t>
              </a:r>
              <a:endParaRPr kumimoji="0" sz="1600" i="0" u="none" strike="noStrike" kern="1200" cap="none" spc="0" normalizeH="0" baseline="0" noProof="0" dirty="0">
                <a:ln>
                  <a:noFill/>
                </a:ln>
                <a:solidFill>
                  <a:srgbClr val="032828"/>
                </a:solidFill>
                <a:effectLst/>
                <a:uLnTx/>
                <a:uFillTx/>
                <a:latin typeface="Bosch Sans Bold" panose="020B0704020202020204" pitchFamily="34" charset="0"/>
                <a:cs typeface="Arial"/>
              </a:endParaRPr>
            </a:p>
          </p:txBody>
        </p:sp>
      </p:grpSp>
    </p:spTree>
    <p:extLst>
      <p:ext uri="{BB962C8B-B14F-4D97-AF65-F5344CB8AC3E}">
        <p14:creationId xmlns:p14="http://schemas.microsoft.com/office/powerpoint/2010/main" val="590271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4" name="object 7">
            <a:extLst>
              <a:ext uri="{FF2B5EF4-FFF2-40B4-BE49-F238E27FC236}">
                <a16:creationId xmlns:a16="http://schemas.microsoft.com/office/drawing/2014/main" id="{55370DF0-C825-4A15-ADEA-42B805C81B5D}"/>
              </a:ext>
            </a:extLst>
          </p:cNvPr>
          <p:cNvPicPr/>
          <p:nvPr/>
        </p:nvPicPr>
        <p:blipFill>
          <a:blip r:embed="rId2" cstate="print"/>
          <a:stretch>
            <a:fillRect/>
          </a:stretch>
        </p:blipFill>
        <p:spPr>
          <a:xfrm>
            <a:off x="11135360" y="5966460"/>
            <a:ext cx="692039" cy="510540"/>
          </a:xfrm>
          <a:prstGeom prst="rect">
            <a:avLst/>
          </a:prstGeom>
        </p:spPr>
      </p:pic>
      <p:sp>
        <p:nvSpPr>
          <p:cNvPr id="5" name="object 3">
            <a:extLst>
              <a:ext uri="{FF2B5EF4-FFF2-40B4-BE49-F238E27FC236}">
                <a16:creationId xmlns:a16="http://schemas.microsoft.com/office/drawing/2014/main" id="{8B8A0815-0C98-48DA-970B-7BB061F21E04}"/>
              </a:ext>
            </a:extLst>
          </p:cNvPr>
          <p:cNvSpPr txBox="1"/>
          <p:nvPr/>
        </p:nvSpPr>
        <p:spPr>
          <a:xfrm>
            <a:off x="4711700" y="3124200"/>
            <a:ext cx="5171440" cy="436017"/>
          </a:xfrm>
          <a:prstGeom prst="rect">
            <a:avLst/>
          </a:prstGeom>
        </p:spPr>
        <p:txBody>
          <a:bodyPr vert="horz" wrap="square" lIns="0" tIns="12700" rIns="0" bIns="0" rtlCol="0">
            <a:spAutoFit/>
          </a:bodyPr>
          <a:lstStyle/>
          <a:p>
            <a:pPr marL="0" marR="0" lvl="0" indent="0" algn="l" defTabSz="914400" rtl="0" eaLnBrk="1" fontAlgn="auto" latinLnBrk="0" hangingPunct="1">
              <a:lnSpc>
                <a:spcPts val="3300"/>
              </a:lnSpc>
              <a:spcBef>
                <a:spcPts val="0"/>
              </a:spcBef>
              <a:spcAft>
                <a:spcPts val="0"/>
              </a:spcAft>
              <a:buClrTx/>
              <a:buSzTx/>
              <a:buFontTx/>
              <a:buNone/>
              <a:tabLst/>
              <a:defRPr/>
            </a:pPr>
            <a:r>
              <a:rPr kumimoji="0" lang="en-US" sz="2800" i="0" u="none" strike="noStrike" kern="1200" cap="none" spc="-55" normalizeH="0" baseline="0" noProof="0" dirty="0">
                <a:ln>
                  <a:noFill/>
                </a:ln>
                <a:solidFill>
                  <a:schemeClr val="bg1"/>
                </a:solidFill>
                <a:effectLst/>
                <a:uLnTx/>
                <a:uFillTx/>
                <a:latin typeface="Bosch Sans Bold" panose="020B0704020202020204" pitchFamily="34" charset="0"/>
                <a:cs typeface="Arial"/>
              </a:rPr>
              <a:t>AUTOSAR Diagnostics Stack</a:t>
            </a:r>
            <a:endParaRPr kumimoji="0" lang="en-US" sz="2800" i="0" u="none" strike="noStrike" kern="1200" cap="none" spc="0" normalizeH="0" baseline="0" noProof="0" dirty="0">
              <a:ln>
                <a:noFill/>
              </a:ln>
              <a:solidFill>
                <a:schemeClr val="bg1"/>
              </a:solidFill>
              <a:effectLst/>
              <a:uLnTx/>
              <a:uFillTx/>
              <a:latin typeface="Bosch Sans Bold" panose="020B0704020202020204" pitchFamily="34" charset="0"/>
              <a:cs typeface="Arial"/>
            </a:endParaRPr>
          </a:p>
        </p:txBody>
      </p:sp>
      <p:pic>
        <p:nvPicPr>
          <p:cNvPr id="6" name="Graphic 5">
            <a:extLst>
              <a:ext uri="{FF2B5EF4-FFF2-40B4-BE49-F238E27FC236}">
                <a16:creationId xmlns:a16="http://schemas.microsoft.com/office/drawing/2014/main" id="{37B8384A-C926-4BDB-A401-3E811353C2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58465" y="720437"/>
            <a:ext cx="6048746" cy="5908964"/>
          </a:xfrm>
          <a:prstGeom prst="rect">
            <a:avLst/>
          </a:prstGeom>
        </p:spPr>
      </p:pic>
    </p:spTree>
    <p:extLst>
      <p:ext uri="{BB962C8B-B14F-4D97-AF65-F5344CB8AC3E}">
        <p14:creationId xmlns:p14="http://schemas.microsoft.com/office/powerpoint/2010/main" val="3432350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5321300" y="935349"/>
            <a:ext cx="55626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Diagnostics</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a:solidFill>
                  <a:srgbClr val="008380"/>
                </a:solidFill>
                <a:latin typeface="Bosch Sans Bold" panose="020B0704020202020204" pitchFamily="34" charset="0"/>
                <a:cs typeface="Arial"/>
              </a:rPr>
              <a:t>AUTOSAR Diagnostics Stack</a:t>
            </a: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1400" spc="-55" dirty="0">
                <a:solidFill>
                  <a:srgbClr val="BC0F79"/>
                </a:solidFill>
                <a:latin typeface="Bosch Sans Medium" panose="020B0604020202020204" pitchFamily="34" charset="0"/>
                <a:cs typeface="Arial"/>
              </a:rPr>
              <a:t>21</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pic>
        <p:nvPicPr>
          <p:cNvPr id="3" name="Picture 2">
            <a:extLst>
              <a:ext uri="{FF2B5EF4-FFF2-40B4-BE49-F238E27FC236}">
                <a16:creationId xmlns:a16="http://schemas.microsoft.com/office/drawing/2014/main" id="{A7BC2EE1-CE0E-4EF9-8FA9-0C68A3D53563}"/>
              </a:ext>
            </a:extLst>
          </p:cNvPr>
          <p:cNvPicPr>
            <a:picLocks noChangeAspect="1"/>
          </p:cNvPicPr>
          <p:nvPr/>
        </p:nvPicPr>
        <p:blipFill>
          <a:blip r:embed="rId4"/>
          <a:stretch>
            <a:fillRect/>
          </a:stretch>
        </p:blipFill>
        <p:spPr>
          <a:xfrm>
            <a:off x="1739900" y="1531195"/>
            <a:ext cx="8168388" cy="3984114"/>
          </a:xfrm>
          <a:prstGeom prst="rect">
            <a:avLst/>
          </a:prstGeom>
        </p:spPr>
      </p:pic>
      <p:sp>
        <p:nvSpPr>
          <p:cNvPr id="4" name="Rectangle 3">
            <a:extLst>
              <a:ext uri="{FF2B5EF4-FFF2-40B4-BE49-F238E27FC236}">
                <a16:creationId xmlns:a16="http://schemas.microsoft.com/office/drawing/2014/main" id="{A4C33CCE-359C-4078-AB15-E4F4E303F83D}"/>
              </a:ext>
            </a:extLst>
          </p:cNvPr>
          <p:cNvSpPr/>
          <p:nvPr/>
        </p:nvSpPr>
        <p:spPr>
          <a:xfrm>
            <a:off x="5110480" y="2872509"/>
            <a:ext cx="591820" cy="304800"/>
          </a:xfrm>
          <a:prstGeom prst="rect">
            <a:avLst/>
          </a:prstGeom>
          <a:noFill/>
          <a:ln>
            <a:solidFill>
              <a:srgbClr val="FF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A17F9EFE-68E7-4F49-88F2-9819DF978FD4}"/>
              </a:ext>
            </a:extLst>
          </p:cNvPr>
          <p:cNvSpPr/>
          <p:nvPr/>
        </p:nvSpPr>
        <p:spPr>
          <a:xfrm>
            <a:off x="5912890" y="2872509"/>
            <a:ext cx="856209" cy="304800"/>
          </a:xfrm>
          <a:prstGeom prst="rect">
            <a:avLst/>
          </a:prstGeom>
          <a:noFill/>
          <a:ln>
            <a:solidFill>
              <a:srgbClr val="FF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6164F769-9140-4589-B7CB-FEEEB974F19E}"/>
              </a:ext>
            </a:extLst>
          </p:cNvPr>
          <p:cNvSpPr/>
          <p:nvPr/>
        </p:nvSpPr>
        <p:spPr>
          <a:xfrm>
            <a:off x="6323676" y="2057400"/>
            <a:ext cx="856209" cy="228600"/>
          </a:xfrm>
          <a:prstGeom prst="rect">
            <a:avLst/>
          </a:prstGeom>
          <a:noFill/>
          <a:ln>
            <a:solidFill>
              <a:srgbClr val="FF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08919FFE-F71A-4002-AEFD-A38D12DECF6E}"/>
              </a:ext>
            </a:extLst>
          </p:cNvPr>
          <p:cNvSpPr/>
          <p:nvPr/>
        </p:nvSpPr>
        <p:spPr>
          <a:xfrm>
            <a:off x="2568981" y="2717806"/>
            <a:ext cx="466319" cy="304801"/>
          </a:xfrm>
          <a:prstGeom prst="rect">
            <a:avLst/>
          </a:prstGeom>
          <a:noFill/>
          <a:ln>
            <a:solidFill>
              <a:srgbClr val="FF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83433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5321300" y="935349"/>
            <a:ext cx="55626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Diagnostics</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a:solidFill>
                  <a:srgbClr val="008380"/>
                </a:solidFill>
                <a:latin typeface="Bosch Sans Bold" panose="020B0704020202020204" pitchFamily="34" charset="0"/>
                <a:cs typeface="Arial"/>
              </a:rPr>
              <a:t>OSI Layer Vs Diagnostics Stack</a:t>
            </a: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1400" spc="-55" dirty="0">
                <a:solidFill>
                  <a:srgbClr val="BC0F79"/>
                </a:solidFill>
                <a:latin typeface="Bosch Sans Medium" panose="020B0604020202020204" pitchFamily="34" charset="0"/>
                <a:cs typeface="Arial"/>
              </a:rPr>
              <a:t>22</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graphicFrame>
        <p:nvGraphicFramePr>
          <p:cNvPr id="9" name="Table 8">
            <a:extLst>
              <a:ext uri="{FF2B5EF4-FFF2-40B4-BE49-F238E27FC236}">
                <a16:creationId xmlns:a16="http://schemas.microsoft.com/office/drawing/2014/main" id="{541B43D4-37E7-4C76-A13F-D460893B9C07}"/>
              </a:ext>
            </a:extLst>
          </p:cNvPr>
          <p:cNvGraphicFramePr>
            <a:graphicFrameLocks noGrp="1"/>
          </p:cNvGraphicFramePr>
          <p:nvPr>
            <p:custDataLst>
              <p:tags r:id="rId1"/>
            </p:custDataLst>
            <p:extLst>
              <p:ext uri="{D42A27DB-BD31-4B8C-83A1-F6EECF244321}">
                <p14:modId xmlns:p14="http://schemas.microsoft.com/office/powerpoint/2010/main" val="3400684830"/>
              </p:ext>
            </p:extLst>
          </p:nvPr>
        </p:nvGraphicFramePr>
        <p:xfrm>
          <a:off x="4483256" y="1613396"/>
          <a:ext cx="1560524" cy="4503069"/>
        </p:xfrm>
        <a:graphic>
          <a:graphicData uri="http://schemas.openxmlformats.org/drawingml/2006/table">
            <a:tbl>
              <a:tblPr firstRow="1" bandRow="1">
                <a:tableStyleId>{00A15C55-8517-42AA-B614-E9B94910E393}</a:tableStyleId>
              </a:tblPr>
              <a:tblGrid>
                <a:gridCol w="1560524">
                  <a:extLst>
                    <a:ext uri="{9D8B030D-6E8A-4147-A177-3AD203B41FA5}">
                      <a16:colId xmlns:a16="http://schemas.microsoft.com/office/drawing/2014/main" val="20000"/>
                    </a:ext>
                  </a:extLst>
                </a:gridCol>
              </a:tblGrid>
              <a:tr h="485961">
                <a:tc>
                  <a:txBody>
                    <a:bodyPr/>
                    <a:lstStyle/>
                    <a:p>
                      <a:pPr algn="ctr"/>
                      <a:r>
                        <a:rPr lang="en-US" dirty="0"/>
                        <a:t>Components</a:t>
                      </a:r>
                    </a:p>
                  </a:txBody>
                  <a:tcPr/>
                </a:tc>
                <a:extLst>
                  <a:ext uri="{0D108BD9-81ED-4DB2-BD59-A6C34878D82A}">
                    <a16:rowId xmlns:a16="http://schemas.microsoft.com/office/drawing/2014/main" val="10000"/>
                  </a:ext>
                </a:extLst>
              </a:tr>
              <a:tr h="616693">
                <a:tc>
                  <a:txBody>
                    <a:bodyPr/>
                    <a:lstStyle/>
                    <a:p>
                      <a:pPr algn="ctr"/>
                      <a:r>
                        <a:rPr lang="en-US" dirty="0"/>
                        <a:t>DCOM</a:t>
                      </a:r>
                    </a:p>
                  </a:txBody>
                  <a:tcPr anchor="ctr"/>
                </a:tc>
                <a:extLst>
                  <a:ext uri="{0D108BD9-81ED-4DB2-BD59-A6C34878D82A}">
                    <a16:rowId xmlns:a16="http://schemas.microsoft.com/office/drawing/2014/main" val="10001"/>
                  </a:ext>
                </a:extLst>
              </a:tr>
              <a:tr h="807720">
                <a:tc>
                  <a:txBody>
                    <a:bodyPr/>
                    <a:lstStyle/>
                    <a:p>
                      <a:pPr algn="ctr"/>
                      <a:r>
                        <a:rPr lang="en-US" dirty="0"/>
                        <a:t>DCM</a:t>
                      </a:r>
                    </a:p>
                  </a:txBody>
                  <a:tcPr anchor="ctr"/>
                </a:tc>
                <a:extLst>
                  <a:ext uri="{0D108BD9-81ED-4DB2-BD59-A6C34878D82A}">
                    <a16:rowId xmlns:a16="http://schemas.microsoft.com/office/drawing/2014/main" val="10002"/>
                  </a:ext>
                </a:extLst>
              </a:tr>
              <a:tr h="701040">
                <a:tc>
                  <a:txBody>
                    <a:bodyPr/>
                    <a:lstStyle/>
                    <a:p>
                      <a:pPr algn="ctr"/>
                      <a:endParaRPr lang="en-US" dirty="0"/>
                    </a:p>
                  </a:txBody>
                  <a:tcPr anchor="ctr"/>
                </a:tc>
                <a:extLst>
                  <a:ext uri="{0D108BD9-81ED-4DB2-BD59-A6C34878D82A}">
                    <a16:rowId xmlns:a16="http://schemas.microsoft.com/office/drawing/2014/main" val="10003"/>
                  </a:ext>
                </a:extLst>
              </a:tr>
              <a:tr h="815340">
                <a:tc>
                  <a:txBody>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1600" u="none" strike="noStrike" kern="0" cap="none" spc="0" normalizeH="0" baseline="0" noProof="0" dirty="0" err="1">
                          <a:ln>
                            <a:noFill/>
                          </a:ln>
                          <a:effectLst/>
                          <a:uLnTx/>
                          <a:uFillTx/>
                        </a:rPr>
                        <a:t>CanTp</a:t>
                      </a:r>
                      <a:endParaRPr kumimoji="0" lang="en-US" sz="1600" u="none" strike="noStrike" kern="0" cap="none" spc="0" normalizeH="0" baseline="0" noProof="0" dirty="0">
                        <a:ln>
                          <a:noFill/>
                        </a:ln>
                        <a:effectLst/>
                        <a:uLnTx/>
                        <a:uFillTx/>
                      </a:endParaRPr>
                    </a:p>
                    <a:p>
                      <a:pPr marL="0" marR="0" indent="0" algn="ctr" defTabSz="914400" eaLnBrk="1" fontAlgn="auto" latinLnBrk="0" hangingPunct="1">
                        <a:lnSpc>
                          <a:spcPct val="100000"/>
                        </a:lnSpc>
                        <a:spcBef>
                          <a:spcPts val="0"/>
                        </a:spcBef>
                        <a:spcAft>
                          <a:spcPts val="0"/>
                        </a:spcAft>
                        <a:buClrTx/>
                        <a:buSzTx/>
                        <a:buFontTx/>
                        <a:buNone/>
                        <a:tabLst/>
                      </a:pPr>
                      <a:endParaRPr kumimoji="0" lang="en-US" sz="1600" u="none" strike="noStrike" kern="0" cap="none" spc="0" normalizeH="0" baseline="0" noProof="0" dirty="0">
                        <a:ln>
                          <a:noFill/>
                        </a:ln>
                        <a:effectLst/>
                        <a:uLnTx/>
                        <a:uFillTx/>
                      </a:endParaRPr>
                    </a:p>
                    <a:p>
                      <a:pPr algn="ctr"/>
                      <a:endParaRPr lang="en-US" dirty="0"/>
                    </a:p>
                  </a:txBody>
                  <a:tcPr anchor="ctr"/>
                </a:tc>
                <a:extLst>
                  <a:ext uri="{0D108BD9-81ED-4DB2-BD59-A6C34878D82A}">
                    <a16:rowId xmlns:a16="http://schemas.microsoft.com/office/drawing/2014/main" val="10004"/>
                  </a:ext>
                </a:extLst>
              </a:tr>
              <a:tr h="1038215">
                <a:tc>
                  <a:txBody>
                    <a:bodyPr/>
                    <a:lstStyle/>
                    <a:p>
                      <a:pPr marL="0" marR="0" lvl="0" indent="0" algn="ctr" defTabSz="822716"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mn-ea"/>
                          <a:cs typeface="+mn-cs"/>
                        </a:rPr>
                        <a:t>Can Driver</a:t>
                      </a:r>
                    </a:p>
                    <a:p>
                      <a:pPr algn="ctr"/>
                      <a:endParaRPr lang="en-US" dirty="0"/>
                    </a:p>
                  </a:txBody>
                  <a:tcPr anchor="ctr"/>
                </a:tc>
                <a:extLst>
                  <a:ext uri="{0D108BD9-81ED-4DB2-BD59-A6C34878D82A}">
                    <a16:rowId xmlns:a16="http://schemas.microsoft.com/office/drawing/2014/main" val="10005"/>
                  </a:ext>
                </a:extLst>
              </a:tr>
            </a:tbl>
          </a:graphicData>
        </a:graphic>
      </p:graphicFrame>
      <p:graphicFrame>
        <p:nvGraphicFramePr>
          <p:cNvPr id="10" name="Table 9">
            <a:extLst>
              <a:ext uri="{FF2B5EF4-FFF2-40B4-BE49-F238E27FC236}">
                <a16:creationId xmlns:a16="http://schemas.microsoft.com/office/drawing/2014/main" id="{A0FAB53E-259B-48FE-B7EC-FECE2BC727D1}"/>
              </a:ext>
            </a:extLst>
          </p:cNvPr>
          <p:cNvGraphicFramePr>
            <a:graphicFrameLocks noGrp="1"/>
          </p:cNvGraphicFramePr>
          <p:nvPr>
            <p:custDataLst>
              <p:tags r:id="rId2"/>
            </p:custDataLst>
            <p:extLst>
              <p:ext uri="{D42A27DB-BD31-4B8C-83A1-F6EECF244321}">
                <p14:modId xmlns:p14="http://schemas.microsoft.com/office/powerpoint/2010/main" val="3496327781"/>
              </p:ext>
            </p:extLst>
          </p:nvPr>
        </p:nvGraphicFramePr>
        <p:xfrm>
          <a:off x="1271937" y="1632248"/>
          <a:ext cx="1595880" cy="4442222"/>
        </p:xfrm>
        <a:graphic>
          <a:graphicData uri="http://schemas.openxmlformats.org/drawingml/2006/table">
            <a:tbl>
              <a:tblPr firstRow="1" bandRow="1">
                <a:tableStyleId>{E8034E78-7F5D-4C2E-B375-FC64B27BC917}</a:tableStyleId>
              </a:tblPr>
              <a:tblGrid>
                <a:gridCol w="1595880">
                  <a:extLst>
                    <a:ext uri="{9D8B030D-6E8A-4147-A177-3AD203B41FA5}">
                      <a16:colId xmlns:a16="http://schemas.microsoft.com/office/drawing/2014/main" val="20000"/>
                    </a:ext>
                  </a:extLst>
                </a:gridCol>
              </a:tblGrid>
              <a:tr h="456460">
                <a:tc>
                  <a:txBody>
                    <a:bodyPr/>
                    <a:lstStyle/>
                    <a:p>
                      <a:pPr algn="ctr"/>
                      <a:r>
                        <a:rPr lang="en-US" dirty="0"/>
                        <a:t>OSI Layers</a:t>
                      </a:r>
                    </a:p>
                  </a:txBody>
                  <a:tcPr/>
                </a:tc>
                <a:extLst>
                  <a:ext uri="{0D108BD9-81ED-4DB2-BD59-A6C34878D82A}">
                    <a16:rowId xmlns:a16="http://schemas.microsoft.com/office/drawing/2014/main" val="10000"/>
                  </a:ext>
                </a:extLst>
              </a:tr>
              <a:tr h="1380676">
                <a:tc>
                  <a:txBody>
                    <a:bodyPr/>
                    <a:lstStyle/>
                    <a:p>
                      <a:pPr algn="ctr"/>
                      <a:r>
                        <a:rPr lang="en-US" dirty="0"/>
                        <a:t>Application</a:t>
                      </a:r>
                    </a:p>
                  </a:txBody>
                  <a:tcPr anchor="ctr"/>
                </a:tc>
                <a:extLst>
                  <a:ext uri="{0D108BD9-81ED-4DB2-BD59-A6C34878D82A}">
                    <a16:rowId xmlns:a16="http://schemas.microsoft.com/office/drawing/2014/main" val="10001"/>
                  </a:ext>
                </a:extLst>
              </a:tr>
              <a:tr h="360815">
                <a:tc>
                  <a:txBody>
                    <a:bodyPr/>
                    <a:lstStyle/>
                    <a:p>
                      <a:pPr algn="ctr"/>
                      <a:r>
                        <a:rPr lang="en-US" dirty="0"/>
                        <a:t>Presentation</a:t>
                      </a:r>
                    </a:p>
                  </a:txBody>
                  <a:tcPr anchor="ctr"/>
                </a:tc>
                <a:extLst>
                  <a:ext uri="{0D108BD9-81ED-4DB2-BD59-A6C34878D82A}">
                    <a16:rowId xmlns:a16="http://schemas.microsoft.com/office/drawing/2014/main" val="10002"/>
                  </a:ext>
                </a:extLst>
              </a:tr>
              <a:tr h="360815">
                <a:tc>
                  <a:txBody>
                    <a:bodyPr/>
                    <a:lstStyle/>
                    <a:p>
                      <a:pPr algn="ctr"/>
                      <a:r>
                        <a:rPr lang="en-US" dirty="0"/>
                        <a:t>Session</a:t>
                      </a:r>
                    </a:p>
                  </a:txBody>
                  <a:tcPr anchor="ctr"/>
                </a:tc>
                <a:extLst>
                  <a:ext uri="{0D108BD9-81ED-4DB2-BD59-A6C34878D82A}">
                    <a16:rowId xmlns:a16="http://schemas.microsoft.com/office/drawing/2014/main" val="10003"/>
                  </a:ext>
                </a:extLst>
              </a:tr>
              <a:tr h="387727">
                <a:tc>
                  <a:txBody>
                    <a:bodyPr/>
                    <a:lstStyle/>
                    <a:p>
                      <a:pPr algn="ctr"/>
                      <a:r>
                        <a:rPr lang="en-US" dirty="0"/>
                        <a:t>Transport</a:t>
                      </a:r>
                    </a:p>
                  </a:txBody>
                  <a:tcPr anchor="ctr"/>
                </a:tc>
                <a:extLst>
                  <a:ext uri="{0D108BD9-81ED-4DB2-BD59-A6C34878D82A}">
                    <a16:rowId xmlns:a16="http://schemas.microsoft.com/office/drawing/2014/main" val="10004"/>
                  </a:ext>
                </a:extLst>
              </a:tr>
              <a:tr h="407877">
                <a:tc>
                  <a:txBody>
                    <a:bodyPr/>
                    <a:lstStyle/>
                    <a:p>
                      <a:pPr algn="ctr"/>
                      <a:r>
                        <a:rPr lang="en-US" dirty="0"/>
                        <a:t>Network</a:t>
                      </a:r>
                    </a:p>
                  </a:txBody>
                  <a:tcPr anchor="ctr"/>
                </a:tc>
                <a:extLst>
                  <a:ext uri="{0D108BD9-81ED-4DB2-BD59-A6C34878D82A}">
                    <a16:rowId xmlns:a16="http://schemas.microsoft.com/office/drawing/2014/main" val="10005"/>
                  </a:ext>
                </a:extLst>
              </a:tr>
              <a:tr h="473429">
                <a:tc>
                  <a:txBody>
                    <a:bodyPr/>
                    <a:lstStyle/>
                    <a:p>
                      <a:pPr algn="ctr"/>
                      <a:r>
                        <a:rPr lang="en-US" dirty="0"/>
                        <a:t>Data Link</a:t>
                      </a:r>
                    </a:p>
                  </a:txBody>
                  <a:tcPr anchor="ctr"/>
                </a:tc>
                <a:extLst>
                  <a:ext uri="{0D108BD9-81ED-4DB2-BD59-A6C34878D82A}">
                    <a16:rowId xmlns:a16="http://schemas.microsoft.com/office/drawing/2014/main" val="10006"/>
                  </a:ext>
                </a:extLst>
              </a:tr>
              <a:tr h="604533">
                <a:tc>
                  <a:txBody>
                    <a:bodyPr/>
                    <a:lstStyle/>
                    <a:p>
                      <a:pPr algn="ctr"/>
                      <a:r>
                        <a:rPr lang="en-US" dirty="0"/>
                        <a:t>Physical</a:t>
                      </a:r>
                    </a:p>
                  </a:txBody>
                  <a:tcPr anchor="ctr"/>
                </a:tc>
                <a:extLst>
                  <a:ext uri="{0D108BD9-81ED-4DB2-BD59-A6C34878D82A}">
                    <a16:rowId xmlns:a16="http://schemas.microsoft.com/office/drawing/2014/main" val="10007"/>
                  </a:ext>
                </a:extLst>
              </a:tr>
            </a:tbl>
          </a:graphicData>
        </a:graphic>
      </p:graphicFrame>
      <p:graphicFrame>
        <p:nvGraphicFramePr>
          <p:cNvPr id="11" name="Table 10">
            <a:extLst>
              <a:ext uri="{FF2B5EF4-FFF2-40B4-BE49-F238E27FC236}">
                <a16:creationId xmlns:a16="http://schemas.microsoft.com/office/drawing/2014/main" id="{E869DA6D-1DA9-46DA-9134-356369C77765}"/>
              </a:ext>
            </a:extLst>
          </p:cNvPr>
          <p:cNvGraphicFramePr>
            <a:graphicFrameLocks noGrp="1"/>
          </p:cNvGraphicFramePr>
          <p:nvPr>
            <p:custDataLst>
              <p:tags r:id="rId3"/>
            </p:custDataLst>
            <p:extLst>
              <p:ext uri="{D42A27DB-BD31-4B8C-83A1-F6EECF244321}">
                <p14:modId xmlns:p14="http://schemas.microsoft.com/office/powerpoint/2010/main" val="3331377624"/>
              </p:ext>
            </p:extLst>
          </p:nvPr>
        </p:nvGraphicFramePr>
        <p:xfrm>
          <a:off x="2892252" y="1622866"/>
          <a:ext cx="1560524" cy="4441715"/>
        </p:xfrm>
        <a:graphic>
          <a:graphicData uri="http://schemas.openxmlformats.org/drawingml/2006/table">
            <a:tbl>
              <a:tblPr firstRow="1" bandRow="1">
                <a:tableStyleId>{93296810-A885-4BE3-A3E7-6D5BEEA58F35}</a:tableStyleId>
              </a:tblPr>
              <a:tblGrid>
                <a:gridCol w="1560524">
                  <a:extLst>
                    <a:ext uri="{9D8B030D-6E8A-4147-A177-3AD203B41FA5}">
                      <a16:colId xmlns:a16="http://schemas.microsoft.com/office/drawing/2014/main" val="20000"/>
                    </a:ext>
                  </a:extLst>
                </a:gridCol>
              </a:tblGrid>
              <a:tr h="485961">
                <a:tc>
                  <a:txBody>
                    <a:bodyPr/>
                    <a:lstStyle/>
                    <a:p>
                      <a:pPr algn="ctr"/>
                      <a:r>
                        <a:rPr lang="en-US" dirty="0"/>
                        <a:t>Protocols</a:t>
                      </a:r>
                    </a:p>
                  </a:txBody>
                  <a:tcPr/>
                </a:tc>
                <a:extLst>
                  <a:ext uri="{0D108BD9-81ED-4DB2-BD59-A6C34878D82A}">
                    <a16:rowId xmlns:a16="http://schemas.microsoft.com/office/drawing/2014/main" val="10000"/>
                  </a:ext>
                </a:extLst>
              </a:tr>
              <a:tr h="1430183">
                <a:tc>
                  <a:txBody>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1600" b="0" i="0" u="none" strike="noStrike" kern="0" cap="none" spc="0" normalizeH="0" baseline="0" noProof="0" dirty="0">
                          <a:ln>
                            <a:noFill/>
                          </a:ln>
                          <a:solidFill>
                            <a:srgbClr val="000000"/>
                          </a:solidFill>
                          <a:effectLst/>
                          <a:uLnTx/>
                          <a:uFillTx/>
                          <a:latin typeface="+mn-lt"/>
                          <a:ea typeface="+mn-ea"/>
                          <a:cs typeface="+mn-cs"/>
                        </a:rPr>
                        <a:t>UDS</a:t>
                      </a:r>
                    </a:p>
                    <a:p>
                      <a:pPr marL="0" marR="0" indent="0" algn="ctr" defTabSz="914400" eaLnBrk="1" fontAlgn="auto" latinLnBrk="0" hangingPunct="1">
                        <a:lnSpc>
                          <a:spcPct val="100000"/>
                        </a:lnSpc>
                        <a:spcBef>
                          <a:spcPts val="0"/>
                        </a:spcBef>
                        <a:spcAft>
                          <a:spcPts val="0"/>
                        </a:spcAft>
                        <a:buClrTx/>
                        <a:buSzTx/>
                        <a:buFontTx/>
                        <a:buNone/>
                        <a:tabLst/>
                      </a:pPr>
                      <a:r>
                        <a:rPr kumimoji="0" lang="en-US" sz="1600" b="0" i="0" u="none" strike="noStrike" kern="0" cap="none" spc="0" normalizeH="0" baseline="0" noProof="0" dirty="0">
                          <a:ln>
                            <a:noFill/>
                          </a:ln>
                          <a:solidFill>
                            <a:srgbClr val="000000"/>
                          </a:solidFill>
                          <a:effectLst/>
                          <a:uLnTx/>
                          <a:uFillTx/>
                          <a:latin typeface="+mn-lt"/>
                          <a:ea typeface="+mn-ea"/>
                          <a:cs typeface="+mn-cs"/>
                        </a:rPr>
                        <a:t>(ISO 14229-1)</a:t>
                      </a:r>
                    </a:p>
                    <a:p>
                      <a:endParaRPr lang="en-US" dirty="0"/>
                    </a:p>
                  </a:txBody>
                  <a:tcPr anchor="ctr"/>
                </a:tc>
                <a:extLst>
                  <a:ext uri="{0D108BD9-81ED-4DB2-BD59-A6C34878D82A}">
                    <a16:rowId xmlns:a16="http://schemas.microsoft.com/office/drawing/2014/main" val="10001"/>
                  </a:ext>
                </a:extLst>
              </a:tr>
              <a:tr h="685800">
                <a:tc>
                  <a:txBody>
                    <a:bodyPr/>
                    <a:lstStyle/>
                    <a:p>
                      <a:endParaRPr lang="en-US" dirty="0"/>
                    </a:p>
                  </a:txBody>
                  <a:tcPr/>
                </a:tc>
                <a:extLst>
                  <a:ext uri="{0D108BD9-81ED-4DB2-BD59-A6C34878D82A}">
                    <a16:rowId xmlns:a16="http://schemas.microsoft.com/office/drawing/2014/main" val="10002"/>
                  </a:ext>
                </a:extLst>
              </a:tr>
              <a:tr h="801556">
                <a:tc>
                  <a:txBody>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1600" b="0" i="0" u="none" strike="noStrike" kern="0" cap="none" spc="0" normalizeH="0" baseline="0" noProof="0" dirty="0">
                          <a:ln>
                            <a:noFill/>
                          </a:ln>
                          <a:solidFill>
                            <a:srgbClr val="000000"/>
                          </a:solidFill>
                          <a:effectLst/>
                          <a:uLnTx/>
                          <a:uFillTx/>
                          <a:latin typeface="+mn-lt"/>
                          <a:ea typeface="+mn-ea"/>
                          <a:cs typeface="+mn-cs"/>
                        </a:rPr>
                        <a:t>ISO 15765-2</a:t>
                      </a:r>
                      <a:endParaRPr lang="en-US" dirty="0"/>
                    </a:p>
                  </a:txBody>
                  <a:tcPr anchor="ctr"/>
                </a:tc>
                <a:extLst>
                  <a:ext uri="{0D108BD9-81ED-4DB2-BD59-A6C34878D82A}">
                    <a16:rowId xmlns:a16="http://schemas.microsoft.com/office/drawing/2014/main" val="10003"/>
                  </a:ext>
                </a:extLst>
              </a:tr>
              <a:tr h="1038215">
                <a:tc>
                  <a:txBody>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1600" b="0" i="0" u="none" strike="noStrike" kern="0" cap="none" spc="0" normalizeH="0" baseline="0" noProof="0" dirty="0">
                          <a:ln>
                            <a:noFill/>
                          </a:ln>
                          <a:solidFill>
                            <a:srgbClr val="000000"/>
                          </a:solidFill>
                          <a:effectLst/>
                          <a:uLnTx/>
                          <a:uFillTx/>
                          <a:latin typeface="+mn-lt"/>
                          <a:ea typeface="+mn-ea"/>
                          <a:cs typeface="+mn-cs"/>
                        </a:rPr>
                        <a:t>ISO 11898</a:t>
                      </a:r>
                    </a:p>
                    <a:p>
                      <a:endParaRPr lang="en-US" dirty="0"/>
                    </a:p>
                  </a:txBody>
                  <a:tcPr anchor="ctr"/>
                </a:tc>
                <a:extLst>
                  <a:ext uri="{0D108BD9-81ED-4DB2-BD59-A6C34878D82A}">
                    <a16:rowId xmlns:a16="http://schemas.microsoft.com/office/drawing/2014/main" val="10004"/>
                  </a:ext>
                </a:extLst>
              </a:tr>
            </a:tbl>
          </a:graphicData>
        </a:graphic>
      </p:graphicFrame>
      <p:sp>
        <p:nvSpPr>
          <p:cNvPr id="12" name="Rounded Rectangle 20">
            <a:extLst>
              <a:ext uri="{FF2B5EF4-FFF2-40B4-BE49-F238E27FC236}">
                <a16:creationId xmlns:a16="http://schemas.microsoft.com/office/drawing/2014/main" id="{E568DEBF-4D77-40C6-A126-5A638AC198A7}"/>
              </a:ext>
            </a:extLst>
          </p:cNvPr>
          <p:cNvSpPr/>
          <p:nvPr>
            <p:custDataLst>
              <p:tags r:id="rId4"/>
            </p:custDataLst>
          </p:nvPr>
        </p:nvSpPr>
        <p:spPr>
          <a:xfrm>
            <a:off x="1275355" y="2133466"/>
            <a:ext cx="9410581" cy="1391658"/>
          </a:xfrm>
          <a:prstGeom prst="roundRect">
            <a:avLst/>
          </a:prstGeom>
          <a:noFill/>
          <a:ln w="9525" cap="flat" cmpd="sng" algn="ctr">
            <a:solidFill>
              <a:srgbClr val="FF0000"/>
            </a:solidFill>
            <a:prstDash val="lgDash"/>
          </a:ln>
          <a:effectLst>
            <a:glow rad="38100">
              <a:srgbClr val="FF0000">
                <a:alpha val="40000"/>
              </a:srgbClr>
            </a:glow>
            <a:softEdge rad="0"/>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3" name="Rounded Rectangle 21">
            <a:extLst>
              <a:ext uri="{FF2B5EF4-FFF2-40B4-BE49-F238E27FC236}">
                <a16:creationId xmlns:a16="http://schemas.microsoft.com/office/drawing/2014/main" id="{B057842F-6168-4909-B23A-AB8D3BFF2CD2}"/>
              </a:ext>
            </a:extLst>
          </p:cNvPr>
          <p:cNvSpPr/>
          <p:nvPr>
            <p:custDataLst>
              <p:tags r:id="rId5"/>
            </p:custDataLst>
          </p:nvPr>
        </p:nvSpPr>
        <p:spPr>
          <a:xfrm>
            <a:off x="1271936" y="4217190"/>
            <a:ext cx="9410581" cy="784860"/>
          </a:xfrm>
          <a:prstGeom prst="roundRect">
            <a:avLst/>
          </a:prstGeom>
          <a:noFill/>
          <a:ln w="9525" cap="flat" cmpd="sng" algn="ctr">
            <a:solidFill>
              <a:srgbClr val="FF0000"/>
            </a:solidFill>
            <a:prstDash val="lgDash"/>
          </a:ln>
          <a:effectLst>
            <a:glow rad="38100">
              <a:srgbClr val="FF0000">
                <a:alpha val="40000"/>
              </a:srgbClr>
            </a:glow>
            <a:softEdge rad="0"/>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4" name="Rounded Rectangle 22">
            <a:extLst>
              <a:ext uri="{FF2B5EF4-FFF2-40B4-BE49-F238E27FC236}">
                <a16:creationId xmlns:a16="http://schemas.microsoft.com/office/drawing/2014/main" id="{4291D51C-0A6E-4305-AA35-B675539EE468}"/>
              </a:ext>
            </a:extLst>
          </p:cNvPr>
          <p:cNvSpPr/>
          <p:nvPr>
            <p:custDataLst>
              <p:tags r:id="rId6"/>
            </p:custDataLst>
          </p:nvPr>
        </p:nvSpPr>
        <p:spPr>
          <a:xfrm>
            <a:off x="1256305" y="5047672"/>
            <a:ext cx="9410581" cy="1025170"/>
          </a:xfrm>
          <a:prstGeom prst="roundRect">
            <a:avLst/>
          </a:prstGeom>
          <a:noFill/>
          <a:ln w="9525" cap="flat" cmpd="sng" algn="ctr">
            <a:solidFill>
              <a:srgbClr val="FF0000"/>
            </a:solidFill>
            <a:prstDash val="lgDash"/>
          </a:ln>
          <a:effectLst>
            <a:glow rad="38100">
              <a:srgbClr val="FF0000">
                <a:alpha val="40000"/>
              </a:srgbClr>
            </a:glow>
            <a:softEdge rad="0"/>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5" name="Rounded Rectangle 27">
            <a:extLst>
              <a:ext uri="{FF2B5EF4-FFF2-40B4-BE49-F238E27FC236}">
                <a16:creationId xmlns:a16="http://schemas.microsoft.com/office/drawing/2014/main" id="{B52484CB-A6F6-4D34-838A-B709BD516CE9}"/>
              </a:ext>
            </a:extLst>
          </p:cNvPr>
          <p:cNvSpPr/>
          <p:nvPr>
            <p:custDataLst>
              <p:tags r:id="rId7"/>
            </p:custDataLst>
          </p:nvPr>
        </p:nvSpPr>
        <p:spPr>
          <a:xfrm>
            <a:off x="6289193" y="5330700"/>
            <a:ext cx="1502603" cy="663304"/>
          </a:xfrm>
          <a:prstGeom prst="roundRect">
            <a:avLst/>
          </a:prstGeom>
          <a:solidFill>
            <a:srgbClr val="FFC000"/>
          </a:solid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US" sz="900" b="1" i="0" u="none" strike="noStrike" kern="0" cap="none" spc="0" normalizeH="0" baseline="0" noProof="0" dirty="0">
                <a:ln>
                  <a:noFill/>
                </a:ln>
                <a:solidFill>
                  <a:srgbClr val="000000"/>
                </a:solidFill>
                <a:effectLst/>
                <a:uLnTx/>
                <a:uFillTx/>
                <a:latin typeface="Bosch Office Sans"/>
                <a:ea typeface="+mn-ea"/>
                <a:cs typeface="+mn-cs"/>
              </a:rPr>
              <a:t>Reception of CAN</a:t>
            </a:r>
            <a:r>
              <a:rPr kumimoji="0" lang="en-US" sz="900" b="1" i="0" u="none" strike="noStrike" kern="0" cap="none" spc="0" normalizeH="0" noProof="0" dirty="0">
                <a:ln>
                  <a:noFill/>
                </a:ln>
                <a:solidFill>
                  <a:srgbClr val="000000"/>
                </a:solidFill>
                <a:effectLst/>
                <a:uLnTx/>
                <a:uFillTx/>
                <a:latin typeface="Bosch Office Sans"/>
                <a:ea typeface="+mn-ea"/>
                <a:cs typeface="+mn-cs"/>
              </a:rPr>
              <a:t> frames</a:t>
            </a:r>
            <a:endParaRPr kumimoji="0" lang="en-US" sz="900" b="1" i="0" u="none" strike="noStrike" kern="0" cap="none" spc="0" normalizeH="0" baseline="0" noProof="0" dirty="0">
              <a:ln>
                <a:noFill/>
              </a:ln>
              <a:solidFill>
                <a:srgbClr val="000000"/>
              </a:solidFill>
              <a:effectLst/>
              <a:uLnTx/>
              <a:uFillTx/>
              <a:latin typeface="Bosch Office Sans"/>
              <a:ea typeface="+mn-ea"/>
              <a:cs typeface="+mn-cs"/>
            </a:endParaRPr>
          </a:p>
        </p:txBody>
      </p:sp>
      <p:pic>
        <p:nvPicPr>
          <p:cNvPr id="16" name="Picture 15">
            <a:extLst>
              <a:ext uri="{FF2B5EF4-FFF2-40B4-BE49-F238E27FC236}">
                <a16:creationId xmlns:a16="http://schemas.microsoft.com/office/drawing/2014/main" id="{BBC1F019-51A5-4B80-8285-FB4F0E151DDD}"/>
              </a:ext>
            </a:extLst>
          </p:cNvPr>
          <p:cNvPicPr>
            <a:picLocks noChangeAspect="1"/>
          </p:cNvPicPr>
          <p:nvPr>
            <p:custDataLst>
              <p:tags r:id="rId8"/>
            </p:custDataLst>
          </p:nvPr>
        </p:nvPicPr>
        <p:blipFill>
          <a:blip r:embed="rId27" cstate="print">
            <a:extLst>
              <a:ext uri="{28A0092B-C50C-407E-A947-70E740481C1C}">
                <a14:useLocalDpi xmlns:a14="http://schemas.microsoft.com/office/drawing/2010/main" val="0"/>
              </a:ext>
            </a:extLst>
          </a:blip>
          <a:stretch>
            <a:fillRect/>
          </a:stretch>
        </p:blipFill>
        <p:spPr>
          <a:xfrm>
            <a:off x="6666895" y="5686256"/>
            <a:ext cx="803785" cy="282935"/>
          </a:xfrm>
          <a:prstGeom prst="rect">
            <a:avLst/>
          </a:prstGeom>
        </p:spPr>
      </p:pic>
      <p:sp>
        <p:nvSpPr>
          <p:cNvPr id="17" name="Rounded Rectangle 38">
            <a:extLst>
              <a:ext uri="{FF2B5EF4-FFF2-40B4-BE49-F238E27FC236}">
                <a16:creationId xmlns:a16="http://schemas.microsoft.com/office/drawing/2014/main" id="{7F5950EC-5A67-4F21-A962-95D34990C0D1}"/>
              </a:ext>
            </a:extLst>
          </p:cNvPr>
          <p:cNvSpPr/>
          <p:nvPr>
            <p:custDataLst>
              <p:tags r:id="rId9"/>
            </p:custDataLst>
          </p:nvPr>
        </p:nvSpPr>
        <p:spPr>
          <a:xfrm>
            <a:off x="6289194" y="4264581"/>
            <a:ext cx="1502602" cy="663304"/>
          </a:xfrm>
          <a:prstGeom prst="roundRect">
            <a:avLst/>
          </a:prstGeom>
          <a:solidFill>
            <a:srgbClr val="FFC000"/>
          </a:solid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US" sz="900" b="1" i="0" u="none" strike="noStrike" kern="0" cap="none" spc="0" normalizeH="0" baseline="0" noProof="0" dirty="0">
                <a:ln>
                  <a:noFill/>
                </a:ln>
                <a:solidFill>
                  <a:srgbClr val="000000"/>
                </a:solidFill>
                <a:effectLst/>
                <a:uLnTx/>
                <a:uFillTx/>
                <a:latin typeface="Bosch Office Sans"/>
                <a:ea typeface="+mn-ea"/>
                <a:cs typeface="+mn-cs"/>
              </a:rPr>
              <a:t>Assembly of </a:t>
            </a:r>
            <a:r>
              <a:rPr kumimoji="0" lang="en-US" sz="900" b="1" i="0" u="none" strike="noStrike" kern="0" cap="none" spc="0" normalizeH="0" noProof="0" dirty="0">
                <a:ln>
                  <a:noFill/>
                </a:ln>
                <a:solidFill>
                  <a:srgbClr val="000000"/>
                </a:solidFill>
                <a:effectLst/>
                <a:uLnTx/>
                <a:uFillTx/>
                <a:latin typeface="Bosch Office Sans"/>
                <a:ea typeface="+mn-ea"/>
                <a:cs typeface="+mn-cs"/>
              </a:rPr>
              <a:t>frames to </a:t>
            </a:r>
            <a:r>
              <a:rPr kumimoji="0" lang="en-US" sz="900" b="1" i="0" u="none" strike="noStrike" kern="0" cap="none" spc="0" normalizeH="0" noProof="0" dirty="0" err="1">
                <a:ln>
                  <a:noFill/>
                </a:ln>
                <a:solidFill>
                  <a:srgbClr val="000000"/>
                </a:solidFill>
                <a:effectLst/>
                <a:uLnTx/>
                <a:uFillTx/>
                <a:latin typeface="Bosch Office Sans"/>
                <a:ea typeface="+mn-ea"/>
                <a:cs typeface="+mn-cs"/>
              </a:rPr>
              <a:t>Msg</a:t>
            </a:r>
            <a:endParaRPr kumimoji="0" lang="en-US" sz="900" b="1" i="0" u="none" strike="noStrike" kern="0" cap="none" spc="0" normalizeH="0" baseline="0" noProof="0" dirty="0">
              <a:ln>
                <a:noFill/>
              </a:ln>
              <a:solidFill>
                <a:srgbClr val="000000"/>
              </a:solidFill>
              <a:effectLst/>
              <a:uLnTx/>
              <a:uFillTx/>
              <a:latin typeface="Bosch Office Sans"/>
              <a:ea typeface="+mn-ea"/>
              <a:cs typeface="+mn-cs"/>
            </a:endParaRPr>
          </a:p>
        </p:txBody>
      </p:sp>
      <p:pic>
        <p:nvPicPr>
          <p:cNvPr id="18" name="Picture 17">
            <a:extLst>
              <a:ext uri="{FF2B5EF4-FFF2-40B4-BE49-F238E27FC236}">
                <a16:creationId xmlns:a16="http://schemas.microsoft.com/office/drawing/2014/main" id="{A0FC10E0-31CC-4653-90EA-E813A92615CD}"/>
              </a:ext>
            </a:extLst>
          </p:cNvPr>
          <p:cNvPicPr>
            <a:picLocks noChangeAspect="1"/>
          </p:cNvPicPr>
          <p:nvPr>
            <p:custDataLst>
              <p:tags r:id="rId10"/>
            </p:custDataLst>
          </p:nvPr>
        </p:nvPicPr>
        <p:blipFill>
          <a:blip r:embed="rId28">
            <a:extLst>
              <a:ext uri="{28A0092B-C50C-407E-A947-70E740481C1C}">
                <a14:useLocalDpi xmlns:a14="http://schemas.microsoft.com/office/drawing/2010/main" val="0"/>
              </a:ext>
            </a:extLst>
          </a:blip>
          <a:stretch>
            <a:fillRect/>
          </a:stretch>
        </p:blipFill>
        <p:spPr>
          <a:xfrm>
            <a:off x="6499965" y="4616587"/>
            <a:ext cx="1071245" cy="259092"/>
          </a:xfrm>
          <a:prstGeom prst="rect">
            <a:avLst/>
          </a:prstGeom>
        </p:spPr>
      </p:pic>
      <p:sp>
        <p:nvSpPr>
          <p:cNvPr id="25" name="Rounded Rectangle 43">
            <a:extLst>
              <a:ext uri="{FF2B5EF4-FFF2-40B4-BE49-F238E27FC236}">
                <a16:creationId xmlns:a16="http://schemas.microsoft.com/office/drawing/2014/main" id="{DCFC900F-DD28-4B56-A9FB-E5F46A17EAFC}"/>
              </a:ext>
            </a:extLst>
          </p:cNvPr>
          <p:cNvSpPr/>
          <p:nvPr>
            <p:custDataLst>
              <p:tags r:id="rId11"/>
            </p:custDataLst>
          </p:nvPr>
        </p:nvSpPr>
        <p:spPr>
          <a:xfrm>
            <a:off x="8735213" y="2928242"/>
            <a:ext cx="1377761" cy="490300"/>
          </a:xfrm>
          <a:prstGeom prst="roundRect">
            <a:avLst/>
          </a:prstGeom>
          <a:solidFill>
            <a:srgbClr val="FFC000"/>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900" b="1" i="0" u="none" strike="noStrike" kern="0" cap="none" spc="0" normalizeH="0" baseline="0" noProof="0" dirty="0">
                <a:ln>
                  <a:noFill/>
                </a:ln>
                <a:solidFill>
                  <a:srgbClr val="000000"/>
                </a:solidFill>
                <a:effectLst/>
                <a:uLnTx/>
                <a:uFillTx/>
                <a:latin typeface="Bosch Office Sans"/>
                <a:ea typeface="+mn-ea"/>
                <a:cs typeface="+mn-cs"/>
              </a:rPr>
              <a:t>Response Generation</a:t>
            </a:r>
          </a:p>
        </p:txBody>
      </p:sp>
      <p:sp>
        <p:nvSpPr>
          <p:cNvPr id="26" name="Rounded Rectangle 44">
            <a:extLst>
              <a:ext uri="{FF2B5EF4-FFF2-40B4-BE49-F238E27FC236}">
                <a16:creationId xmlns:a16="http://schemas.microsoft.com/office/drawing/2014/main" id="{76CB2DE3-9417-4622-A204-B6D9B615AF76}"/>
              </a:ext>
            </a:extLst>
          </p:cNvPr>
          <p:cNvSpPr/>
          <p:nvPr>
            <p:custDataLst>
              <p:tags r:id="rId12"/>
            </p:custDataLst>
          </p:nvPr>
        </p:nvSpPr>
        <p:spPr>
          <a:xfrm>
            <a:off x="6289193" y="2237462"/>
            <a:ext cx="3810003" cy="318568"/>
          </a:xfrm>
          <a:prstGeom prst="roundRect">
            <a:avLst/>
          </a:prstGeom>
          <a:solidFill>
            <a:srgbClr val="FFC000"/>
          </a:solid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US" sz="900" b="1" i="0" u="none" strike="noStrike" kern="0" cap="none" spc="0" normalizeH="0" baseline="0" noProof="0" dirty="0">
                <a:ln>
                  <a:noFill/>
                </a:ln>
                <a:solidFill>
                  <a:srgbClr val="000000"/>
                </a:solidFill>
                <a:effectLst/>
                <a:uLnTx/>
                <a:uFillTx/>
                <a:latin typeface="Bosch Office Sans"/>
                <a:ea typeface="+mn-ea"/>
                <a:cs typeface="+mn-cs"/>
              </a:rPr>
              <a:t>Service Execution</a:t>
            </a:r>
          </a:p>
        </p:txBody>
      </p:sp>
      <p:sp>
        <p:nvSpPr>
          <p:cNvPr id="27" name="Rounded Rectangle 45">
            <a:extLst>
              <a:ext uri="{FF2B5EF4-FFF2-40B4-BE49-F238E27FC236}">
                <a16:creationId xmlns:a16="http://schemas.microsoft.com/office/drawing/2014/main" id="{067C9E6E-019A-49E9-BA34-AF4E9BB565DC}"/>
              </a:ext>
            </a:extLst>
          </p:cNvPr>
          <p:cNvSpPr/>
          <p:nvPr>
            <p:custDataLst>
              <p:tags r:id="rId13"/>
            </p:custDataLst>
          </p:nvPr>
        </p:nvSpPr>
        <p:spPr>
          <a:xfrm>
            <a:off x="6289193" y="2908036"/>
            <a:ext cx="1502603" cy="510506"/>
          </a:xfrm>
          <a:prstGeom prst="roundRect">
            <a:avLst/>
          </a:prstGeom>
          <a:solidFill>
            <a:srgbClr val="FFC000"/>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900" b="1" i="0" u="none" strike="noStrike" kern="0" cap="none" spc="0" normalizeH="0" baseline="0" noProof="0" dirty="0">
                <a:ln>
                  <a:noFill/>
                </a:ln>
                <a:solidFill>
                  <a:srgbClr val="000000"/>
                </a:solidFill>
                <a:effectLst/>
                <a:uLnTx/>
                <a:uFillTx/>
                <a:latin typeface="Bosch Office Sans"/>
                <a:ea typeface="+mn-ea"/>
                <a:cs typeface="+mn-cs"/>
              </a:rPr>
              <a:t>Pre service Execution and Filtering</a:t>
            </a:r>
          </a:p>
        </p:txBody>
      </p:sp>
      <p:sp>
        <p:nvSpPr>
          <p:cNvPr id="28" name="Rounded Rectangle 46">
            <a:extLst>
              <a:ext uri="{FF2B5EF4-FFF2-40B4-BE49-F238E27FC236}">
                <a16:creationId xmlns:a16="http://schemas.microsoft.com/office/drawing/2014/main" id="{1A53AB18-2D95-470A-BCF9-607D4EF46BFA}"/>
              </a:ext>
            </a:extLst>
          </p:cNvPr>
          <p:cNvSpPr/>
          <p:nvPr>
            <p:custDataLst>
              <p:tags r:id="rId14"/>
            </p:custDataLst>
          </p:nvPr>
        </p:nvSpPr>
        <p:spPr>
          <a:xfrm>
            <a:off x="8735214" y="4261026"/>
            <a:ext cx="1377760" cy="663304"/>
          </a:xfrm>
          <a:prstGeom prst="roundRect">
            <a:avLst/>
          </a:prstGeom>
          <a:solidFill>
            <a:srgbClr val="FFC000"/>
          </a:solid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US" sz="900" b="1" i="0" u="none" strike="noStrike" kern="0" cap="none" spc="0" normalizeH="0" baseline="0" noProof="0" dirty="0">
                <a:ln>
                  <a:noFill/>
                </a:ln>
                <a:solidFill>
                  <a:srgbClr val="000000"/>
                </a:solidFill>
                <a:effectLst/>
                <a:uLnTx/>
                <a:uFillTx/>
                <a:latin typeface="Bosch Office Sans"/>
                <a:ea typeface="+mn-ea"/>
                <a:cs typeface="+mn-cs"/>
              </a:rPr>
              <a:t>Segmentation of </a:t>
            </a:r>
            <a:r>
              <a:rPr kumimoji="0" lang="en-US" sz="900" b="1" i="0" u="none" strike="noStrike" kern="0" cap="none" spc="0" normalizeH="0" baseline="0" noProof="0" dirty="0" err="1">
                <a:ln>
                  <a:noFill/>
                </a:ln>
                <a:solidFill>
                  <a:srgbClr val="000000"/>
                </a:solidFill>
                <a:effectLst/>
                <a:uLnTx/>
                <a:uFillTx/>
                <a:latin typeface="Bosch Office Sans"/>
                <a:ea typeface="+mn-ea"/>
                <a:cs typeface="+mn-cs"/>
              </a:rPr>
              <a:t>Msg</a:t>
            </a:r>
            <a:r>
              <a:rPr kumimoji="0" lang="en-US" sz="900" b="1" i="0" u="none" strike="noStrike" kern="0" cap="none" spc="0" normalizeH="0" baseline="0" noProof="0" dirty="0">
                <a:ln>
                  <a:noFill/>
                </a:ln>
                <a:solidFill>
                  <a:srgbClr val="000000"/>
                </a:solidFill>
                <a:effectLst/>
                <a:uLnTx/>
                <a:uFillTx/>
                <a:latin typeface="Bosch Office Sans"/>
                <a:ea typeface="+mn-ea"/>
                <a:cs typeface="+mn-cs"/>
              </a:rPr>
              <a:t> to Frames</a:t>
            </a:r>
          </a:p>
        </p:txBody>
      </p:sp>
      <p:grpSp>
        <p:nvGrpSpPr>
          <p:cNvPr id="29" name="Group 28">
            <a:extLst>
              <a:ext uri="{FF2B5EF4-FFF2-40B4-BE49-F238E27FC236}">
                <a16:creationId xmlns:a16="http://schemas.microsoft.com/office/drawing/2014/main" id="{ED5B1C04-927C-4DB4-A89D-D79E175907E7}"/>
              </a:ext>
            </a:extLst>
          </p:cNvPr>
          <p:cNvGrpSpPr/>
          <p:nvPr/>
        </p:nvGrpSpPr>
        <p:grpSpPr>
          <a:xfrm>
            <a:off x="8735214" y="5305886"/>
            <a:ext cx="1377761" cy="663304"/>
            <a:chOff x="5547362" y="4434834"/>
            <a:chExt cx="1394460" cy="847173"/>
          </a:xfrm>
        </p:grpSpPr>
        <p:sp>
          <p:nvSpPr>
            <p:cNvPr id="30" name="Rounded Rectangle 49">
              <a:extLst>
                <a:ext uri="{FF2B5EF4-FFF2-40B4-BE49-F238E27FC236}">
                  <a16:creationId xmlns:a16="http://schemas.microsoft.com/office/drawing/2014/main" id="{1F80DF82-2954-4E9A-A117-EF27892BC085}"/>
                </a:ext>
              </a:extLst>
            </p:cNvPr>
            <p:cNvSpPr/>
            <p:nvPr>
              <p:custDataLst>
                <p:tags r:id="rId22"/>
              </p:custDataLst>
            </p:nvPr>
          </p:nvSpPr>
          <p:spPr>
            <a:xfrm>
              <a:off x="5547362" y="4434834"/>
              <a:ext cx="1394460" cy="847173"/>
            </a:xfrm>
            <a:prstGeom prst="roundRect">
              <a:avLst/>
            </a:prstGeom>
            <a:solidFill>
              <a:srgbClr val="FFC000"/>
            </a:solid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US" sz="900" b="1" i="0" u="none" strike="noStrike" kern="0" cap="none" spc="0" normalizeH="0" baseline="0" noProof="0" dirty="0">
                  <a:ln>
                    <a:noFill/>
                  </a:ln>
                  <a:solidFill>
                    <a:srgbClr val="000000"/>
                  </a:solidFill>
                  <a:effectLst/>
                  <a:uLnTx/>
                  <a:uFillTx/>
                  <a:latin typeface="Bosch Office Sans"/>
                  <a:ea typeface="+mn-ea"/>
                  <a:cs typeface="+mn-cs"/>
                </a:rPr>
                <a:t>Transmission of CAN</a:t>
              </a:r>
              <a:r>
                <a:rPr kumimoji="0" lang="en-US" sz="900" b="1" i="0" u="none" strike="noStrike" kern="0" cap="none" spc="0" normalizeH="0" noProof="0" dirty="0">
                  <a:ln>
                    <a:noFill/>
                  </a:ln>
                  <a:solidFill>
                    <a:srgbClr val="000000"/>
                  </a:solidFill>
                  <a:effectLst/>
                  <a:uLnTx/>
                  <a:uFillTx/>
                  <a:latin typeface="Bosch Office Sans"/>
                  <a:ea typeface="+mn-ea"/>
                  <a:cs typeface="+mn-cs"/>
                </a:rPr>
                <a:t> frames</a:t>
              </a:r>
              <a:endParaRPr kumimoji="0" lang="en-US" sz="900" b="1" i="0" u="none" strike="noStrike" kern="0" cap="none" spc="0" normalizeH="0" baseline="0" noProof="0" dirty="0">
                <a:ln>
                  <a:noFill/>
                </a:ln>
                <a:solidFill>
                  <a:srgbClr val="000000"/>
                </a:solidFill>
                <a:effectLst/>
                <a:uLnTx/>
                <a:uFillTx/>
                <a:latin typeface="Bosch Office Sans"/>
                <a:ea typeface="+mn-ea"/>
                <a:cs typeface="+mn-cs"/>
              </a:endParaRPr>
            </a:p>
          </p:txBody>
        </p:sp>
        <p:pic>
          <p:nvPicPr>
            <p:cNvPr id="31" name="Picture 30">
              <a:extLst>
                <a:ext uri="{FF2B5EF4-FFF2-40B4-BE49-F238E27FC236}">
                  <a16:creationId xmlns:a16="http://schemas.microsoft.com/office/drawing/2014/main" id="{776CA87B-6FD7-4715-A912-185B6B0D6787}"/>
                </a:ext>
              </a:extLst>
            </p:cNvPr>
            <p:cNvPicPr>
              <a:picLocks noChangeAspect="1"/>
            </p:cNvPicPr>
            <p:nvPr>
              <p:custDataLst>
                <p:tags r:id="rId23"/>
              </p:custDataLst>
            </p:nvPr>
          </p:nvPicPr>
          <p:blipFill>
            <a:blip r:embed="rId27" cstate="print">
              <a:extLst>
                <a:ext uri="{28A0092B-C50C-407E-A947-70E740481C1C}">
                  <a14:useLocalDpi xmlns:a14="http://schemas.microsoft.com/office/drawing/2010/main" val="0"/>
                </a:ext>
              </a:extLst>
            </a:blip>
            <a:stretch>
              <a:fillRect/>
            </a:stretch>
          </p:blipFill>
          <p:spPr>
            <a:xfrm>
              <a:off x="5897880" y="4888957"/>
              <a:ext cx="745936" cy="361365"/>
            </a:xfrm>
            <a:prstGeom prst="rect">
              <a:avLst/>
            </a:prstGeom>
          </p:spPr>
        </p:pic>
      </p:grpSp>
      <p:pic>
        <p:nvPicPr>
          <p:cNvPr id="32" name="Picture 31">
            <a:extLst>
              <a:ext uri="{FF2B5EF4-FFF2-40B4-BE49-F238E27FC236}">
                <a16:creationId xmlns:a16="http://schemas.microsoft.com/office/drawing/2014/main" id="{C9C7C68B-1275-4BF0-BDCD-FFA74592C93B}"/>
              </a:ext>
            </a:extLst>
          </p:cNvPr>
          <p:cNvPicPr>
            <a:picLocks noChangeAspect="1"/>
          </p:cNvPicPr>
          <p:nvPr>
            <p:custDataLst>
              <p:tags r:id="rId15"/>
            </p:custDataLst>
          </p:nvPr>
        </p:nvPicPr>
        <p:blipFill>
          <a:blip r:embed="rId28">
            <a:extLst>
              <a:ext uri="{28A0092B-C50C-407E-A947-70E740481C1C}">
                <a14:useLocalDpi xmlns:a14="http://schemas.microsoft.com/office/drawing/2010/main" val="0"/>
              </a:ext>
            </a:extLst>
          </a:blip>
          <a:stretch>
            <a:fillRect/>
          </a:stretch>
        </p:blipFill>
        <p:spPr>
          <a:xfrm>
            <a:off x="8914412" y="4634758"/>
            <a:ext cx="1071245" cy="259092"/>
          </a:xfrm>
          <a:prstGeom prst="rect">
            <a:avLst/>
          </a:prstGeom>
        </p:spPr>
      </p:pic>
      <p:sp>
        <p:nvSpPr>
          <p:cNvPr id="33" name="Up Arrow 53">
            <a:extLst>
              <a:ext uri="{FF2B5EF4-FFF2-40B4-BE49-F238E27FC236}">
                <a16:creationId xmlns:a16="http://schemas.microsoft.com/office/drawing/2014/main" id="{2D1E2ECE-B6DA-45CF-9A2F-9F134AAAF643}"/>
              </a:ext>
            </a:extLst>
          </p:cNvPr>
          <p:cNvSpPr/>
          <p:nvPr>
            <p:custDataLst>
              <p:tags r:id="rId16"/>
            </p:custDataLst>
          </p:nvPr>
        </p:nvSpPr>
        <p:spPr>
          <a:xfrm>
            <a:off x="6944516" y="4924330"/>
            <a:ext cx="124271" cy="406370"/>
          </a:xfrm>
          <a:prstGeom prst="upArrow">
            <a:avLst/>
          </a:prstGeom>
          <a:solidFill>
            <a:schemeClr val="accent5">
              <a:lumMod val="60000"/>
              <a:lumOff val="40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34" name="Up Arrow 54">
            <a:extLst>
              <a:ext uri="{FF2B5EF4-FFF2-40B4-BE49-F238E27FC236}">
                <a16:creationId xmlns:a16="http://schemas.microsoft.com/office/drawing/2014/main" id="{CF49426E-BB36-4D9B-82B5-464BFF52F377}"/>
              </a:ext>
            </a:extLst>
          </p:cNvPr>
          <p:cNvSpPr/>
          <p:nvPr>
            <p:custDataLst>
              <p:tags r:id="rId17"/>
            </p:custDataLst>
          </p:nvPr>
        </p:nvSpPr>
        <p:spPr>
          <a:xfrm>
            <a:off x="6937181" y="3424892"/>
            <a:ext cx="123986" cy="833339"/>
          </a:xfrm>
          <a:prstGeom prst="upArrow">
            <a:avLst/>
          </a:prstGeom>
          <a:solidFill>
            <a:schemeClr val="accent5">
              <a:lumMod val="60000"/>
              <a:lumOff val="40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35" name="Up Arrow 55">
            <a:extLst>
              <a:ext uri="{FF2B5EF4-FFF2-40B4-BE49-F238E27FC236}">
                <a16:creationId xmlns:a16="http://schemas.microsoft.com/office/drawing/2014/main" id="{425EA42F-3DCB-4CA5-8B71-1804EAA40E54}"/>
              </a:ext>
            </a:extLst>
          </p:cNvPr>
          <p:cNvSpPr/>
          <p:nvPr>
            <p:custDataLst>
              <p:tags r:id="rId18"/>
            </p:custDataLst>
          </p:nvPr>
        </p:nvSpPr>
        <p:spPr>
          <a:xfrm>
            <a:off x="6944516" y="2556030"/>
            <a:ext cx="116651" cy="352006"/>
          </a:xfrm>
          <a:prstGeom prst="upArrow">
            <a:avLst/>
          </a:prstGeom>
          <a:solidFill>
            <a:schemeClr val="accent5">
              <a:lumMod val="60000"/>
              <a:lumOff val="40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36" name="Down Arrow 56">
            <a:extLst>
              <a:ext uri="{FF2B5EF4-FFF2-40B4-BE49-F238E27FC236}">
                <a16:creationId xmlns:a16="http://schemas.microsoft.com/office/drawing/2014/main" id="{C054FD71-FAC7-4876-A1D4-BDB11B5F7CAC}"/>
              </a:ext>
            </a:extLst>
          </p:cNvPr>
          <p:cNvSpPr/>
          <p:nvPr>
            <p:custDataLst>
              <p:tags r:id="rId19"/>
            </p:custDataLst>
          </p:nvPr>
        </p:nvSpPr>
        <p:spPr>
          <a:xfrm>
            <a:off x="9352436" y="2556030"/>
            <a:ext cx="114300" cy="372212"/>
          </a:xfrm>
          <a:prstGeom prst="downArrow">
            <a:avLst/>
          </a:prstGeom>
          <a:solidFill>
            <a:schemeClr val="accent5">
              <a:lumMod val="60000"/>
              <a:lumOff val="40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37" name="Down Arrow 57">
            <a:extLst>
              <a:ext uri="{FF2B5EF4-FFF2-40B4-BE49-F238E27FC236}">
                <a16:creationId xmlns:a16="http://schemas.microsoft.com/office/drawing/2014/main" id="{E7A8B3B5-2A7E-4CC7-84C8-6A56D8303E62}"/>
              </a:ext>
            </a:extLst>
          </p:cNvPr>
          <p:cNvSpPr/>
          <p:nvPr>
            <p:custDataLst>
              <p:tags r:id="rId20"/>
            </p:custDataLst>
          </p:nvPr>
        </p:nvSpPr>
        <p:spPr>
          <a:xfrm>
            <a:off x="9398156" y="3424892"/>
            <a:ext cx="121920" cy="839689"/>
          </a:xfrm>
          <a:prstGeom prst="downArrow">
            <a:avLst/>
          </a:prstGeom>
          <a:solidFill>
            <a:schemeClr val="accent5">
              <a:lumMod val="60000"/>
              <a:lumOff val="40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38" name="Down Arrow 59">
            <a:extLst>
              <a:ext uri="{FF2B5EF4-FFF2-40B4-BE49-F238E27FC236}">
                <a16:creationId xmlns:a16="http://schemas.microsoft.com/office/drawing/2014/main" id="{B79E2283-EB3B-4DC1-B684-1990CA0B6E27}"/>
              </a:ext>
            </a:extLst>
          </p:cNvPr>
          <p:cNvSpPr/>
          <p:nvPr>
            <p:custDataLst>
              <p:tags r:id="rId21"/>
            </p:custDataLst>
          </p:nvPr>
        </p:nvSpPr>
        <p:spPr>
          <a:xfrm>
            <a:off x="9398156" y="4924330"/>
            <a:ext cx="121920" cy="381557"/>
          </a:xfrm>
          <a:prstGeom prst="downArrow">
            <a:avLst/>
          </a:prstGeom>
          <a:solidFill>
            <a:schemeClr val="accent5">
              <a:lumMod val="60000"/>
              <a:lumOff val="40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2991522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5321300" y="935349"/>
            <a:ext cx="55626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349580C-42F0-4B14-B9DD-466202B7BFD4}"/>
              </a:ext>
            </a:extLst>
          </p:cNvPr>
          <p:cNvSpPr txBox="1"/>
          <p:nvPr/>
        </p:nvSpPr>
        <p:spPr>
          <a:xfrm>
            <a:off x="1201516" y="1567137"/>
            <a:ext cx="9945273" cy="2308324"/>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Bosch Sans Medium" panose="020B0604020202020204" pitchFamily="34" charset="0"/>
              </a:rPr>
              <a:t>DCM stands for Diagnostic Communication Manager. It is an AUTOSAR defined application layer module which implements UDS (ISO-14229) protocol.</a:t>
            </a:r>
          </a:p>
          <a:p>
            <a:pPr marL="171450" indent="-171450">
              <a:buFont typeface="Arial" panose="020B0604020202020204" pitchFamily="34" charset="0"/>
              <a:buChar char="•"/>
            </a:pPr>
            <a:endParaRPr lang="en-US" sz="1200" dirty="0">
              <a:latin typeface="Bosch Sans Medium" panose="020B0604020202020204" pitchFamily="34" charset="0"/>
            </a:endParaRPr>
          </a:p>
          <a:p>
            <a:pPr marL="171450" indent="-171450">
              <a:buFont typeface="Arial" panose="020B0604020202020204" pitchFamily="34" charset="0"/>
              <a:buChar char="•"/>
            </a:pPr>
            <a:r>
              <a:rPr lang="en-US" sz="1200" dirty="0">
                <a:latin typeface="Bosch Sans Medium" panose="020B0604020202020204" pitchFamily="34" charset="0"/>
              </a:rPr>
              <a:t>Network Independent Design (taken care by </a:t>
            </a:r>
            <a:r>
              <a:rPr lang="en-US" sz="1200" dirty="0" err="1">
                <a:latin typeface="Bosch Sans Medium" panose="020B0604020202020204" pitchFamily="34" charset="0"/>
              </a:rPr>
              <a:t>PduR</a:t>
            </a:r>
            <a:r>
              <a:rPr lang="en-US" sz="1200" dirty="0">
                <a:latin typeface="Bosch Sans Medium" panose="020B0604020202020204" pitchFamily="34" charset="0"/>
              </a:rPr>
              <a:t>) which Ensures flow of diagnostic data and Manages diagnostic states especially diagnostic sessions and security states</a:t>
            </a:r>
          </a:p>
          <a:p>
            <a:pPr marL="171450" indent="-171450">
              <a:buFont typeface="Arial" panose="020B0604020202020204" pitchFamily="34" charset="0"/>
              <a:buChar char="•"/>
            </a:pPr>
            <a:endParaRPr lang="en-US" sz="1200" dirty="0">
              <a:latin typeface="Bosch Sans Medium" panose="020B0604020202020204" pitchFamily="34" charset="0"/>
            </a:endParaRPr>
          </a:p>
          <a:p>
            <a:pPr marL="171450" indent="-171450">
              <a:buFont typeface="Arial" panose="020B0604020202020204" pitchFamily="34" charset="0"/>
              <a:buChar char="•"/>
            </a:pPr>
            <a:r>
              <a:rPr lang="en-US" sz="1200" dirty="0">
                <a:latin typeface="Bosch Sans Medium" panose="020B0604020202020204" pitchFamily="34" charset="0"/>
              </a:rPr>
              <a:t>Data transfer size can be more than single N-PDU size. </a:t>
            </a:r>
            <a:r>
              <a:rPr lang="en-US" sz="1200" dirty="0" err="1">
                <a:latin typeface="Bosch Sans Medium" panose="020B0604020202020204" pitchFamily="34" charset="0"/>
              </a:rPr>
              <a:t>HenceDCM</a:t>
            </a:r>
            <a:r>
              <a:rPr lang="en-US" sz="1200" dirty="0">
                <a:latin typeface="Bosch Sans Medium" panose="020B0604020202020204" pitchFamily="34" charset="0"/>
              </a:rPr>
              <a:t> stack needs a separate module called Transport protocol (TP) which does the assembling of data (request) while receiving and segmenting the data (response) while sending from the Server.</a:t>
            </a:r>
          </a:p>
          <a:p>
            <a:pPr marL="171450" indent="-171450">
              <a:buFont typeface="Arial" panose="020B0604020202020204" pitchFamily="34" charset="0"/>
              <a:buChar char="•"/>
            </a:pPr>
            <a:endParaRPr lang="en-US" sz="1200" dirty="0">
              <a:latin typeface="Bosch Sans Medium" panose="020B0604020202020204" pitchFamily="34" charset="0"/>
            </a:endParaRPr>
          </a:p>
          <a:p>
            <a:pPr marL="171450" indent="-171450">
              <a:buFont typeface="Arial" panose="020B0604020202020204" pitchFamily="34" charset="0"/>
              <a:buChar char="•"/>
            </a:pPr>
            <a:r>
              <a:rPr lang="en-US" sz="1200" dirty="0">
                <a:latin typeface="Bosch Sans Medium" panose="020B0604020202020204" pitchFamily="34" charset="0"/>
              </a:rPr>
              <a:t>Transport protocol is medium dependent. i.e. CAN medium has CAN-TP, </a:t>
            </a:r>
            <a:r>
              <a:rPr lang="en-US" sz="1200" dirty="0" err="1">
                <a:latin typeface="Bosch Sans Medium" panose="020B0604020202020204" pitchFamily="34" charset="0"/>
              </a:rPr>
              <a:t>FlexRay</a:t>
            </a:r>
            <a:r>
              <a:rPr lang="en-US" sz="1200" dirty="0">
                <a:latin typeface="Bosch Sans Medium" panose="020B0604020202020204" pitchFamily="34" charset="0"/>
              </a:rPr>
              <a:t> medium has </a:t>
            </a:r>
            <a:r>
              <a:rPr lang="en-US" sz="1200" dirty="0" err="1">
                <a:latin typeface="Bosch Sans Medium" panose="020B0604020202020204" pitchFamily="34" charset="0"/>
              </a:rPr>
              <a:t>FrTp</a:t>
            </a:r>
            <a:r>
              <a:rPr lang="en-US" sz="1200" dirty="0">
                <a:latin typeface="Bosch Sans Medium" panose="020B0604020202020204" pitchFamily="34" charset="0"/>
              </a:rPr>
              <a:t> etc. </a:t>
            </a:r>
            <a:r>
              <a:rPr lang="en-US" sz="1200" dirty="0" err="1">
                <a:latin typeface="Bosch Sans Medium" panose="020B0604020202020204" pitchFamily="34" charset="0"/>
              </a:rPr>
              <a:t>Pdu</a:t>
            </a:r>
            <a:r>
              <a:rPr lang="en-US" sz="1200" dirty="0">
                <a:latin typeface="Bosch Sans Medium" panose="020B0604020202020204" pitchFamily="34" charset="0"/>
              </a:rPr>
              <a:t> Router (</a:t>
            </a:r>
            <a:r>
              <a:rPr lang="en-US" sz="1200" dirty="0" err="1">
                <a:latin typeface="Bosch Sans Medium" panose="020B0604020202020204" pitchFamily="34" charset="0"/>
              </a:rPr>
              <a:t>PduR</a:t>
            </a:r>
            <a:r>
              <a:rPr lang="en-US" sz="1200" dirty="0">
                <a:latin typeface="Bosch Sans Medium" panose="020B0604020202020204" pitchFamily="34" charset="0"/>
              </a:rPr>
              <a:t>) Provides the medium encapsulation to DCM module.</a:t>
            </a:r>
          </a:p>
        </p:txBody>
      </p: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Diagnostics</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a:solidFill>
                  <a:srgbClr val="008380"/>
                </a:solidFill>
                <a:latin typeface="Bosch Sans Bold" panose="020B0704020202020204" pitchFamily="34" charset="0"/>
                <a:cs typeface="Arial"/>
              </a:rPr>
              <a:t>DCM Overview</a:t>
            </a: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1400" spc="-55" dirty="0">
                <a:solidFill>
                  <a:srgbClr val="BC0F79"/>
                </a:solidFill>
                <a:latin typeface="Bosch Sans Medium" panose="020B0604020202020204" pitchFamily="34" charset="0"/>
                <a:cs typeface="Arial"/>
              </a:rPr>
              <a:t>23</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sp>
        <p:nvSpPr>
          <p:cNvPr id="9" name="TextBox 8">
            <a:extLst>
              <a:ext uri="{FF2B5EF4-FFF2-40B4-BE49-F238E27FC236}">
                <a16:creationId xmlns:a16="http://schemas.microsoft.com/office/drawing/2014/main" id="{957147DB-8290-478E-8BC7-2828136858F9}"/>
              </a:ext>
            </a:extLst>
          </p:cNvPr>
          <p:cNvSpPr txBox="1"/>
          <p:nvPr/>
        </p:nvSpPr>
        <p:spPr>
          <a:xfrm>
            <a:off x="1254760" y="3906218"/>
            <a:ext cx="4119784" cy="338554"/>
          </a:xfrm>
          <a:prstGeom prst="rect">
            <a:avLst/>
          </a:prstGeom>
          <a:noFill/>
        </p:spPr>
        <p:txBody>
          <a:bodyPr wrap="square" rtlCol="0">
            <a:spAutoFit/>
          </a:bodyPr>
          <a:lstStyle/>
          <a:p>
            <a:r>
              <a:rPr lang="en-US" sz="1600" dirty="0">
                <a:latin typeface="Bosch Sans Bold" panose="020B0704020202020204" pitchFamily="34" charset="0"/>
              </a:rPr>
              <a:t>Functional Blocks of DCM</a:t>
            </a:r>
          </a:p>
        </p:txBody>
      </p:sp>
      <p:sp>
        <p:nvSpPr>
          <p:cNvPr id="2" name="Rectangle 1">
            <a:extLst>
              <a:ext uri="{FF2B5EF4-FFF2-40B4-BE49-F238E27FC236}">
                <a16:creationId xmlns:a16="http://schemas.microsoft.com/office/drawing/2014/main" id="{86B825B4-79DE-445E-A3EE-D9BAE1DB1183}"/>
              </a:ext>
            </a:extLst>
          </p:cNvPr>
          <p:cNvSpPr/>
          <p:nvPr/>
        </p:nvSpPr>
        <p:spPr>
          <a:xfrm>
            <a:off x="4559300" y="4280825"/>
            <a:ext cx="2667000" cy="1588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DCM</a:t>
            </a:r>
          </a:p>
        </p:txBody>
      </p:sp>
      <p:grpSp>
        <p:nvGrpSpPr>
          <p:cNvPr id="15" name="Group 14">
            <a:extLst>
              <a:ext uri="{FF2B5EF4-FFF2-40B4-BE49-F238E27FC236}">
                <a16:creationId xmlns:a16="http://schemas.microsoft.com/office/drawing/2014/main" id="{49DCC6E7-C1FE-4313-A33C-80B63FF0E1D1}"/>
              </a:ext>
            </a:extLst>
          </p:cNvPr>
          <p:cNvGrpSpPr/>
          <p:nvPr/>
        </p:nvGrpSpPr>
        <p:grpSpPr>
          <a:xfrm>
            <a:off x="4787900" y="5477351"/>
            <a:ext cx="5715000" cy="1042040"/>
            <a:chOff x="4787900" y="5477351"/>
            <a:chExt cx="5715000" cy="1042040"/>
          </a:xfrm>
        </p:grpSpPr>
        <p:sp>
          <p:nvSpPr>
            <p:cNvPr id="12" name="Rectangle 11">
              <a:extLst>
                <a:ext uri="{FF2B5EF4-FFF2-40B4-BE49-F238E27FC236}">
                  <a16:creationId xmlns:a16="http://schemas.microsoft.com/office/drawing/2014/main" id="{025520D5-4981-4BD1-A526-8CEECB180D97}"/>
                </a:ext>
              </a:extLst>
            </p:cNvPr>
            <p:cNvSpPr/>
            <p:nvPr/>
          </p:nvSpPr>
          <p:spPr>
            <a:xfrm>
              <a:off x="4787900" y="5477351"/>
              <a:ext cx="2286000"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DSL</a:t>
              </a:r>
            </a:p>
          </p:txBody>
        </p:sp>
        <p:sp>
          <p:nvSpPr>
            <p:cNvPr id="5" name="TextBox 4">
              <a:extLst>
                <a:ext uri="{FF2B5EF4-FFF2-40B4-BE49-F238E27FC236}">
                  <a16:creationId xmlns:a16="http://schemas.microsoft.com/office/drawing/2014/main" id="{F5EB1125-18EB-4271-B85D-DC007D42CD6A}"/>
                </a:ext>
              </a:extLst>
            </p:cNvPr>
            <p:cNvSpPr txBox="1"/>
            <p:nvPr/>
          </p:nvSpPr>
          <p:spPr>
            <a:xfrm>
              <a:off x="7835900" y="5565284"/>
              <a:ext cx="2667000" cy="954107"/>
            </a:xfrm>
            <a:prstGeom prst="rect">
              <a:avLst/>
            </a:prstGeom>
            <a:noFill/>
          </p:spPr>
          <p:txBody>
            <a:bodyPr wrap="square" rtlCol="0">
              <a:spAutoFit/>
            </a:bodyPr>
            <a:lstStyle/>
            <a:p>
              <a:pPr algn="l"/>
              <a:r>
                <a:rPr lang="en-GB" sz="800" dirty="0">
                  <a:latin typeface="Bosch Sans Light" panose="020B0504020202020204" pitchFamily="34" charset="0"/>
                </a:rPr>
                <a:t>Diagnostics Session Layer:</a:t>
              </a:r>
            </a:p>
            <a:p>
              <a:pPr marL="171450" indent="-171450" algn="l">
                <a:buFont typeface="Arial" panose="020B0604020202020204" pitchFamily="34" charset="0"/>
                <a:buChar char="•"/>
              </a:pPr>
              <a:r>
                <a:rPr lang="en-US" sz="800" dirty="0">
                  <a:latin typeface="Bosch Sans Light" panose="020B0504020202020204" pitchFamily="34" charset="0"/>
                </a:rPr>
                <a:t>Ensures data flow concerning diagnostic requests and responses.</a:t>
              </a:r>
            </a:p>
            <a:p>
              <a:pPr marL="171450" indent="-171450" algn="l">
                <a:buFont typeface="Arial" panose="020B0604020202020204" pitchFamily="34" charset="0"/>
                <a:buChar char="•"/>
              </a:pPr>
              <a:r>
                <a:rPr lang="en-US" sz="800" dirty="0">
                  <a:latin typeface="Bosch Sans Light" panose="020B0504020202020204" pitchFamily="34" charset="0"/>
                </a:rPr>
                <a:t>Layer to support “concurrent” tester present (keep alive logic)</a:t>
              </a:r>
            </a:p>
            <a:p>
              <a:pPr marL="171450" indent="-171450" algn="l">
                <a:buFont typeface="Arial" panose="020B0604020202020204" pitchFamily="34" charset="0"/>
                <a:buChar char="•"/>
              </a:pPr>
              <a:r>
                <a:rPr lang="en-GB" sz="800" dirty="0">
                  <a:latin typeface="Bosch Sans Light" panose="020B0504020202020204" pitchFamily="34" charset="0"/>
                </a:rPr>
                <a:t>Support Periodic Transmission, Response on Event and Paged Buffer handling</a:t>
              </a:r>
            </a:p>
          </p:txBody>
        </p:sp>
        <p:cxnSp>
          <p:nvCxnSpPr>
            <p:cNvPr id="7" name="Straight Arrow Connector 6">
              <a:extLst>
                <a:ext uri="{FF2B5EF4-FFF2-40B4-BE49-F238E27FC236}">
                  <a16:creationId xmlns:a16="http://schemas.microsoft.com/office/drawing/2014/main" id="{155766D3-E778-4FC4-8DBD-C8BFD8721A4A}"/>
                </a:ext>
              </a:extLst>
            </p:cNvPr>
            <p:cNvCxnSpPr>
              <a:stCxn id="5" idx="1"/>
              <a:endCxn id="12" idx="3"/>
            </p:cNvCxnSpPr>
            <p:nvPr/>
          </p:nvCxnSpPr>
          <p:spPr>
            <a:xfrm flipH="1" flipV="1">
              <a:off x="7073900" y="5629751"/>
              <a:ext cx="762000" cy="412587"/>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grpSp>
      <p:grpSp>
        <p:nvGrpSpPr>
          <p:cNvPr id="16" name="Group 15">
            <a:extLst>
              <a:ext uri="{FF2B5EF4-FFF2-40B4-BE49-F238E27FC236}">
                <a16:creationId xmlns:a16="http://schemas.microsoft.com/office/drawing/2014/main" id="{F72F8516-86B3-4EE6-9D33-41EE287BE34E}"/>
              </a:ext>
            </a:extLst>
          </p:cNvPr>
          <p:cNvGrpSpPr/>
          <p:nvPr/>
        </p:nvGrpSpPr>
        <p:grpSpPr>
          <a:xfrm>
            <a:off x="1697990" y="5119852"/>
            <a:ext cx="5375910" cy="1145512"/>
            <a:chOff x="1697990" y="5119852"/>
            <a:chExt cx="5375910" cy="1145512"/>
          </a:xfrm>
        </p:grpSpPr>
        <p:sp>
          <p:nvSpPr>
            <p:cNvPr id="13" name="Rectangle 12">
              <a:extLst>
                <a:ext uri="{FF2B5EF4-FFF2-40B4-BE49-F238E27FC236}">
                  <a16:creationId xmlns:a16="http://schemas.microsoft.com/office/drawing/2014/main" id="{78BA6001-8B36-4FD2-B97C-CFB08921B089}"/>
                </a:ext>
              </a:extLst>
            </p:cNvPr>
            <p:cNvSpPr/>
            <p:nvPr/>
          </p:nvSpPr>
          <p:spPr>
            <a:xfrm>
              <a:off x="4787900" y="5119852"/>
              <a:ext cx="2286000"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DSD</a:t>
              </a:r>
            </a:p>
          </p:txBody>
        </p:sp>
        <p:sp>
          <p:nvSpPr>
            <p:cNvPr id="18" name="TextBox 17">
              <a:extLst>
                <a:ext uri="{FF2B5EF4-FFF2-40B4-BE49-F238E27FC236}">
                  <a16:creationId xmlns:a16="http://schemas.microsoft.com/office/drawing/2014/main" id="{5812ECA5-E3EF-460F-82EF-CD1246DA72C9}"/>
                </a:ext>
              </a:extLst>
            </p:cNvPr>
            <p:cNvSpPr txBox="1"/>
            <p:nvPr/>
          </p:nvSpPr>
          <p:spPr>
            <a:xfrm>
              <a:off x="1697990" y="5188146"/>
              <a:ext cx="2667000" cy="1077218"/>
            </a:xfrm>
            <a:prstGeom prst="rect">
              <a:avLst/>
            </a:prstGeom>
            <a:noFill/>
          </p:spPr>
          <p:txBody>
            <a:bodyPr wrap="square" rtlCol="0">
              <a:spAutoFit/>
            </a:bodyPr>
            <a:lstStyle/>
            <a:p>
              <a:pPr algn="l"/>
              <a:r>
                <a:rPr lang="en-GB" sz="800" dirty="0">
                  <a:latin typeface="Bosch Sans Light" panose="020B0504020202020204" pitchFamily="34" charset="0"/>
                </a:rPr>
                <a:t>Diagnostic Service Dispatcher:</a:t>
              </a:r>
            </a:p>
            <a:p>
              <a:pPr marL="171450" indent="-171450" algn="l">
                <a:buFont typeface="Arial" panose="020B0604020202020204" pitchFamily="34" charset="0"/>
                <a:buChar char="•"/>
              </a:pPr>
              <a:r>
                <a:rPr lang="en-US" sz="800" dirty="0">
                  <a:latin typeface="Bosch Sans Light" panose="020B0504020202020204" pitchFamily="34" charset="0"/>
                </a:rPr>
                <a:t>does the work of receiving new diagnostic requests over a network and forwarding the same to data processor</a:t>
              </a:r>
            </a:p>
            <a:p>
              <a:pPr marL="171450" indent="-171450" algn="l">
                <a:buFont typeface="Arial" panose="020B0604020202020204" pitchFamily="34" charset="0"/>
                <a:buChar char="•"/>
              </a:pPr>
              <a:r>
                <a:rPr lang="en-US" sz="800" dirty="0">
                  <a:latin typeface="Bosch Sans Light" panose="020B0504020202020204" pitchFamily="34" charset="0"/>
                </a:rPr>
                <a:t>Positive Response, Negative Response</a:t>
              </a:r>
            </a:p>
            <a:p>
              <a:pPr marL="171450" indent="-171450" algn="l">
                <a:buFont typeface="Arial" panose="020B0604020202020204" pitchFamily="34" charset="0"/>
                <a:buChar char="•"/>
              </a:pPr>
              <a:r>
                <a:rPr lang="en-US" sz="800" dirty="0">
                  <a:latin typeface="Bosch Sans Light" panose="020B0504020202020204" pitchFamily="34" charset="0"/>
                </a:rPr>
                <a:t>Suppression of Positive Responses</a:t>
              </a:r>
            </a:p>
            <a:p>
              <a:pPr marL="171450" indent="-171450" algn="l">
                <a:buFont typeface="Arial" panose="020B0604020202020204" pitchFamily="34" charset="0"/>
                <a:buChar char="•"/>
              </a:pPr>
              <a:r>
                <a:rPr lang="en-US" sz="800" dirty="0">
                  <a:latin typeface="Bosch Sans Light" panose="020B0504020202020204" pitchFamily="34" charset="0"/>
                </a:rPr>
                <a:t>Suppression of certain negative responses for Functional addressing</a:t>
              </a:r>
              <a:endParaRPr lang="en-GB" sz="800" dirty="0">
                <a:latin typeface="Bosch Sans Light" panose="020B0504020202020204" pitchFamily="34" charset="0"/>
              </a:endParaRPr>
            </a:p>
          </p:txBody>
        </p:sp>
        <p:cxnSp>
          <p:nvCxnSpPr>
            <p:cNvPr id="10" name="Straight Arrow Connector 9">
              <a:extLst>
                <a:ext uri="{FF2B5EF4-FFF2-40B4-BE49-F238E27FC236}">
                  <a16:creationId xmlns:a16="http://schemas.microsoft.com/office/drawing/2014/main" id="{CCDABD59-0974-4D63-8983-D2A3D398F5D4}"/>
                </a:ext>
              </a:extLst>
            </p:cNvPr>
            <p:cNvCxnSpPr>
              <a:cxnSpLocks/>
              <a:stCxn id="18" idx="3"/>
              <a:endCxn id="13" idx="1"/>
            </p:cNvCxnSpPr>
            <p:nvPr/>
          </p:nvCxnSpPr>
          <p:spPr>
            <a:xfrm flipV="1">
              <a:off x="4364990" y="5272252"/>
              <a:ext cx="422910" cy="454503"/>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grpSp>
      <p:grpSp>
        <p:nvGrpSpPr>
          <p:cNvPr id="17" name="Group 16">
            <a:extLst>
              <a:ext uri="{FF2B5EF4-FFF2-40B4-BE49-F238E27FC236}">
                <a16:creationId xmlns:a16="http://schemas.microsoft.com/office/drawing/2014/main" id="{6BD78506-AF52-4229-AF02-9CB03796260F}"/>
              </a:ext>
            </a:extLst>
          </p:cNvPr>
          <p:cNvGrpSpPr/>
          <p:nvPr/>
        </p:nvGrpSpPr>
        <p:grpSpPr>
          <a:xfrm>
            <a:off x="4787900" y="4154842"/>
            <a:ext cx="6477000" cy="909759"/>
            <a:chOff x="4787900" y="4154842"/>
            <a:chExt cx="6477000" cy="909759"/>
          </a:xfrm>
        </p:grpSpPr>
        <p:sp>
          <p:nvSpPr>
            <p:cNvPr id="3" name="Rectangle 2">
              <a:extLst>
                <a:ext uri="{FF2B5EF4-FFF2-40B4-BE49-F238E27FC236}">
                  <a16:creationId xmlns:a16="http://schemas.microsoft.com/office/drawing/2014/main" id="{CB070CD8-6C16-47E1-B0B1-D82783EBEDAD}"/>
                </a:ext>
              </a:extLst>
            </p:cNvPr>
            <p:cNvSpPr/>
            <p:nvPr/>
          </p:nvSpPr>
          <p:spPr>
            <a:xfrm>
              <a:off x="4787900" y="4759801"/>
              <a:ext cx="2286000"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DSP</a:t>
              </a:r>
            </a:p>
          </p:txBody>
        </p:sp>
        <p:sp>
          <p:nvSpPr>
            <p:cNvPr id="25" name="TextBox 24">
              <a:extLst>
                <a:ext uri="{FF2B5EF4-FFF2-40B4-BE49-F238E27FC236}">
                  <a16:creationId xmlns:a16="http://schemas.microsoft.com/office/drawing/2014/main" id="{5B8CDD88-60B3-49D0-8ECB-CA022C9F108C}"/>
                </a:ext>
              </a:extLst>
            </p:cNvPr>
            <p:cNvSpPr txBox="1"/>
            <p:nvPr/>
          </p:nvSpPr>
          <p:spPr>
            <a:xfrm>
              <a:off x="7835900" y="4154842"/>
              <a:ext cx="3429000" cy="707886"/>
            </a:xfrm>
            <a:prstGeom prst="rect">
              <a:avLst/>
            </a:prstGeom>
            <a:noFill/>
          </p:spPr>
          <p:txBody>
            <a:bodyPr wrap="square" rtlCol="0">
              <a:spAutoFit/>
            </a:bodyPr>
            <a:lstStyle/>
            <a:p>
              <a:pPr algn="l"/>
              <a:r>
                <a:rPr lang="en-GB" sz="800" dirty="0">
                  <a:latin typeface="Bosch Sans Light" panose="020B0504020202020204" pitchFamily="34" charset="0"/>
                </a:rPr>
                <a:t>Diagnostics Service Processing:</a:t>
              </a:r>
            </a:p>
            <a:p>
              <a:pPr marL="171450" indent="-171450" algn="l">
                <a:buFont typeface="Arial" panose="020B0604020202020204" pitchFamily="34" charset="0"/>
                <a:buChar char="•"/>
              </a:pPr>
              <a:r>
                <a:rPr lang="en-US" sz="800" dirty="0">
                  <a:latin typeface="Bosch Sans Light" panose="020B0504020202020204" pitchFamily="34" charset="0"/>
                </a:rPr>
                <a:t>Diagnostic Service Processing - is mainly a container for completely implemented diagnostic services that are common amongst the different applications (e.g. access to the fault data) and thus do not need to be implemented by the application.</a:t>
              </a:r>
              <a:endParaRPr lang="en-GB" sz="800" dirty="0">
                <a:latin typeface="Bosch Sans Light" panose="020B0504020202020204" pitchFamily="34" charset="0"/>
              </a:endParaRPr>
            </a:p>
          </p:txBody>
        </p:sp>
        <p:cxnSp>
          <p:nvCxnSpPr>
            <p:cNvPr id="26" name="Straight Arrow Connector 25">
              <a:extLst>
                <a:ext uri="{FF2B5EF4-FFF2-40B4-BE49-F238E27FC236}">
                  <a16:creationId xmlns:a16="http://schemas.microsoft.com/office/drawing/2014/main" id="{009433A5-6DFC-48F3-B3F3-67843ACB76CE}"/>
                </a:ext>
              </a:extLst>
            </p:cNvPr>
            <p:cNvCxnSpPr>
              <a:cxnSpLocks/>
              <a:stCxn id="25" idx="1"/>
            </p:cNvCxnSpPr>
            <p:nvPr/>
          </p:nvCxnSpPr>
          <p:spPr>
            <a:xfrm flipH="1">
              <a:off x="7070090" y="4508785"/>
              <a:ext cx="765810" cy="367966"/>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251551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5321300" y="935349"/>
            <a:ext cx="55626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349580C-42F0-4B14-B9DD-466202B7BFD4}"/>
              </a:ext>
            </a:extLst>
          </p:cNvPr>
          <p:cNvSpPr txBox="1"/>
          <p:nvPr/>
        </p:nvSpPr>
        <p:spPr>
          <a:xfrm>
            <a:off x="1201516" y="1567137"/>
            <a:ext cx="9945273" cy="1200329"/>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Bosch Sans Medium" panose="020B0604020202020204" pitchFamily="34" charset="0"/>
              </a:rPr>
              <a:t>This protocol describes the overall functionality of the network &amp; Transport layer. </a:t>
            </a:r>
          </a:p>
          <a:p>
            <a:pPr marL="171450" indent="-171450">
              <a:buFont typeface="Arial" panose="020B0604020202020204" pitchFamily="34" charset="0"/>
              <a:buChar char="•"/>
            </a:pPr>
            <a:endParaRPr lang="en-US" sz="1200" dirty="0">
              <a:latin typeface="Bosch Sans Medium" panose="020B0604020202020204" pitchFamily="34" charset="0"/>
            </a:endParaRPr>
          </a:p>
          <a:p>
            <a:pPr marL="171450" indent="-171450">
              <a:buFont typeface="Arial" panose="020B0604020202020204" pitchFamily="34" charset="0"/>
              <a:buChar char="•"/>
            </a:pPr>
            <a:r>
              <a:rPr lang="en-US" sz="1200" dirty="0">
                <a:latin typeface="Bosch Sans Medium" panose="020B0604020202020204" pitchFamily="34" charset="0"/>
              </a:rPr>
              <a:t>This part of ISO 15765 specifies an unconfirmed network layer communication protocol for the exchange of data between network nodes, e.g. from ECU to ECU, or between external test equipment and an ECU. </a:t>
            </a:r>
          </a:p>
          <a:p>
            <a:pPr marL="171450" indent="-171450">
              <a:buFont typeface="Arial" panose="020B0604020202020204" pitchFamily="34" charset="0"/>
              <a:buChar char="•"/>
            </a:pPr>
            <a:endParaRPr lang="en-US" sz="1200" dirty="0">
              <a:latin typeface="Bosch Sans Medium" panose="020B0604020202020204" pitchFamily="34" charset="0"/>
            </a:endParaRPr>
          </a:p>
          <a:p>
            <a:pPr marL="171450" indent="-171450">
              <a:buFont typeface="Arial" panose="020B0604020202020204" pitchFamily="34" charset="0"/>
              <a:buChar char="•"/>
            </a:pPr>
            <a:r>
              <a:rPr lang="en-US" sz="1200" dirty="0">
                <a:latin typeface="Bosch Sans Medium" panose="020B0604020202020204" pitchFamily="34" charset="0"/>
              </a:rPr>
              <a:t>If the data to be transferred do not fit into a single CAN frame, a segmentation method is provided.</a:t>
            </a:r>
          </a:p>
        </p:txBody>
      </p: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Diagnostics</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err="1">
                <a:solidFill>
                  <a:srgbClr val="008380"/>
                </a:solidFill>
                <a:latin typeface="Bosch Sans Bold" panose="020B0704020202020204" pitchFamily="34" charset="0"/>
                <a:cs typeface="Arial"/>
              </a:rPr>
              <a:t>CanTp</a:t>
            </a:r>
            <a:r>
              <a:rPr lang="en-US" sz="2000" dirty="0">
                <a:solidFill>
                  <a:srgbClr val="008380"/>
                </a:solidFill>
                <a:latin typeface="Bosch Sans Bold" panose="020B0704020202020204" pitchFamily="34" charset="0"/>
                <a:cs typeface="Arial"/>
              </a:rPr>
              <a:t> Overview</a:t>
            </a: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1400" spc="-55" dirty="0">
                <a:solidFill>
                  <a:srgbClr val="BC0F79"/>
                </a:solidFill>
                <a:latin typeface="Bosch Sans Medium" panose="020B0604020202020204" pitchFamily="34" charset="0"/>
                <a:cs typeface="Arial"/>
              </a:rPr>
              <a:t>24</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pic>
        <p:nvPicPr>
          <p:cNvPr id="10" name="Content Placeholder 1">
            <a:extLst>
              <a:ext uri="{FF2B5EF4-FFF2-40B4-BE49-F238E27FC236}">
                <a16:creationId xmlns:a16="http://schemas.microsoft.com/office/drawing/2014/main" id="{523DF8E9-1777-4393-9094-DF92D683FA36}"/>
              </a:ext>
            </a:extLst>
          </p:cNvPr>
          <p:cNvPicPr>
            <a:picLocks noChangeAspect="1"/>
          </p:cNvPicPr>
          <p:nvPr>
            <p:custDataLst>
              <p:tags r:id="rId1"/>
            </p:custDataLst>
          </p:nvPr>
        </p:nvPicPr>
        <p:blipFill>
          <a:blip r:embed="rId6"/>
          <a:stretch>
            <a:fillRect/>
          </a:stretch>
        </p:blipFill>
        <p:spPr>
          <a:xfrm>
            <a:off x="1201517" y="3299412"/>
            <a:ext cx="4500784" cy="1113701"/>
          </a:xfrm>
          <a:prstGeom prst="rect">
            <a:avLst/>
          </a:prstGeom>
          <a:effectLst>
            <a:softEdge rad="0"/>
          </a:effectLst>
        </p:spPr>
      </p:pic>
      <p:sp>
        <p:nvSpPr>
          <p:cNvPr id="11" name="TextBox 10">
            <a:extLst>
              <a:ext uri="{FF2B5EF4-FFF2-40B4-BE49-F238E27FC236}">
                <a16:creationId xmlns:a16="http://schemas.microsoft.com/office/drawing/2014/main" id="{4146FF7B-F394-4373-9C12-D3486390AFB7}"/>
              </a:ext>
            </a:extLst>
          </p:cNvPr>
          <p:cNvSpPr txBox="1"/>
          <p:nvPr/>
        </p:nvSpPr>
        <p:spPr>
          <a:xfrm>
            <a:off x="1201516" y="2945409"/>
            <a:ext cx="4119784" cy="338554"/>
          </a:xfrm>
          <a:prstGeom prst="rect">
            <a:avLst/>
          </a:prstGeom>
          <a:noFill/>
        </p:spPr>
        <p:txBody>
          <a:bodyPr wrap="square" rtlCol="0">
            <a:spAutoFit/>
          </a:bodyPr>
          <a:lstStyle/>
          <a:p>
            <a:r>
              <a:rPr lang="en-US" sz="1600" dirty="0">
                <a:latin typeface="Bosch Sans Bold" panose="020B0704020202020204" pitchFamily="34" charset="0"/>
              </a:rPr>
              <a:t>Unsegmented Msg – Single Frame</a:t>
            </a:r>
          </a:p>
        </p:txBody>
      </p:sp>
      <p:pic>
        <p:nvPicPr>
          <p:cNvPr id="13" name="Picture 12">
            <a:extLst>
              <a:ext uri="{FF2B5EF4-FFF2-40B4-BE49-F238E27FC236}">
                <a16:creationId xmlns:a16="http://schemas.microsoft.com/office/drawing/2014/main" id="{757D2053-54B8-4022-B685-B845C5833A9A}"/>
              </a:ext>
            </a:extLst>
          </p:cNvPr>
          <p:cNvPicPr>
            <a:picLocks noChangeAspect="1"/>
          </p:cNvPicPr>
          <p:nvPr>
            <p:custDataLst>
              <p:tags r:id="rId2"/>
            </p:custDataLst>
          </p:nvPr>
        </p:nvPicPr>
        <p:blipFill>
          <a:blip r:embed="rId7"/>
          <a:stretch>
            <a:fillRect/>
          </a:stretch>
        </p:blipFill>
        <p:spPr>
          <a:xfrm>
            <a:off x="7150100" y="3114686"/>
            <a:ext cx="3234497" cy="2091662"/>
          </a:xfrm>
          <a:prstGeom prst="rect">
            <a:avLst/>
          </a:prstGeom>
          <a:effectLst>
            <a:glow>
              <a:schemeClr val="accent1">
                <a:alpha val="40000"/>
              </a:schemeClr>
            </a:glow>
            <a:softEdge rad="0"/>
          </a:effectLst>
        </p:spPr>
      </p:pic>
    </p:spTree>
    <p:extLst>
      <p:ext uri="{BB962C8B-B14F-4D97-AF65-F5344CB8AC3E}">
        <p14:creationId xmlns:p14="http://schemas.microsoft.com/office/powerpoint/2010/main" val="1767153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5321300" y="935349"/>
            <a:ext cx="55626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Diagnostics</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err="1">
                <a:solidFill>
                  <a:srgbClr val="008380"/>
                </a:solidFill>
                <a:latin typeface="Bosch Sans Bold" panose="020B0704020202020204" pitchFamily="34" charset="0"/>
                <a:cs typeface="Arial"/>
              </a:rPr>
              <a:t>CanTp</a:t>
            </a:r>
            <a:r>
              <a:rPr lang="en-US" sz="2000" dirty="0">
                <a:solidFill>
                  <a:srgbClr val="008380"/>
                </a:solidFill>
                <a:latin typeface="Bosch Sans Bold" panose="020B0704020202020204" pitchFamily="34" charset="0"/>
                <a:cs typeface="Arial"/>
              </a:rPr>
              <a:t> Overview</a:t>
            </a: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1400" spc="-55" dirty="0">
                <a:solidFill>
                  <a:srgbClr val="BC0F79"/>
                </a:solidFill>
                <a:latin typeface="Bosch Sans Medium" panose="020B0604020202020204" pitchFamily="34" charset="0"/>
                <a:cs typeface="Arial"/>
              </a:rPr>
              <a:t>25</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sp>
        <p:nvSpPr>
          <p:cNvPr id="14" name="TextBox 13">
            <a:extLst>
              <a:ext uri="{FF2B5EF4-FFF2-40B4-BE49-F238E27FC236}">
                <a16:creationId xmlns:a16="http://schemas.microsoft.com/office/drawing/2014/main" id="{1D78CB6C-E609-4D98-BF01-189EEB6E354D}"/>
              </a:ext>
            </a:extLst>
          </p:cNvPr>
          <p:cNvSpPr txBox="1"/>
          <p:nvPr/>
        </p:nvSpPr>
        <p:spPr>
          <a:xfrm>
            <a:off x="1201516" y="1536947"/>
            <a:ext cx="4119784" cy="338554"/>
          </a:xfrm>
          <a:prstGeom prst="rect">
            <a:avLst/>
          </a:prstGeom>
          <a:noFill/>
        </p:spPr>
        <p:txBody>
          <a:bodyPr wrap="square" rtlCol="0">
            <a:spAutoFit/>
          </a:bodyPr>
          <a:lstStyle/>
          <a:p>
            <a:r>
              <a:rPr lang="en-US" sz="1600" dirty="0">
                <a:latin typeface="Bosch Sans Bold" panose="020B0704020202020204" pitchFamily="34" charset="0"/>
              </a:rPr>
              <a:t>Segmented Msg – Multi Frame</a:t>
            </a:r>
          </a:p>
        </p:txBody>
      </p:sp>
      <p:pic>
        <p:nvPicPr>
          <p:cNvPr id="15" name="Picture 14">
            <a:extLst>
              <a:ext uri="{FF2B5EF4-FFF2-40B4-BE49-F238E27FC236}">
                <a16:creationId xmlns:a16="http://schemas.microsoft.com/office/drawing/2014/main" id="{2B815182-4C2B-402F-9447-69FDAD440ECF}"/>
              </a:ext>
            </a:extLst>
          </p:cNvPr>
          <p:cNvPicPr>
            <a:picLocks noChangeAspect="1"/>
          </p:cNvPicPr>
          <p:nvPr>
            <p:custDataLst>
              <p:tags r:id="rId1"/>
            </p:custDataLst>
          </p:nvPr>
        </p:nvPicPr>
        <p:blipFill>
          <a:blip r:embed="rId6"/>
          <a:stretch>
            <a:fillRect/>
          </a:stretch>
        </p:blipFill>
        <p:spPr>
          <a:xfrm>
            <a:off x="7835900" y="1637781"/>
            <a:ext cx="3431564" cy="4590192"/>
          </a:xfrm>
          <a:prstGeom prst="rect">
            <a:avLst/>
          </a:prstGeom>
        </p:spPr>
      </p:pic>
      <p:pic>
        <p:nvPicPr>
          <p:cNvPr id="16" name="Picture 15">
            <a:extLst>
              <a:ext uri="{FF2B5EF4-FFF2-40B4-BE49-F238E27FC236}">
                <a16:creationId xmlns:a16="http://schemas.microsoft.com/office/drawing/2014/main" id="{A946D80B-84B5-4FED-ADD9-E9B2435D4374}"/>
              </a:ext>
            </a:extLst>
          </p:cNvPr>
          <p:cNvPicPr>
            <a:picLocks noChangeAspect="1"/>
          </p:cNvPicPr>
          <p:nvPr>
            <p:custDataLst>
              <p:tags r:id="rId2"/>
            </p:custDataLst>
          </p:nvPr>
        </p:nvPicPr>
        <p:blipFill>
          <a:blip r:embed="rId7"/>
          <a:stretch>
            <a:fillRect/>
          </a:stretch>
        </p:blipFill>
        <p:spPr>
          <a:xfrm>
            <a:off x="1279620" y="3104289"/>
            <a:ext cx="6163049" cy="1657175"/>
          </a:xfrm>
          <a:prstGeom prst="rect">
            <a:avLst/>
          </a:prstGeom>
          <a:effectLst/>
        </p:spPr>
      </p:pic>
    </p:spTree>
    <p:extLst>
      <p:ext uri="{BB962C8B-B14F-4D97-AF65-F5344CB8AC3E}">
        <p14:creationId xmlns:p14="http://schemas.microsoft.com/office/powerpoint/2010/main" val="2400386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5321300" y="935349"/>
            <a:ext cx="55626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Diagnostics</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1400" spc="-55" dirty="0">
                <a:solidFill>
                  <a:srgbClr val="BC0F79"/>
                </a:solidFill>
                <a:latin typeface="Bosch Sans Medium" panose="020B0604020202020204" pitchFamily="34" charset="0"/>
                <a:cs typeface="Arial"/>
              </a:rPr>
              <a:t>26</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sp>
        <p:nvSpPr>
          <p:cNvPr id="2" name="TextBox 1">
            <a:extLst>
              <a:ext uri="{FF2B5EF4-FFF2-40B4-BE49-F238E27FC236}">
                <a16:creationId xmlns:a16="http://schemas.microsoft.com/office/drawing/2014/main" id="{88002DED-DB83-F052-727E-68EE25A9672E}"/>
              </a:ext>
            </a:extLst>
          </p:cNvPr>
          <p:cNvSpPr txBox="1"/>
          <p:nvPr/>
        </p:nvSpPr>
        <p:spPr>
          <a:xfrm>
            <a:off x="2959100" y="3017430"/>
            <a:ext cx="4343400" cy="923330"/>
          </a:xfrm>
          <a:prstGeom prst="rect">
            <a:avLst/>
          </a:prstGeom>
          <a:noFill/>
        </p:spPr>
        <p:txBody>
          <a:bodyPr wrap="square" rtlCol="0">
            <a:spAutoFit/>
          </a:bodyPr>
          <a:lstStyle/>
          <a:p>
            <a:r>
              <a:rPr lang="en-US" sz="5400" dirty="0">
                <a:latin typeface="Bosch Sans Global" panose="020B0604020202020204" pitchFamily="34" charset="-128"/>
                <a:ea typeface="Bosch Sans Global" panose="020B0604020202020204" pitchFamily="34" charset="-128"/>
                <a:cs typeface="Bosch Sans Global" panose="020B0604020202020204" pitchFamily="34" charset="-128"/>
              </a:rPr>
              <a:t>QUESTIONS</a:t>
            </a:r>
            <a:r>
              <a:rPr lang="en-US" sz="4800" dirty="0">
                <a:latin typeface="Bosch Sans Global" panose="020B0604020202020204" pitchFamily="34" charset="-128"/>
                <a:ea typeface="Bosch Sans Global" panose="020B0604020202020204" pitchFamily="34" charset="-128"/>
                <a:cs typeface="Bosch Sans Global" panose="020B0604020202020204" pitchFamily="34" charset="-128"/>
              </a:rPr>
              <a:t> </a:t>
            </a:r>
          </a:p>
        </p:txBody>
      </p:sp>
      <p:pic>
        <p:nvPicPr>
          <p:cNvPr id="4" name="Picture 3">
            <a:extLst>
              <a:ext uri="{FF2B5EF4-FFF2-40B4-BE49-F238E27FC236}">
                <a16:creationId xmlns:a16="http://schemas.microsoft.com/office/drawing/2014/main" id="{76F3F6B4-60D4-B170-9DA3-1ADC89919D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50100" y="2028924"/>
            <a:ext cx="2209800" cy="2209800"/>
          </a:xfrm>
          <a:prstGeom prst="rect">
            <a:avLst/>
          </a:prstGeom>
        </p:spPr>
      </p:pic>
    </p:spTree>
    <p:extLst>
      <p:ext uri="{BB962C8B-B14F-4D97-AF65-F5344CB8AC3E}">
        <p14:creationId xmlns:p14="http://schemas.microsoft.com/office/powerpoint/2010/main" val="4008010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BD0F79"/>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B3B198-407F-44B9-85EE-0782215235E1}"/>
              </a:ext>
            </a:extLst>
          </p:cNvPr>
          <p:cNvSpPr>
            <a:spLocks noGrp="1"/>
          </p:cNvSpPr>
          <p:nvPr>
            <p:ph type="sldNum" sz="quarter" idx="12"/>
          </p:nvPr>
        </p:nvSpPr>
        <p:spPr>
          <a:xfrm>
            <a:off x="520700" y="6019800"/>
            <a:ext cx="4572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rgbClr val="BD0F79"/>
                </a:solidFill>
                <a:latin typeface="Bosch Sans Ligh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4B50ECF-6316-4AFD-AF7B-6A0672E9EA7A}" type="slidenum">
              <a:rPr lang="en-US" smtClean="0"/>
              <a:pPr/>
              <a:t>27</a:t>
            </a:fld>
            <a:endParaRPr lang="en-US"/>
          </a:p>
        </p:txBody>
      </p:sp>
      <p:sp>
        <p:nvSpPr>
          <p:cNvPr id="4" name="TextBox 3">
            <a:extLst>
              <a:ext uri="{FF2B5EF4-FFF2-40B4-BE49-F238E27FC236}">
                <a16:creationId xmlns:a16="http://schemas.microsoft.com/office/drawing/2014/main" id="{EA5463D7-5859-4BDA-9A2A-BC4BCEB7632F}"/>
              </a:ext>
            </a:extLst>
          </p:cNvPr>
          <p:cNvSpPr txBox="1"/>
          <p:nvPr/>
        </p:nvSpPr>
        <p:spPr>
          <a:xfrm>
            <a:off x="441954" y="761698"/>
            <a:ext cx="11277600" cy="2246769"/>
          </a:xfrm>
          <a:prstGeom prst="rect">
            <a:avLst/>
          </a:prstGeom>
          <a:noFill/>
        </p:spPr>
        <p:txBody>
          <a:bodyPr wrap="square" rtlCol="0">
            <a:spAutoFit/>
          </a:bodyPr>
          <a:lstStyle/>
          <a:p>
            <a:r>
              <a:rPr lang="en-US" sz="14000" dirty="0">
                <a:solidFill>
                  <a:schemeClr val="bg1"/>
                </a:solidFill>
                <a:latin typeface="Bosch Sans Medium" panose="020B0604020202020204" pitchFamily="34" charset="0"/>
              </a:rPr>
              <a:t>Thank you!</a:t>
            </a:r>
          </a:p>
        </p:txBody>
      </p:sp>
      <p:pic>
        <p:nvPicPr>
          <p:cNvPr id="12" name="Graphic 11">
            <a:extLst>
              <a:ext uri="{FF2B5EF4-FFF2-40B4-BE49-F238E27FC236}">
                <a16:creationId xmlns:a16="http://schemas.microsoft.com/office/drawing/2014/main" id="{0ACBBBE6-139C-421A-B374-4DE5CBFF91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93300" y="5105400"/>
            <a:ext cx="1685717" cy="1246729"/>
          </a:xfrm>
          <a:prstGeom prst="rect">
            <a:avLst/>
          </a:prstGeom>
        </p:spPr>
      </p:pic>
    </p:spTree>
    <p:extLst>
      <p:ext uri="{BB962C8B-B14F-4D97-AF65-F5344CB8AC3E}">
        <p14:creationId xmlns:p14="http://schemas.microsoft.com/office/powerpoint/2010/main" val="1139036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008380"/>
        </a:solidFill>
        <a:effectLst/>
      </p:bgPr>
    </p:bg>
    <p:spTree>
      <p:nvGrpSpPr>
        <p:cNvPr id="1" name=""/>
        <p:cNvGrpSpPr/>
        <p:nvPr/>
      </p:nvGrpSpPr>
      <p:grpSpPr>
        <a:xfrm>
          <a:off x="0" y="0"/>
          <a:ext cx="0" cy="0"/>
          <a:chOff x="0" y="0"/>
          <a:chExt cx="0" cy="0"/>
        </a:xfrm>
      </p:grpSpPr>
      <p:pic>
        <p:nvPicPr>
          <p:cNvPr id="4" name="object 7">
            <a:extLst>
              <a:ext uri="{FF2B5EF4-FFF2-40B4-BE49-F238E27FC236}">
                <a16:creationId xmlns:a16="http://schemas.microsoft.com/office/drawing/2014/main" id="{55370DF0-C825-4A15-ADEA-42B805C81B5D}"/>
              </a:ext>
            </a:extLst>
          </p:cNvPr>
          <p:cNvPicPr/>
          <p:nvPr/>
        </p:nvPicPr>
        <p:blipFill>
          <a:blip r:embed="rId2" cstate="print"/>
          <a:stretch>
            <a:fillRect/>
          </a:stretch>
        </p:blipFill>
        <p:spPr>
          <a:xfrm>
            <a:off x="11135360" y="5966460"/>
            <a:ext cx="692039" cy="510540"/>
          </a:xfrm>
          <a:prstGeom prst="rect">
            <a:avLst/>
          </a:prstGeom>
        </p:spPr>
      </p:pic>
      <p:sp>
        <p:nvSpPr>
          <p:cNvPr id="5" name="object 3">
            <a:extLst>
              <a:ext uri="{FF2B5EF4-FFF2-40B4-BE49-F238E27FC236}">
                <a16:creationId xmlns:a16="http://schemas.microsoft.com/office/drawing/2014/main" id="{8B8A0815-0C98-48DA-970B-7BB061F21E04}"/>
              </a:ext>
            </a:extLst>
          </p:cNvPr>
          <p:cNvSpPr txBox="1"/>
          <p:nvPr/>
        </p:nvSpPr>
        <p:spPr>
          <a:xfrm>
            <a:off x="4711700" y="2999395"/>
            <a:ext cx="5171440" cy="436017"/>
          </a:xfrm>
          <a:prstGeom prst="rect">
            <a:avLst/>
          </a:prstGeom>
        </p:spPr>
        <p:txBody>
          <a:bodyPr vert="horz" wrap="square" lIns="0" tIns="12700" rIns="0" bIns="0" rtlCol="0">
            <a:spAutoFit/>
          </a:bodyPr>
          <a:lstStyle/>
          <a:p>
            <a:pPr marL="0" marR="0" lvl="0" indent="0" algn="l" defTabSz="914400" rtl="0" eaLnBrk="1" fontAlgn="auto" latinLnBrk="0" hangingPunct="1">
              <a:lnSpc>
                <a:spcPts val="3300"/>
              </a:lnSpc>
              <a:spcBef>
                <a:spcPts val="0"/>
              </a:spcBef>
              <a:spcAft>
                <a:spcPts val="0"/>
              </a:spcAft>
              <a:buClrTx/>
              <a:buSzTx/>
              <a:buFontTx/>
              <a:buNone/>
              <a:tabLst/>
              <a:defRPr/>
            </a:pPr>
            <a:r>
              <a:rPr kumimoji="0" lang="en-US" sz="2800" i="0" u="none" strike="noStrike" kern="1200" cap="none" spc="-55" normalizeH="0" baseline="0" noProof="0" dirty="0">
                <a:ln>
                  <a:noFill/>
                </a:ln>
                <a:solidFill>
                  <a:schemeClr val="bg1"/>
                </a:solidFill>
                <a:effectLst/>
                <a:uLnTx/>
                <a:uFillTx/>
                <a:latin typeface="Bosch Sans Bold" panose="020B0704020202020204" pitchFamily="34" charset="0"/>
                <a:cs typeface="Arial"/>
              </a:rPr>
              <a:t>Diagnostics Overview</a:t>
            </a:r>
            <a:endParaRPr kumimoji="0" lang="en-US" sz="2800" i="0" u="none" strike="noStrike" kern="1200" cap="none" spc="0" normalizeH="0" baseline="0" noProof="0" dirty="0">
              <a:ln>
                <a:noFill/>
              </a:ln>
              <a:solidFill>
                <a:schemeClr val="bg1"/>
              </a:solidFill>
              <a:effectLst/>
              <a:uLnTx/>
              <a:uFillTx/>
              <a:latin typeface="Bosch Sans Bold" panose="020B0704020202020204" pitchFamily="34" charset="0"/>
              <a:cs typeface="Arial"/>
            </a:endParaRPr>
          </a:p>
        </p:txBody>
      </p:sp>
      <p:pic>
        <p:nvPicPr>
          <p:cNvPr id="6" name="Graphic 5">
            <a:extLst>
              <a:ext uri="{FF2B5EF4-FFF2-40B4-BE49-F238E27FC236}">
                <a16:creationId xmlns:a16="http://schemas.microsoft.com/office/drawing/2014/main" id="{37B8384A-C926-4BDB-A401-3E811353C2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58465" y="720437"/>
            <a:ext cx="6048746" cy="59089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5321300" y="935349"/>
            <a:ext cx="55626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Diagnostics</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a:solidFill>
                  <a:srgbClr val="008380"/>
                </a:solidFill>
                <a:latin typeface="Bosch Sans Bold" panose="020B0704020202020204" pitchFamily="34" charset="0"/>
                <a:cs typeface="Arial"/>
              </a:rPr>
              <a:t>Dashboard – Instrument Cluster </a:t>
            </a: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04</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pic>
        <p:nvPicPr>
          <p:cNvPr id="28" name="Picture 27">
            <a:extLst>
              <a:ext uri="{FF2B5EF4-FFF2-40B4-BE49-F238E27FC236}">
                <a16:creationId xmlns:a16="http://schemas.microsoft.com/office/drawing/2014/main" id="{725D5079-A65C-BD4E-1EF1-5EC9D97741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0845" y="1571250"/>
            <a:ext cx="8804910" cy="4032795"/>
          </a:xfrm>
          <a:prstGeom prst="rect">
            <a:avLst/>
          </a:prstGeom>
        </p:spPr>
      </p:pic>
      <p:sp>
        <p:nvSpPr>
          <p:cNvPr id="2" name="TextBox 1">
            <a:extLst>
              <a:ext uri="{FF2B5EF4-FFF2-40B4-BE49-F238E27FC236}">
                <a16:creationId xmlns:a16="http://schemas.microsoft.com/office/drawing/2014/main" id="{2C77775C-87F8-7713-D82E-E43B8230B7E7}"/>
              </a:ext>
            </a:extLst>
          </p:cNvPr>
          <p:cNvSpPr txBox="1"/>
          <p:nvPr/>
        </p:nvSpPr>
        <p:spPr>
          <a:xfrm>
            <a:off x="1680845" y="6086056"/>
            <a:ext cx="2324675" cy="307777"/>
          </a:xfrm>
          <a:prstGeom prst="rect">
            <a:avLst/>
          </a:prstGeom>
          <a:noFill/>
        </p:spPr>
        <p:txBody>
          <a:bodyPr wrap="none" rtlCol="0">
            <a:spAutoFit/>
          </a:bodyPr>
          <a:lstStyle/>
          <a:p>
            <a:pPr algn="l"/>
            <a:r>
              <a:rPr lang="en-US" sz="1400" dirty="0">
                <a:solidFill>
                  <a:schemeClr val="bg1">
                    <a:lumMod val="65000"/>
                  </a:schemeClr>
                </a:solidFill>
                <a:latin typeface="Bosch Sans Light" panose="020B0504020202020204" pitchFamily="34" charset="0"/>
              </a:rPr>
              <a:t>Image credits: Carewale.com</a:t>
            </a:r>
          </a:p>
        </p:txBody>
      </p:sp>
    </p:spTree>
    <p:extLst>
      <p:ext uri="{BB962C8B-B14F-4D97-AF65-F5344CB8AC3E}">
        <p14:creationId xmlns:p14="http://schemas.microsoft.com/office/powerpoint/2010/main" val="114043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5321300" y="935349"/>
            <a:ext cx="55626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Diagnostics</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a:solidFill>
                  <a:srgbClr val="008380"/>
                </a:solidFill>
                <a:latin typeface="Bosch Sans Bold" panose="020B0704020202020204" pitchFamily="34" charset="0"/>
                <a:cs typeface="Arial"/>
              </a:rPr>
              <a:t>Dashboard Warning Symbols</a:t>
            </a: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05</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pic>
        <p:nvPicPr>
          <p:cNvPr id="3" name="Picture 2">
            <a:extLst>
              <a:ext uri="{FF2B5EF4-FFF2-40B4-BE49-F238E27FC236}">
                <a16:creationId xmlns:a16="http://schemas.microsoft.com/office/drawing/2014/main" id="{6484EA61-3802-338C-27AC-383C96DB2A32}"/>
              </a:ext>
            </a:extLst>
          </p:cNvPr>
          <p:cNvPicPr>
            <a:picLocks noChangeAspect="1"/>
          </p:cNvPicPr>
          <p:nvPr/>
        </p:nvPicPr>
        <p:blipFill>
          <a:blip r:embed="rId5"/>
          <a:stretch>
            <a:fillRect/>
          </a:stretch>
        </p:blipFill>
        <p:spPr>
          <a:xfrm>
            <a:off x="2349878" y="1796490"/>
            <a:ext cx="2368672" cy="2248016"/>
          </a:xfrm>
          <a:prstGeom prst="rect">
            <a:avLst/>
          </a:prstGeom>
        </p:spPr>
      </p:pic>
      <p:sp>
        <p:nvSpPr>
          <p:cNvPr id="5" name="TextBox 4">
            <a:extLst>
              <a:ext uri="{FF2B5EF4-FFF2-40B4-BE49-F238E27FC236}">
                <a16:creationId xmlns:a16="http://schemas.microsoft.com/office/drawing/2014/main" id="{6692008A-C8AD-470D-8A00-457674C055DD}"/>
              </a:ext>
            </a:extLst>
          </p:cNvPr>
          <p:cNvSpPr txBox="1"/>
          <p:nvPr/>
        </p:nvSpPr>
        <p:spPr>
          <a:xfrm>
            <a:off x="2606498" y="4143021"/>
            <a:ext cx="2257602" cy="369332"/>
          </a:xfrm>
          <a:prstGeom prst="rect">
            <a:avLst/>
          </a:prstGeom>
          <a:noFill/>
        </p:spPr>
        <p:txBody>
          <a:bodyPr wrap="square">
            <a:spAutoFit/>
          </a:bodyPr>
          <a:lstStyle/>
          <a:p>
            <a:r>
              <a:rPr lang="en-US" b="1" dirty="0"/>
              <a:t>Airbag Problem</a:t>
            </a:r>
          </a:p>
        </p:txBody>
      </p:sp>
      <p:sp>
        <p:nvSpPr>
          <p:cNvPr id="7" name="TextBox 6">
            <a:extLst>
              <a:ext uri="{FF2B5EF4-FFF2-40B4-BE49-F238E27FC236}">
                <a16:creationId xmlns:a16="http://schemas.microsoft.com/office/drawing/2014/main" id="{26B2122F-D2CB-A34E-0FAA-D14E6DB81E6B}"/>
              </a:ext>
            </a:extLst>
          </p:cNvPr>
          <p:cNvSpPr txBox="1"/>
          <p:nvPr/>
        </p:nvSpPr>
        <p:spPr>
          <a:xfrm>
            <a:off x="1874520" y="4512353"/>
            <a:ext cx="3599180" cy="923330"/>
          </a:xfrm>
          <a:prstGeom prst="rect">
            <a:avLst/>
          </a:prstGeom>
          <a:noFill/>
        </p:spPr>
        <p:txBody>
          <a:bodyPr wrap="square">
            <a:spAutoFit/>
          </a:bodyPr>
          <a:lstStyle/>
          <a:p>
            <a:r>
              <a:rPr lang="en-US" dirty="0"/>
              <a:t>This fault code means airbag or belt tensioning system faulty, or passenger airbags deactivated.</a:t>
            </a:r>
          </a:p>
        </p:txBody>
      </p:sp>
      <p:pic>
        <p:nvPicPr>
          <p:cNvPr id="9" name="Picture 8">
            <a:extLst>
              <a:ext uri="{FF2B5EF4-FFF2-40B4-BE49-F238E27FC236}">
                <a16:creationId xmlns:a16="http://schemas.microsoft.com/office/drawing/2014/main" id="{221D31E7-D14B-CFE0-A92A-A75763889548}"/>
              </a:ext>
            </a:extLst>
          </p:cNvPr>
          <p:cNvPicPr>
            <a:picLocks noChangeAspect="1"/>
          </p:cNvPicPr>
          <p:nvPr/>
        </p:nvPicPr>
        <p:blipFill>
          <a:blip r:embed="rId6"/>
          <a:stretch>
            <a:fillRect/>
          </a:stretch>
        </p:blipFill>
        <p:spPr>
          <a:xfrm>
            <a:off x="6656358" y="1660207"/>
            <a:ext cx="2968685" cy="2792645"/>
          </a:xfrm>
          <a:prstGeom prst="rect">
            <a:avLst/>
          </a:prstGeom>
        </p:spPr>
      </p:pic>
      <p:sp>
        <p:nvSpPr>
          <p:cNvPr id="11" name="TextBox 10">
            <a:extLst>
              <a:ext uri="{FF2B5EF4-FFF2-40B4-BE49-F238E27FC236}">
                <a16:creationId xmlns:a16="http://schemas.microsoft.com/office/drawing/2014/main" id="{B36CC0D7-5DB9-2C28-5451-8839E46589AF}"/>
              </a:ext>
            </a:extLst>
          </p:cNvPr>
          <p:cNvSpPr txBox="1"/>
          <p:nvPr/>
        </p:nvSpPr>
        <p:spPr>
          <a:xfrm>
            <a:off x="6101081" y="4596422"/>
            <a:ext cx="4190999" cy="646331"/>
          </a:xfrm>
          <a:prstGeom prst="rect">
            <a:avLst/>
          </a:prstGeom>
          <a:noFill/>
        </p:spPr>
        <p:txBody>
          <a:bodyPr wrap="square">
            <a:spAutoFit/>
          </a:bodyPr>
          <a:lstStyle/>
          <a:p>
            <a:r>
              <a:rPr lang="en-US" dirty="0"/>
              <a:t>This red warning light means you should stop and check coolant levels.</a:t>
            </a:r>
          </a:p>
        </p:txBody>
      </p:sp>
      <p:sp>
        <p:nvSpPr>
          <p:cNvPr id="15" name="TextBox 14">
            <a:extLst>
              <a:ext uri="{FF2B5EF4-FFF2-40B4-BE49-F238E27FC236}">
                <a16:creationId xmlns:a16="http://schemas.microsoft.com/office/drawing/2014/main" id="{4C032ED9-76D9-70A3-2F8A-D590FBA3A1EA}"/>
              </a:ext>
            </a:extLst>
          </p:cNvPr>
          <p:cNvSpPr txBox="1"/>
          <p:nvPr/>
        </p:nvSpPr>
        <p:spPr>
          <a:xfrm>
            <a:off x="6083300" y="4127815"/>
            <a:ext cx="6082300" cy="369332"/>
          </a:xfrm>
          <a:prstGeom prst="rect">
            <a:avLst/>
          </a:prstGeom>
          <a:noFill/>
        </p:spPr>
        <p:txBody>
          <a:bodyPr wrap="square">
            <a:spAutoFit/>
          </a:bodyPr>
          <a:lstStyle/>
          <a:p>
            <a:r>
              <a:rPr lang="en-US" b="1" dirty="0"/>
              <a:t>Coolant Level Low / Coolant Temperature High</a:t>
            </a:r>
          </a:p>
        </p:txBody>
      </p:sp>
    </p:spTree>
    <p:extLst>
      <p:ext uri="{BB962C8B-B14F-4D97-AF65-F5344CB8AC3E}">
        <p14:creationId xmlns:p14="http://schemas.microsoft.com/office/powerpoint/2010/main" val="4266881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1"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5321300" y="935349"/>
            <a:ext cx="55626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Diagnostics</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a:solidFill>
                  <a:srgbClr val="008380"/>
                </a:solidFill>
                <a:latin typeface="Bosch Sans Bold" panose="020B0704020202020204" pitchFamily="34" charset="0"/>
                <a:cs typeface="Arial"/>
              </a:rPr>
              <a:t>Diagnostics Overview</a:t>
            </a: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06</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pic>
        <p:nvPicPr>
          <p:cNvPr id="1032" name="Picture 8" descr="How To Reset Check Engine Light">
            <a:extLst>
              <a:ext uri="{FF2B5EF4-FFF2-40B4-BE49-F238E27FC236}">
                <a16:creationId xmlns:a16="http://schemas.microsoft.com/office/drawing/2014/main" id="{46D29B7A-6604-46E8-9311-845BDB0E0DC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21100" y="2900286"/>
            <a:ext cx="3657600" cy="2063497"/>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4CF8DFCB-551B-4F3C-9F2A-DCF6807A1A23}"/>
              </a:ext>
            </a:extLst>
          </p:cNvPr>
          <p:cNvGrpSpPr/>
          <p:nvPr/>
        </p:nvGrpSpPr>
        <p:grpSpPr>
          <a:xfrm>
            <a:off x="896716" y="2543375"/>
            <a:ext cx="4119784" cy="2331941"/>
            <a:chOff x="960638" y="1514665"/>
            <a:chExt cx="4119784" cy="2331941"/>
          </a:xfrm>
        </p:grpSpPr>
        <p:sp>
          <p:nvSpPr>
            <p:cNvPr id="26" name="TextBox 25">
              <a:extLst>
                <a:ext uri="{FF2B5EF4-FFF2-40B4-BE49-F238E27FC236}">
                  <a16:creationId xmlns:a16="http://schemas.microsoft.com/office/drawing/2014/main" id="{0E803738-1676-44CB-9A83-959F539A9048}"/>
                </a:ext>
              </a:extLst>
            </p:cNvPr>
            <p:cNvSpPr txBox="1"/>
            <p:nvPr/>
          </p:nvSpPr>
          <p:spPr>
            <a:xfrm>
              <a:off x="960638" y="1514665"/>
              <a:ext cx="4119784" cy="338554"/>
            </a:xfrm>
            <a:prstGeom prst="rect">
              <a:avLst/>
            </a:prstGeom>
            <a:noFill/>
          </p:spPr>
          <p:txBody>
            <a:bodyPr wrap="square" rtlCol="0">
              <a:spAutoFit/>
            </a:bodyPr>
            <a:lstStyle/>
            <a:p>
              <a:r>
                <a:rPr lang="en-US" sz="1600" dirty="0">
                  <a:latin typeface="Bosch Sans Bold" panose="020B0704020202020204" pitchFamily="34" charset="0"/>
                </a:rPr>
                <a:t>Then,</a:t>
              </a:r>
            </a:p>
          </p:txBody>
        </p:sp>
        <p:pic>
          <p:nvPicPr>
            <p:cNvPr id="1030" name="Picture 6" descr="Funny car repair Memes">
              <a:extLst>
                <a:ext uri="{FF2B5EF4-FFF2-40B4-BE49-F238E27FC236}">
                  <a16:creationId xmlns:a16="http://schemas.microsoft.com/office/drawing/2014/main" id="{3BA43D31-2ED6-4F8B-B972-4CC263799A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638" y="1871576"/>
              <a:ext cx="2848444" cy="1975030"/>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6" name="Arrow: Up 5">
              <a:extLst>
                <a:ext uri="{FF2B5EF4-FFF2-40B4-BE49-F238E27FC236}">
                  <a16:creationId xmlns:a16="http://schemas.microsoft.com/office/drawing/2014/main" id="{F052E9B3-7180-4D94-945B-04F3321EDE7E}"/>
                </a:ext>
              </a:extLst>
            </p:cNvPr>
            <p:cNvSpPr/>
            <p:nvPr/>
          </p:nvSpPr>
          <p:spPr>
            <a:xfrm rot="16200000">
              <a:off x="3568700" y="2865224"/>
              <a:ext cx="304800" cy="3810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19FC98EA-2BB6-4986-9601-3840E0A9FCCB}"/>
              </a:ext>
            </a:extLst>
          </p:cNvPr>
          <p:cNvGrpSpPr/>
          <p:nvPr/>
        </p:nvGrpSpPr>
        <p:grpSpPr>
          <a:xfrm>
            <a:off x="7221316" y="2541215"/>
            <a:ext cx="4576984" cy="2362755"/>
            <a:chOff x="7073900" y="1512505"/>
            <a:chExt cx="4576984" cy="2362755"/>
          </a:xfrm>
        </p:grpSpPr>
        <p:sp>
          <p:nvSpPr>
            <p:cNvPr id="27" name="TextBox 26">
              <a:extLst>
                <a:ext uri="{FF2B5EF4-FFF2-40B4-BE49-F238E27FC236}">
                  <a16:creationId xmlns:a16="http://schemas.microsoft.com/office/drawing/2014/main" id="{17A4C939-475E-43EC-8EA7-A5810C491242}"/>
                </a:ext>
              </a:extLst>
            </p:cNvPr>
            <p:cNvSpPr txBox="1"/>
            <p:nvPr/>
          </p:nvSpPr>
          <p:spPr>
            <a:xfrm>
              <a:off x="7531100" y="1512505"/>
              <a:ext cx="4119784" cy="338554"/>
            </a:xfrm>
            <a:prstGeom prst="rect">
              <a:avLst/>
            </a:prstGeom>
            <a:noFill/>
          </p:spPr>
          <p:txBody>
            <a:bodyPr wrap="square" rtlCol="0">
              <a:spAutoFit/>
            </a:bodyPr>
            <a:lstStyle/>
            <a:p>
              <a:r>
                <a:rPr lang="en-US" sz="1600" dirty="0">
                  <a:latin typeface="Bosch Sans Bold" panose="020B0704020202020204" pitchFamily="34" charset="0"/>
                </a:rPr>
                <a:t>Now,</a:t>
              </a:r>
            </a:p>
          </p:txBody>
        </p:sp>
        <p:pic>
          <p:nvPicPr>
            <p:cNvPr id="5" name="Picture 4">
              <a:extLst>
                <a:ext uri="{FF2B5EF4-FFF2-40B4-BE49-F238E27FC236}">
                  <a16:creationId xmlns:a16="http://schemas.microsoft.com/office/drawing/2014/main" id="{A0759AB3-0F2A-438D-A763-B78B8CD913F7}"/>
                </a:ext>
              </a:extLst>
            </p:cNvPr>
            <p:cNvPicPr>
              <a:picLocks noChangeAspect="1"/>
            </p:cNvPicPr>
            <p:nvPr/>
          </p:nvPicPr>
          <p:blipFill>
            <a:blip r:embed="rId7"/>
            <a:stretch>
              <a:fillRect/>
            </a:stretch>
          </p:blipFill>
          <p:spPr>
            <a:xfrm>
              <a:off x="7226300" y="1881487"/>
              <a:ext cx="3505200" cy="1993773"/>
            </a:xfrm>
            <a:prstGeom prst="rect">
              <a:avLst/>
            </a:prstGeom>
            <a:effectLst>
              <a:softEdge rad="63500"/>
            </a:effectLst>
          </p:spPr>
        </p:pic>
        <p:sp>
          <p:nvSpPr>
            <p:cNvPr id="7" name="Arrow: Right 6">
              <a:extLst>
                <a:ext uri="{FF2B5EF4-FFF2-40B4-BE49-F238E27FC236}">
                  <a16:creationId xmlns:a16="http://schemas.microsoft.com/office/drawing/2014/main" id="{95FC7D6D-9D33-4843-9BBF-D8AFB7569F33}"/>
                </a:ext>
              </a:extLst>
            </p:cNvPr>
            <p:cNvSpPr/>
            <p:nvPr/>
          </p:nvSpPr>
          <p:spPr>
            <a:xfrm>
              <a:off x="7073900" y="2903323"/>
              <a:ext cx="381001" cy="304801"/>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Speech Bubble: Oval 9">
            <a:extLst>
              <a:ext uri="{FF2B5EF4-FFF2-40B4-BE49-F238E27FC236}">
                <a16:creationId xmlns:a16="http://schemas.microsoft.com/office/drawing/2014/main" id="{38765454-12EB-451D-9624-48684D81808F}"/>
              </a:ext>
            </a:extLst>
          </p:cNvPr>
          <p:cNvSpPr/>
          <p:nvPr/>
        </p:nvSpPr>
        <p:spPr>
          <a:xfrm>
            <a:off x="1816100" y="5040289"/>
            <a:ext cx="2285999" cy="1436711"/>
          </a:xfrm>
          <a:prstGeom prst="wedgeEllipseCallout">
            <a:avLst>
              <a:gd name="adj1" fmla="val -53498"/>
              <a:gd name="adj2" fmla="val -63632"/>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Difficult to find out the actual root-cause of a problem</a:t>
            </a:r>
          </a:p>
        </p:txBody>
      </p:sp>
      <p:sp>
        <p:nvSpPr>
          <p:cNvPr id="28" name="Speech Bubble: Oval 27">
            <a:extLst>
              <a:ext uri="{FF2B5EF4-FFF2-40B4-BE49-F238E27FC236}">
                <a16:creationId xmlns:a16="http://schemas.microsoft.com/office/drawing/2014/main" id="{02287C5C-062C-4D08-81E4-A53AD6720489}"/>
              </a:ext>
            </a:extLst>
          </p:cNvPr>
          <p:cNvSpPr/>
          <p:nvPr/>
        </p:nvSpPr>
        <p:spPr>
          <a:xfrm>
            <a:off x="7759700" y="1456673"/>
            <a:ext cx="2819400" cy="1272275"/>
          </a:xfrm>
          <a:prstGeom prst="wedgeEllipseCallout">
            <a:avLst>
              <a:gd name="adj1" fmla="val 33762"/>
              <a:gd name="adj2" fmla="val 6721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Root cause of a problem can be easily identified with diagnostic service</a:t>
            </a:r>
          </a:p>
        </p:txBody>
      </p:sp>
    </p:spTree>
    <p:extLst>
      <p:ext uri="{BB962C8B-B14F-4D97-AF65-F5344CB8AC3E}">
        <p14:creationId xmlns:p14="http://schemas.microsoft.com/office/powerpoint/2010/main" val="183693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5321300" y="935349"/>
            <a:ext cx="55626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Diagnostics</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a:solidFill>
                  <a:srgbClr val="008380"/>
                </a:solidFill>
                <a:latin typeface="Bosch Sans Bold" panose="020B0704020202020204" pitchFamily="34" charset="0"/>
                <a:cs typeface="Arial"/>
              </a:rPr>
              <a:t>Core Functionalities of Vehicle Diagnostics</a:t>
            </a: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07</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sp>
        <p:nvSpPr>
          <p:cNvPr id="12" name="TextBox 11">
            <a:extLst>
              <a:ext uri="{FF2B5EF4-FFF2-40B4-BE49-F238E27FC236}">
                <a16:creationId xmlns:a16="http://schemas.microsoft.com/office/drawing/2014/main" id="{35B2424E-FD51-43CF-91AA-1885A7A7A280}"/>
              </a:ext>
            </a:extLst>
          </p:cNvPr>
          <p:cNvSpPr txBox="1"/>
          <p:nvPr/>
        </p:nvSpPr>
        <p:spPr>
          <a:xfrm>
            <a:off x="6400800" y="1952650"/>
            <a:ext cx="4631055" cy="461665"/>
          </a:xfrm>
          <a:prstGeom prst="rect">
            <a:avLst/>
          </a:prstGeom>
          <a:noFill/>
        </p:spPr>
        <p:txBody>
          <a:bodyPr wrap="square" rtlCol="0">
            <a:spAutoFit/>
          </a:bodyPr>
          <a:lstStyle/>
          <a:p>
            <a:pPr marL="171450" indent="-171450">
              <a:buFont typeface="Arial" panose="020B0604020202020204" pitchFamily="34" charset="0"/>
              <a:buChar char="•"/>
            </a:pPr>
            <a:r>
              <a:rPr lang="en-US" sz="1200" b="1" dirty="0">
                <a:latin typeface="Bosch Sans Medium" panose="020B0604020202020204" pitchFamily="34" charset="0"/>
              </a:rPr>
              <a:t>ECU Configuration: </a:t>
            </a:r>
            <a:r>
              <a:rPr lang="en-US" sz="1200" dirty="0">
                <a:latin typeface="Bosch Sans Medium" panose="020B0604020202020204" pitchFamily="34" charset="0"/>
              </a:rPr>
              <a:t>Parameters like vehicle variant, Coding value can be configured in ECU</a:t>
            </a:r>
          </a:p>
        </p:txBody>
      </p:sp>
      <p:pic>
        <p:nvPicPr>
          <p:cNvPr id="13" name="Picture 12">
            <a:extLst>
              <a:ext uri="{FF2B5EF4-FFF2-40B4-BE49-F238E27FC236}">
                <a16:creationId xmlns:a16="http://schemas.microsoft.com/office/drawing/2014/main" id="{8F4959EE-CFD1-4A3F-8214-87BEFB2B614C}"/>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1242060" y="2028172"/>
            <a:ext cx="4880610" cy="3555872"/>
          </a:xfrm>
          <a:prstGeom prst="rect">
            <a:avLst/>
          </a:prstGeom>
        </p:spPr>
      </p:pic>
      <p:sp>
        <p:nvSpPr>
          <p:cNvPr id="16" name="TextBox 15">
            <a:extLst>
              <a:ext uri="{FF2B5EF4-FFF2-40B4-BE49-F238E27FC236}">
                <a16:creationId xmlns:a16="http://schemas.microsoft.com/office/drawing/2014/main" id="{7FF91EBC-40E9-42E8-8C6E-E55F172B957F}"/>
              </a:ext>
            </a:extLst>
          </p:cNvPr>
          <p:cNvSpPr txBox="1"/>
          <p:nvPr/>
        </p:nvSpPr>
        <p:spPr>
          <a:xfrm>
            <a:off x="6400800" y="4992469"/>
            <a:ext cx="4631055" cy="646331"/>
          </a:xfrm>
          <a:prstGeom prst="rect">
            <a:avLst/>
          </a:prstGeom>
          <a:noFill/>
        </p:spPr>
        <p:txBody>
          <a:bodyPr wrap="square" rtlCol="0">
            <a:spAutoFit/>
          </a:bodyPr>
          <a:lstStyle/>
          <a:p>
            <a:pPr marL="171450" indent="-171450">
              <a:buFont typeface="Arial" panose="020B0604020202020204" pitchFamily="34" charset="0"/>
              <a:buChar char="•"/>
            </a:pPr>
            <a:r>
              <a:rPr lang="en-US" sz="1200" b="1" dirty="0">
                <a:latin typeface="Bosch Sans Medium" panose="020B0604020202020204" pitchFamily="34" charset="0"/>
              </a:rPr>
              <a:t>Reflash &amp; SW Update: </a:t>
            </a:r>
            <a:r>
              <a:rPr lang="en-US" sz="1200" dirty="0">
                <a:latin typeface="Bosch Sans Medium" panose="020B0604020202020204" pitchFamily="34" charset="0"/>
              </a:rPr>
              <a:t>ECU reprogramming (Flashing) and dataset download can be done using Data Transfer services</a:t>
            </a:r>
          </a:p>
        </p:txBody>
      </p:sp>
      <p:sp>
        <p:nvSpPr>
          <p:cNvPr id="17" name="TextBox 16">
            <a:extLst>
              <a:ext uri="{FF2B5EF4-FFF2-40B4-BE49-F238E27FC236}">
                <a16:creationId xmlns:a16="http://schemas.microsoft.com/office/drawing/2014/main" id="{EDB88EBE-1220-40AC-AEF3-E0A555CADEE8}"/>
              </a:ext>
            </a:extLst>
          </p:cNvPr>
          <p:cNvSpPr txBox="1"/>
          <p:nvPr/>
        </p:nvSpPr>
        <p:spPr>
          <a:xfrm>
            <a:off x="6400800" y="3668708"/>
            <a:ext cx="4631055" cy="646331"/>
          </a:xfrm>
          <a:prstGeom prst="rect">
            <a:avLst/>
          </a:prstGeom>
          <a:noFill/>
        </p:spPr>
        <p:txBody>
          <a:bodyPr wrap="square" rtlCol="0">
            <a:spAutoFit/>
          </a:bodyPr>
          <a:lstStyle/>
          <a:p>
            <a:pPr marL="171450" indent="-171450">
              <a:buFont typeface="Arial" panose="020B0604020202020204" pitchFamily="34" charset="0"/>
              <a:buChar char="•"/>
            </a:pPr>
            <a:r>
              <a:rPr lang="en-US" sz="1200" b="1" dirty="0">
                <a:latin typeface="Bosch Sans Medium" panose="020B0604020202020204" pitchFamily="34" charset="0"/>
              </a:rPr>
              <a:t>ECU Control: </a:t>
            </a:r>
            <a:r>
              <a:rPr lang="en-US" sz="1200" dirty="0">
                <a:latin typeface="Bosch Sans Medium" panose="020B0604020202020204" pitchFamily="34" charset="0"/>
              </a:rPr>
              <a:t>It allows user to control the ECU like session control, Routine control, Communication Control, IO control and ECU reset.</a:t>
            </a:r>
          </a:p>
        </p:txBody>
      </p:sp>
      <p:sp>
        <p:nvSpPr>
          <p:cNvPr id="18" name="TextBox 17">
            <a:extLst>
              <a:ext uri="{FF2B5EF4-FFF2-40B4-BE49-F238E27FC236}">
                <a16:creationId xmlns:a16="http://schemas.microsoft.com/office/drawing/2014/main" id="{0CA674A1-6716-460C-A29C-2F95BE8D466E}"/>
              </a:ext>
            </a:extLst>
          </p:cNvPr>
          <p:cNvSpPr txBox="1"/>
          <p:nvPr/>
        </p:nvSpPr>
        <p:spPr>
          <a:xfrm>
            <a:off x="6400800" y="3104564"/>
            <a:ext cx="4631055" cy="461665"/>
          </a:xfrm>
          <a:prstGeom prst="rect">
            <a:avLst/>
          </a:prstGeom>
          <a:noFill/>
        </p:spPr>
        <p:txBody>
          <a:bodyPr wrap="square" rtlCol="0">
            <a:spAutoFit/>
          </a:bodyPr>
          <a:lstStyle/>
          <a:p>
            <a:pPr marL="171450" indent="-171450">
              <a:buFont typeface="Arial" panose="020B0604020202020204" pitchFamily="34" charset="0"/>
              <a:buChar char="•"/>
            </a:pPr>
            <a:r>
              <a:rPr lang="en-US" sz="1200" b="1" dirty="0">
                <a:latin typeface="Bosch Sans Medium" panose="020B0604020202020204" pitchFamily="34" charset="0"/>
              </a:rPr>
              <a:t>Status &amp; Failure Information: </a:t>
            </a:r>
            <a:r>
              <a:rPr lang="en-US" sz="1200" dirty="0">
                <a:latin typeface="Bosch Sans Medium" panose="020B0604020202020204" pitchFamily="34" charset="0"/>
              </a:rPr>
              <a:t>It provides status information like ECU status, Error code.</a:t>
            </a:r>
          </a:p>
        </p:txBody>
      </p:sp>
      <p:sp>
        <p:nvSpPr>
          <p:cNvPr id="25" name="TextBox 24">
            <a:extLst>
              <a:ext uri="{FF2B5EF4-FFF2-40B4-BE49-F238E27FC236}">
                <a16:creationId xmlns:a16="http://schemas.microsoft.com/office/drawing/2014/main" id="{74DE87F6-300F-4D32-BB5B-4634D5FD3B4C}"/>
              </a:ext>
            </a:extLst>
          </p:cNvPr>
          <p:cNvSpPr txBox="1"/>
          <p:nvPr/>
        </p:nvSpPr>
        <p:spPr>
          <a:xfrm>
            <a:off x="6400800" y="2540420"/>
            <a:ext cx="4631055" cy="461665"/>
          </a:xfrm>
          <a:prstGeom prst="rect">
            <a:avLst/>
          </a:prstGeom>
          <a:noFill/>
        </p:spPr>
        <p:txBody>
          <a:bodyPr wrap="square" rtlCol="0">
            <a:spAutoFit/>
          </a:bodyPr>
          <a:lstStyle/>
          <a:p>
            <a:pPr marL="171450" indent="-171450">
              <a:buFont typeface="Arial" panose="020B0604020202020204" pitchFamily="34" charset="0"/>
              <a:buChar char="•"/>
            </a:pPr>
            <a:r>
              <a:rPr lang="en-US" sz="1200" b="1" dirty="0">
                <a:latin typeface="Bosch Sans Medium" panose="020B0604020202020204" pitchFamily="34" charset="0"/>
              </a:rPr>
              <a:t>ECU Calibration: </a:t>
            </a:r>
            <a:r>
              <a:rPr lang="en-US" sz="1200" dirty="0">
                <a:latin typeface="Bosch Sans Medium" panose="020B0604020202020204" pitchFamily="34" charset="0"/>
              </a:rPr>
              <a:t>Adjust the sensor measurements , and use them in calculations</a:t>
            </a:r>
          </a:p>
        </p:txBody>
      </p:sp>
      <p:sp>
        <p:nvSpPr>
          <p:cNvPr id="26" name="TextBox 25">
            <a:extLst>
              <a:ext uri="{FF2B5EF4-FFF2-40B4-BE49-F238E27FC236}">
                <a16:creationId xmlns:a16="http://schemas.microsoft.com/office/drawing/2014/main" id="{14180770-659B-4E67-A70B-320689C244E2}"/>
              </a:ext>
            </a:extLst>
          </p:cNvPr>
          <p:cNvSpPr txBox="1"/>
          <p:nvPr/>
        </p:nvSpPr>
        <p:spPr>
          <a:xfrm>
            <a:off x="6400800" y="4243659"/>
            <a:ext cx="4631055" cy="646331"/>
          </a:xfrm>
          <a:prstGeom prst="rect">
            <a:avLst/>
          </a:prstGeom>
          <a:noFill/>
        </p:spPr>
        <p:txBody>
          <a:bodyPr wrap="square" rtlCol="0">
            <a:spAutoFit/>
          </a:bodyPr>
          <a:lstStyle/>
          <a:p>
            <a:pPr marL="171450" indent="-171450">
              <a:buFont typeface="Arial" panose="020B0604020202020204" pitchFamily="34" charset="0"/>
              <a:buChar char="•"/>
            </a:pPr>
            <a:endParaRPr lang="en-US" sz="1200" dirty="0">
              <a:latin typeface="Bosch Sans Medium" panose="020B0604020202020204" pitchFamily="34" charset="0"/>
            </a:endParaRPr>
          </a:p>
          <a:p>
            <a:pPr marL="171450" indent="-171450">
              <a:buFont typeface="Arial" panose="020B0604020202020204" pitchFamily="34" charset="0"/>
              <a:buChar char="•"/>
            </a:pPr>
            <a:r>
              <a:rPr lang="en-US" sz="1200" b="1" dirty="0">
                <a:latin typeface="Bosch Sans Medium" panose="020B0604020202020204" pitchFamily="34" charset="0"/>
              </a:rPr>
              <a:t>Memory Access: </a:t>
            </a:r>
            <a:r>
              <a:rPr lang="en-US" sz="1200" dirty="0">
                <a:latin typeface="Bosch Sans Medium" panose="020B0604020202020204" pitchFamily="34" charset="0"/>
              </a:rPr>
              <a:t>It enables user to read\write data into the ECU memory.</a:t>
            </a:r>
          </a:p>
        </p:txBody>
      </p:sp>
    </p:spTree>
    <p:extLst>
      <p:ext uri="{BB962C8B-B14F-4D97-AF65-F5344CB8AC3E}">
        <p14:creationId xmlns:p14="http://schemas.microsoft.com/office/powerpoint/2010/main" val="176765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1+#ppt_w/2"/>
                                          </p:val>
                                        </p:tav>
                                        <p:tav tm="100000">
                                          <p:val>
                                            <p:strVal val="#ppt_x"/>
                                          </p:val>
                                        </p:tav>
                                      </p:tavLst>
                                    </p:anim>
                                    <p:anim calcmode="lin" valueType="num">
                                      <p:cBhvr additive="base">
                                        <p:cTn id="14"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1+#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1+#ppt_w/2"/>
                                          </p:val>
                                        </p:tav>
                                        <p:tav tm="100000">
                                          <p:val>
                                            <p:strVal val="#ppt_x"/>
                                          </p:val>
                                        </p:tav>
                                      </p:tavLst>
                                    </p:anim>
                                    <p:anim calcmode="lin" valueType="num">
                                      <p:cBhvr additive="base">
                                        <p:cTn id="32"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1+#ppt_w/2"/>
                                          </p:val>
                                        </p:tav>
                                        <p:tav tm="100000">
                                          <p:val>
                                            <p:strVal val="#ppt_x"/>
                                          </p:val>
                                        </p:tav>
                                      </p:tavLst>
                                    </p:anim>
                                    <p:anim calcmode="lin" valueType="num">
                                      <p:cBhvr additive="base">
                                        <p:cTn id="3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7" grpId="0"/>
      <p:bldP spid="18" grpId="0"/>
      <p:bldP spid="25"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AB6CD1DC-E29C-4079-A304-C064A1471C32}"/>
              </a:ext>
            </a:extLst>
          </p:cNvPr>
          <p:cNvSpPr txBox="1"/>
          <p:nvPr/>
        </p:nvSpPr>
        <p:spPr>
          <a:xfrm>
            <a:off x="1234440" y="685800"/>
            <a:ext cx="6830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Diagnostics</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5" name="object 3">
            <a:extLst>
              <a:ext uri="{FF2B5EF4-FFF2-40B4-BE49-F238E27FC236}">
                <a16:creationId xmlns:a16="http://schemas.microsoft.com/office/drawing/2014/main" id="{DF5F5E8C-205E-4493-B5F6-E0322A8CBA83}"/>
              </a:ext>
            </a:extLst>
          </p:cNvPr>
          <p:cNvSpPr txBox="1"/>
          <p:nvPr/>
        </p:nvSpPr>
        <p:spPr>
          <a:xfrm>
            <a:off x="1242060" y="1035038"/>
            <a:ext cx="571500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a:solidFill>
                  <a:srgbClr val="008380"/>
                </a:solidFill>
                <a:latin typeface="Bosch Sans Bold" panose="020B0704020202020204" pitchFamily="34" charset="0"/>
                <a:cs typeface="Arial"/>
              </a:rPr>
              <a:t>Diagnostics Overview</a:t>
            </a:r>
          </a:p>
        </p:txBody>
      </p:sp>
      <p:pic>
        <p:nvPicPr>
          <p:cNvPr id="7" name="Graphic 6">
            <a:extLst>
              <a:ext uri="{FF2B5EF4-FFF2-40B4-BE49-F238E27FC236}">
                <a16:creationId xmlns:a16="http://schemas.microsoft.com/office/drawing/2014/main" id="{4E6258DC-8874-4E13-B379-B891BD04AD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6789" y="6076950"/>
            <a:ext cx="683455" cy="502920"/>
          </a:xfrm>
          <a:prstGeom prst="rect">
            <a:avLst/>
          </a:prstGeom>
        </p:spPr>
      </p:pic>
      <p:sp>
        <p:nvSpPr>
          <p:cNvPr id="8" name="Rectangle 7">
            <a:extLst>
              <a:ext uri="{FF2B5EF4-FFF2-40B4-BE49-F238E27FC236}">
                <a16:creationId xmlns:a16="http://schemas.microsoft.com/office/drawing/2014/main" id="{DE090575-61C9-404F-95F2-299DFB34F21B}"/>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bject 3">
            <a:extLst>
              <a:ext uri="{FF2B5EF4-FFF2-40B4-BE49-F238E27FC236}">
                <a16:creationId xmlns:a16="http://schemas.microsoft.com/office/drawing/2014/main" id="{CF4306F8-B6D8-4326-B385-53E4897BB30E}"/>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08</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cxnSp>
        <p:nvCxnSpPr>
          <p:cNvPr id="28" name="Straight Connector 27">
            <a:extLst>
              <a:ext uri="{FF2B5EF4-FFF2-40B4-BE49-F238E27FC236}">
                <a16:creationId xmlns:a16="http://schemas.microsoft.com/office/drawing/2014/main" id="{DA4CBC81-B8ED-4D24-8F23-891688B45B08}"/>
              </a:ext>
            </a:extLst>
          </p:cNvPr>
          <p:cNvCxnSpPr>
            <a:cxnSpLocks/>
          </p:cNvCxnSpPr>
          <p:nvPr/>
        </p:nvCxnSpPr>
        <p:spPr>
          <a:xfrm flipH="1">
            <a:off x="5626100" y="935349"/>
            <a:ext cx="652907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F9BBE3D-2497-1424-12AE-E83E191357D8}"/>
              </a:ext>
            </a:extLst>
          </p:cNvPr>
          <p:cNvSpPr txBox="1"/>
          <p:nvPr/>
        </p:nvSpPr>
        <p:spPr>
          <a:xfrm>
            <a:off x="1234440" y="1832409"/>
            <a:ext cx="6019800" cy="3408625"/>
          </a:xfrm>
          <a:prstGeom prst="rect">
            <a:avLst/>
          </a:prstGeom>
          <a:noFill/>
        </p:spPr>
        <p:txBody>
          <a:bodyPr wrap="square">
            <a:spAutoFit/>
          </a:bodyPr>
          <a:lstStyle/>
          <a:p>
            <a:pPr marL="800100" lvl="1" indent="-342900">
              <a:spcBef>
                <a:spcPts val="500"/>
              </a:spcBef>
              <a:buFontTx/>
              <a:buAutoNum type="arabicParenR"/>
              <a:defRPr/>
            </a:pPr>
            <a:r>
              <a:rPr lang="en-US" sz="1600" b="1" dirty="0">
                <a:latin typeface="Bosch Sans Medium" panose="020B0604020202020204"/>
              </a:rPr>
              <a:t>Calibrate the ECU </a:t>
            </a:r>
          </a:p>
          <a:p>
            <a:pPr marL="1257300" lvl="2" indent="-342900">
              <a:spcBef>
                <a:spcPts val="500"/>
              </a:spcBef>
              <a:buFont typeface="Arial" panose="020B0604020202020204" pitchFamily="34" charset="0"/>
              <a:buChar char="•"/>
              <a:defRPr/>
            </a:pPr>
            <a:r>
              <a:rPr lang="en-US" sz="1400" dirty="0">
                <a:latin typeface="Bosch Sans Medium" panose="020B0604020202020204"/>
              </a:rPr>
              <a:t>Adjust the sensor measurements , and use them in calculations</a:t>
            </a:r>
          </a:p>
          <a:p>
            <a:pPr marL="800100" lvl="1" indent="-342900">
              <a:spcBef>
                <a:spcPts val="500"/>
              </a:spcBef>
              <a:buFontTx/>
              <a:buAutoNum type="arabicParenR"/>
              <a:defRPr/>
            </a:pPr>
            <a:r>
              <a:rPr lang="en-US" sz="1600" b="1" dirty="0">
                <a:latin typeface="Bosch Sans Medium" panose="020B0604020202020204"/>
              </a:rPr>
              <a:t>Configure the ECU for different vehicle variants</a:t>
            </a:r>
          </a:p>
          <a:p>
            <a:pPr marL="800100" lvl="1" indent="-342900">
              <a:spcBef>
                <a:spcPts val="500"/>
              </a:spcBef>
              <a:buFontTx/>
              <a:buAutoNum type="arabicParenR"/>
              <a:defRPr/>
            </a:pPr>
            <a:r>
              <a:rPr lang="en-US" sz="1600" b="1" dirty="0">
                <a:latin typeface="Bosch Sans Medium" panose="020B0604020202020204"/>
              </a:rPr>
              <a:t>Reflash the SW &amp; Data Updates </a:t>
            </a:r>
          </a:p>
          <a:p>
            <a:pPr marL="1257300" lvl="2" indent="-342900">
              <a:spcBef>
                <a:spcPts val="500"/>
              </a:spcBef>
              <a:buFont typeface="Arial" panose="020B0604020202020204" pitchFamily="34" charset="0"/>
              <a:buChar char="•"/>
              <a:defRPr/>
            </a:pPr>
            <a:r>
              <a:rPr lang="en-US" sz="1400" dirty="0">
                <a:latin typeface="Bosch Sans Medium" panose="020B0604020202020204"/>
              </a:rPr>
              <a:t>Either remotely  or at Plant or  at Garage</a:t>
            </a:r>
          </a:p>
          <a:p>
            <a:pPr marL="800100" lvl="1" indent="-342900">
              <a:spcBef>
                <a:spcPts val="500"/>
              </a:spcBef>
              <a:buFontTx/>
              <a:buAutoNum type="arabicParenR"/>
              <a:defRPr/>
            </a:pPr>
            <a:r>
              <a:rPr lang="en-US" sz="1600" b="1" dirty="0">
                <a:latin typeface="Bosch Sans Medium" panose="020B0604020202020204"/>
              </a:rPr>
              <a:t>Inspection &amp; Repair </a:t>
            </a:r>
          </a:p>
          <a:p>
            <a:pPr marL="1257300" lvl="2" indent="-342900">
              <a:spcBef>
                <a:spcPts val="500"/>
              </a:spcBef>
              <a:buFont typeface="Arial" panose="020B0604020202020204" pitchFamily="34" charset="0"/>
              <a:buChar char="•"/>
              <a:defRPr/>
            </a:pPr>
            <a:r>
              <a:rPr lang="en-US" sz="1400" dirty="0">
                <a:latin typeface="Bosch Sans Medium" panose="020B0604020202020204"/>
              </a:rPr>
              <a:t>Enquire ECU Faults at Garage , Analyze &amp; Fix</a:t>
            </a:r>
          </a:p>
          <a:p>
            <a:pPr marL="800100" lvl="1" indent="-342900">
              <a:spcBef>
                <a:spcPts val="500"/>
              </a:spcBef>
              <a:buFontTx/>
              <a:buAutoNum type="arabicParenR"/>
              <a:defRPr/>
            </a:pPr>
            <a:r>
              <a:rPr lang="en-US" sz="1600" b="1" dirty="0">
                <a:latin typeface="Bosch Sans Medium" panose="020B0604020202020204"/>
              </a:rPr>
              <a:t>Assembly line Inspection</a:t>
            </a:r>
          </a:p>
          <a:p>
            <a:pPr marL="1257300" lvl="2" indent="-342900">
              <a:spcBef>
                <a:spcPts val="500"/>
              </a:spcBef>
              <a:buFont typeface="Arial" panose="020B0604020202020204" pitchFamily="34" charset="0"/>
              <a:buChar char="•"/>
              <a:defRPr/>
            </a:pPr>
            <a:r>
              <a:rPr lang="en-US" sz="1400" dirty="0">
                <a:latin typeface="Bosch Sans Medium" panose="020B0604020202020204"/>
              </a:rPr>
              <a:t>Test ECU functionality at </a:t>
            </a:r>
            <a:r>
              <a:rPr lang="en-US" sz="1400" b="1" dirty="0">
                <a:latin typeface="Bosch Sans Medium" panose="020B0604020202020204"/>
              </a:rPr>
              <a:t>ECU</a:t>
            </a:r>
            <a:r>
              <a:rPr lang="en-US" sz="1400" dirty="0">
                <a:latin typeface="Bosch Sans Medium" panose="020B0604020202020204"/>
              </a:rPr>
              <a:t> </a:t>
            </a:r>
            <a:r>
              <a:rPr lang="en-US" sz="1400" b="1" dirty="0">
                <a:latin typeface="Bosch Sans Medium" panose="020B0604020202020204"/>
              </a:rPr>
              <a:t>Supplier Plant </a:t>
            </a:r>
            <a:r>
              <a:rPr lang="en-US" sz="1400" dirty="0">
                <a:latin typeface="Bosch Sans Medium" panose="020B0604020202020204"/>
              </a:rPr>
              <a:t>before deliver to OEM</a:t>
            </a:r>
          </a:p>
          <a:p>
            <a:pPr marL="1257300" lvl="2" indent="-342900">
              <a:spcBef>
                <a:spcPts val="500"/>
              </a:spcBef>
              <a:buFont typeface="Arial" panose="020B0604020202020204" pitchFamily="34" charset="0"/>
              <a:buChar char="•"/>
              <a:defRPr/>
            </a:pPr>
            <a:r>
              <a:rPr lang="en-US" sz="1400" dirty="0">
                <a:latin typeface="Bosch Sans Medium" panose="020B0604020202020204"/>
              </a:rPr>
              <a:t>Verify  &amp; accept ECU functionality at</a:t>
            </a:r>
            <a:r>
              <a:rPr lang="en-US" sz="1400" b="1" dirty="0">
                <a:latin typeface="Bosch Sans Medium" panose="020B0604020202020204"/>
              </a:rPr>
              <a:t> OEM plant </a:t>
            </a:r>
            <a:r>
              <a:rPr lang="en-US" sz="1400" dirty="0">
                <a:latin typeface="Bosch Sans Medium" panose="020B0604020202020204"/>
              </a:rPr>
              <a:t>, before fixing in Vehicle</a:t>
            </a:r>
          </a:p>
        </p:txBody>
      </p:sp>
    </p:spTree>
    <p:extLst>
      <p:ext uri="{BB962C8B-B14F-4D97-AF65-F5344CB8AC3E}">
        <p14:creationId xmlns:p14="http://schemas.microsoft.com/office/powerpoint/2010/main" val="2182283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5321300" y="935349"/>
            <a:ext cx="55626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Diagnostics</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a:solidFill>
                  <a:srgbClr val="008380"/>
                </a:solidFill>
                <a:latin typeface="Bosch Sans Bold" panose="020B0704020202020204" pitchFamily="34" charset="0"/>
                <a:cs typeface="Arial"/>
              </a:rPr>
              <a:t>Who uses Diagnostics?</a:t>
            </a: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09</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grpSp>
        <p:nvGrpSpPr>
          <p:cNvPr id="15" name="Group 14">
            <a:extLst>
              <a:ext uri="{FF2B5EF4-FFF2-40B4-BE49-F238E27FC236}">
                <a16:creationId xmlns:a16="http://schemas.microsoft.com/office/drawing/2014/main" id="{2E86EBC1-5545-4EE2-AC7E-1788EFA97934}"/>
              </a:ext>
            </a:extLst>
          </p:cNvPr>
          <p:cNvGrpSpPr/>
          <p:nvPr/>
        </p:nvGrpSpPr>
        <p:grpSpPr>
          <a:xfrm>
            <a:off x="1793999" y="4444038"/>
            <a:ext cx="1483621" cy="1728162"/>
            <a:chOff x="7086600" y="2895600"/>
            <a:chExt cx="1671927" cy="1866849"/>
          </a:xfrm>
        </p:grpSpPr>
        <p:pic>
          <p:nvPicPr>
            <p:cNvPr id="16" name="Picture 4" descr="C:\Users\Karthikeyan\Desktop\dcom\programmer.gif">
              <a:extLst>
                <a:ext uri="{FF2B5EF4-FFF2-40B4-BE49-F238E27FC236}">
                  <a16:creationId xmlns:a16="http://schemas.microsoft.com/office/drawing/2014/main" id="{8BE1121B-BDE9-48B4-AFA9-F10C730832F6}"/>
                </a:ext>
              </a:extLst>
            </p:cNvPr>
            <p:cNvPicPr>
              <a:picLocks noChangeAspect="1" noChangeArrowheads="1"/>
            </p:cNvPicPr>
            <p:nvPr/>
          </p:nvPicPr>
          <p:blipFill>
            <a:blip r:embed="rId6" cstate="print">
              <a:duotone>
                <a:prstClr val="black"/>
                <a:schemeClr val="accent3">
                  <a:tint val="45000"/>
                  <a:satMod val="400000"/>
                </a:schemeClr>
              </a:duotone>
            </a:blip>
            <a:srcRect/>
            <a:stretch>
              <a:fillRect/>
            </a:stretch>
          </p:blipFill>
          <p:spPr bwMode="auto">
            <a:xfrm>
              <a:off x="7086600" y="2895600"/>
              <a:ext cx="1671927" cy="1705124"/>
            </a:xfrm>
            <a:prstGeom prst="rect">
              <a:avLst/>
            </a:prstGeom>
            <a:noFill/>
            <a:effectLst>
              <a:softEdge rad="127000"/>
            </a:effectLst>
          </p:spPr>
        </p:pic>
        <p:sp>
          <p:nvSpPr>
            <p:cNvPr id="17" name="TextBox 16">
              <a:extLst>
                <a:ext uri="{FF2B5EF4-FFF2-40B4-BE49-F238E27FC236}">
                  <a16:creationId xmlns:a16="http://schemas.microsoft.com/office/drawing/2014/main" id="{D6DC8904-E84B-4A27-BB37-2B94FB24EF4F}"/>
                </a:ext>
              </a:extLst>
            </p:cNvPr>
            <p:cNvSpPr txBox="1"/>
            <p:nvPr/>
          </p:nvSpPr>
          <p:spPr>
            <a:xfrm>
              <a:off x="7422265" y="4454672"/>
              <a:ext cx="1000595" cy="307777"/>
            </a:xfrm>
            <a:prstGeom prst="rect">
              <a:avLst/>
            </a:prstGeom>
            <a:noFill/>
          </p:spPr>
          <p:txBody>
            <a:bodyPr wrap="none" rtlCol="0">
              <a:spAutoFit/>
            </a:bodyPr>
            <a:lstStyle/>
            <a:p>
              <a:r>
                <a:rPr lang="en-US" sz="1400" dirty="0"/>
                <a:t>Developer</a:t>
              </a:r>
              <a:endParaRPr lang="en-IN" sz="1400" dirty="0"/>
            </a:p>
          </p:txBody>
        </p:sp>
      </p:grpSp>
      <p:grpSp>
        <p:nvGrpSpPr>
          <p:cNvPr id="27" name="Group 26">
            <a:extLst>
              <a:ext uri="{FF2B5EF4-FFF2-40B4-BE49-F238E27FC236}">
                <a16:creationId xmlns:a16="http://schemas.microsoft.com/office/drawing/2014/main" id="{A4681867-0940-400F-BB20-EE0D2696C47D}"/>
              </a:ext>
            </a:extLst>
          </p:cNvPr>
          <p:cNvGrpSpPr/>
          <p:nvPr/>
        </p:nvGrpSpPr>
        <p:grpSpPr>
          <a:xfrm>
            <a:off x="8010666" y="4328283"/>
            <a:ext cx="1688283" cy="1878459"/>
            <a:chOff x="36193" y="2331571"/>
            <a:chExt cx="2480893" cy="2712157"/>
          </a:xfrm>
          <a:noFill/>
        </p:grpSpPr>
        <p:pic>
          <p:nvPicPr>
            <p:cNvPr id="28" name="Picture 9" descr="C:\Users\Karthikeyan\Desktop\dcom\500556.png">
              <a:extLst>
                <a:ext uri="{FF2B5EF4-FFF2-40B4-BE49-F238E27FC236}">
                  <a16:creationId xmlns:a16="http://schemas.microsoft.com/office/drawing/2014/main" id="{0911215C-E008-4138-89A9-838575D8E8A1}"/>
                </a:ext>
              </a:extLst>
            </p:cNvPr>
            <p:cNvPicPr>
              <a:picLocks noChangeAspect="1" noChangeArrowheads="1"/>
            </p:cNvPicPr>
            <p:nvPr/>
          </p:nvPicPr>
          <p:blipFill>
            <a:blip r:embed="rId7" cstate="print">
              <a:duotone>
                <a:prstClr val="black"/>
                <a:schemeClr val="accent6">
                  <a:tint val="45000"/>
                  <a:satMod val="400000"/>
                </a:schemeClr>
              </a:duotone>
            </a:blip>
            <a:srcRect/>
            <a:stretch>
              <a:fillRect/>
            </a:stretch>
          </p:blipFill>
          <p:spPr bwMode="auto">
            <a:xfrm>
              <a:off x="36194" y="2331571"/>
              <a:ext cx="1792821" cy="2238841"/>
            </a:xfrm>
            <a:prstGeom prst="rect">
              <a:avLst/>
            </a:prstGeom>
            <a:grpFill/>
            <a:effectLst>
              <a:softEdge rad="63500"/>
            </a:effectLst>
          </p:spPr>
        </p:pic>
        <p:sp>
          <p:nvSpPr>
            <p:cNvPr id="29" name="TextBox 28">
              <a:extLst>
                <a:ext uri="{FF2B5EF4-FFF2-40B4-BE49-F238E27FC236}">
                  <a16:creationId xmlns:a16="http://schemas.microsoft.com/office/drawing/2014/main" id="{6C9E5AED-83D4-4430-B718-73917234A771}"/>
                </a:ext>
              </a:extLst>
            </p:cNvPr>
            <p:cNvSpPr txBox="1"/>
            <p:nvPr/>
          </p:nvSpPr>
          <p:spPr>
            <a:xfrm>
              <a:off x="36193" y="4599353"/>
              <a:ext cx="2480893" cy="444375"/>
            </a:xfrm>
            <a:prstGeom prst="rect">
              <a:avLst/>
            </a:prstGeom>
            <a:grpFill/>
          </p:spPr>
          <p:txBody>
            <a:bodyPr wrap="none" rtlCol="0">
              <a:spAutoFit/>
            </a:bodyPr>
            <a:lstStyle/>
            <a:p>
              <a:r>
                <a:rPr lang="en-US" sz="1400" dirty="0"/>
                <a:t>Service Engineers </a:t>
              </a:r>
              <a:endParaRPr lang="en-IN" sz="1400" dirty="0"/>
            </a:p>
          </p:txBody>
        </p:sp>
      </p:grpSp>
      <p:grpSp>
        <p:nvGrpSpPr>
          <p:cNvPr id="3" name="Group 2">
            <a:extLst>
              <a:ext uri="{FF2B5EF4-FFF2-40B4-BE49-F238E27FC236}">
                <a16:creationId xmlns:a16="http://schemas.microsoft.com/office/drawing/2014/main" id="{C37BC430-06EB-466A-BFB0-7B3E56043660}"/>
              </a:ext>
            </a:extLst>
          </p:cNvPr>
          <p:cNvGrpSpPr/>
          <p:nvPr/>
        </p:nvGrpSpPr>
        <p:grpSpPr>
          <a:xfrm>
            <a:off x="1777631" y="1581484"/>
            <a:ext cx="1578154" cy="1789067"/>
            <a:chOff x="2450319" y="2269432"/>
            <a:chExt cx="1578154" cy="1789067"/>
          </a:xfrm>
        </p:grpSpPr>
        <p:pic>
          <p:nvPicPr>
            <p:cNvPr id="31" name="Picture 30">
              <a:extLst>
                <a:ext uri="{FF2B5EF4-FFF2-40B4-BE49-F238E27FC236}">
                  <a16:creationId xmlns:a16="http://schemas.microsoft.com/office/drawing/2014/main" id="{1EBEFFCC-FFD3-48B1-B932-9207BD7C0FD0}"/>
                </a:ext>
              </a:extLst>
            </p:cNvPr>
            <p:cNvPicPr>
              <a:picLocks noChangeAspect="1"/>
            </p:cNvPicPr>
            <p:nvPr>
              <p:custDataLst>
                <p:tags r:id="rId2"/>
              </p:custDataLst>
            </p:nvPr>
          </p:nvPicPr>
          <p:blipFill>
            <a:blip r:embed="rId8">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2450319" y="2269432"/>
              <a:ext cx="1578154" cy="1578154"/>
            </a:xfrm>
            <a:prstGeom prst="rect">
              <a:avLst/>
            </a:prstGeom>
            <a:effectLst>
              <a:glow>
                <a:schemeClr val="accent1">
                  <a:alpha val="40000"/>
                </a:schemeClr>
              </a:glow>
              <a:softEdge rad="190500"/>
            </a:effectLst>
          </p:spPr>
        </p:pic>
        <p:sp>
          <p:nvSpPr>
            <p:cNvPr id="32" name="TextBox 31">
              <a:extLst>
                <a:ext uri="{FF2B5EF4-FFF2-40B4-BE49-F238E27FC236}">
                  <a16:creationId xmlns:a16="http://schemas.microsoft.com/office/drawing/2014/main" id="{D8E52CF3-F587-4660-B793-C03955DE01E3}"/>
                </a:ext>
              </a:extLst>
            </p:cNvPr>
            <p:cNvSpPr txBox="1"/>
            <p:nvPr/>
          </p:nvSpPr>
          <p:spPr>
            <a:xfrm>
              <a:off x="2646316" y="3750722"/>
              <a:ext cx="1186159" cy="307777"/>
            </a:xfrm>
            <a:prstGeom prst="rect">
              <a:avLst/>
            </a:prstGeom>
            <a:noFill/>
          </p:spPr>
          <p:txBody>
            <a:bodyPr wrap="none" rtlCol="0">
              <a:spAutoFit/>
            </a:bodyPr>
            <a:lstStyle/>
            <a:p>
              <a:r>
                <a:rPr lang="en-US" sz="1400" dirty="0"/>
                <a:t>System Tester</a:t>
              </a:r>
              <a:endParaRPr lang="en-IN" sz="1400" dirty="0"/>
            </a:p>
          </p:txBody>
        </p:sp>
      </p:grpSp>
      <p:grpSp>
        <p:nvGrpSpPr>
          <p:cNvPr id="5" name="Group 4">
            <a:extLst>
              <a:ext uri="{FF2B5EF4-FFF2-40B4-BE49-F238E27FC236}">
                <a16:creationId xmlns:a16="http://schemas.microsoft.com/office/drawing/2014/main" id="{2B613211-E105-405F-BF21-5C201042F4C3}"/>
              </a:ext>
            </a:extLst>
          </p:cNvPr>
          <p:cNvGrpSpPr/>
          <p:nvPr/>
        </p:nvGrpSpPr>
        <p:grpSpPr>
          <a:xfrm>
            <a:off x="7684929" y="1655178"/>
            <a:ext cx="2067626" cy="1490441"/>
            <a:chOff x="7217011" y="2517849"/>
            <a:chExt cx="2067626" cy="1490441"/>
          </a:xfrm>
        </p:grpSpPr>
        <p:pic>
          <p:nvPicPr>
            <p:cNvPr id="30" name="Picture 29">
              <a:extLst>
                <a:ext uri="{FF2B5EF4-FFF2-40B4-BE49-F238E27FC236}">
                  <a16:creationId xmlns:a16="http://schemas.microsoft.com/office/drawing/2014/main" id="{A8FB1C29-93AA-4619-B703-136E69B5DE18}"/>
                </a:ext>
              </a:extLst>
            </p:cNvPr>
            <p:cNvPicPr>
              <a:picLocks noChangeAspect="1"/>
            </p:cNvPicPr>
            <p:nvPr>
              <p:custDataLst>
                <p:tags r:id="rId1"/>
              </p:custDataLst>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217011" y="2517849"/>
              <a:ext cx="2014020" cy="1208412"/>
            </a:xfrm>
            <a:prstGeom prst="rect">
              <a:avLst/>
            </a:prstGeom>
            <a:effectLst>
              <a:softEdge rad="101600"/>
            </a:effectLst>
          </p:spPr>
        </p:pic>
        <p:sp>
          <p:nvSpPr>
            <p:cNvPr id="33" name="TextBox 32">
              <a:extLst>
                <a:ext uri="{FF2B5EF4-FFF2-40B4-BE49-F238E27FC236}">
                  <a16:creationId xmlns:a16="http://schemas.microsoft.com/office/drawing/2014/main" id="{D623B076-6655-4E1C-89BB-2EC8876D4480}"/>
                </a:ext>
              </a:extLst>
            </p:cNvPr>
            <p:cNvSpPr txBox="1"/>
            <p:nvPr/>
          </p:nvSpPr>
          <p:spPr>
            <a:xfrm>
              <a:off x="7269021" y="3700513"/>
              <a:ext cx="2015616" cy="307777"/>
            </a:xfrm>
            <a:prstGeom prst="rect">
              <a:avLst/>
            </a:prstGeom>
            <a:noFill/>
          </p:spPr>
          <p:txBody>
            <a:bodyPr wrap="none" rtlCol="0">
              <a:spAutoFit/>
            </a:bodyPr>
            <a:lstStyle/>
            <a:p>
              <a:r>
                <a:rPr lang="en-US" sz="1400" dirty="0"/>
                <a:t>Production Line Engineer</a:t>
              </a:r>
              <a:endParaRPr lang="en-IN" sz="1400" dirty="0"/>
            </a:p>
          </p:txBody>
        </p:sp>
      </p:grpSp>
      <p:grpSp>
        <p:nvGrpSpPr>
          <p:cNvPr id="69" name="Group 68">
            <a:extLst>
              <a:ext uri="{FF2B5EF4-FFF2-40B4-BE49-F238E27FC236}">
                <a16:creationId xmlns:a16="http://schemas.microsoft.com/office/drawing/2014/main" id="{2358DE99-2C41-4C44-AB50-9770F2FF29E3}"/>
              </a:ext>
            </a:extLst>
          </p:cNvPr>
          <p:cNvGrpSpPr/>
          <p:nvPr/>
        </p:nvGrpSpPr>
        <p:grpSpPr>
          <a:xfrm>
            <a:off x="4507117" y="3008687"/>
            <a:ext cx="2059197" cy="1866936"/>
            <a:chOff x="4924586" y="4101849"/>
            <a:chExt cx="1688283" cy="1688283"/>
          </a:xfrm>
        </p:grpSpPr>
        <p:pic>
          <p:nvPicPr>
            <p:cNvPr id="4" name="Graphic 3" descr="Processor outline">
              <a:extLst>
                <a:ext uri="{FF2B5EF4-FFF2-40B4-BE49-F238E27FC236}">
                  <a16:creationId xmlns:a16="http://schemas.microsoft.com/office/drawing/2014/main" id="{36708F4D-4B97-4270-81B4-28E50AC57AE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924586" y="4101849"/>
              <a:ext cx="1688283" cy="1688283"/>
            </a:xfrm>
            <a:prstGeom prst="rect">
              <a:avLst/>
            </a:prstGeom>
          </p:spPr>
        </p:pic>
        <p:sp>
          <p:nvSpPr>
            <p:cNvPr id="6" name="TextBox 5">
              <a:extLst>
                <a:ext uri="{FF2B5EF4-FFF2-40B4-BE49-F238E27FC236}">
                  <a16:creationId xmlns:a16="http://schemas.microsoft.com/office/drawing/2014/main" id="{DA393A9D-D6A3-4353-A61A-E7857E08339B}"/>
                </a:ext>
              </a:extLst>
            </p:cNvPr>
            <p:cNvSpPr txBox="1"/>
            <p:nvPr/>
          </p:nvSpPr>
          <p:spPr>
            <a:xfrm>
              <a:off x="5539958" y="4792101"/>
              <a:ext cx="541238" cy="307777"/>
            </a:xfrm>
            <a:prstGeom prst="rect">
              <a:avLst/>
            </a:prstGeom>
            <a:noFill/>
          </p:spPr>
          <p:txBody>
            <a:bodyPr wrap="none" rtlCol="0">
              <a:spAutoFit/>
            </a:bodyPr>
            <a:lstStyle/>
            <a:p>
              <a:pPr algn="l"/>
              <a:r>
                <a:rPr lang="en-GB" sz="1400" b="1" dirty="0">
                  <a:solidFill>
                    <a:srgbClr val="3DBEF0"/>
                  </a:solidFill>
                  <a:latin typeface="Bosch Sans Light" panose="020B0504020202020204" pitchFamily="34" charset="0"/>
                </a:rPr>
                <a:t>ECU</a:t>
              </a:r>
            </a:p>
          </p:txBody>
        </p:sp>
      </p:grpSp>
      <p:sp>
        <p:nvSpPr>
          <p:cNvPr id="45" name="Arrow: Notched Right 44">
            <a:extLst>
              <a:ext uri="{FF2B5EF4-FFF2-40B4-BE49-F238E27FC236}">
                <a16:creationId xmlns:a16="http://schemas.microsoft.com/office/drawing/2014/main" id="{6CD43F1F-6EB7-0EFC-10B6-7171C0E96198}"/>
              </a:ext>
            </a:extLst>
          </p:cNvPr>
          <p:cNvSpPr/>
          <p:nvPr/>
        </p:nvSpPr>
        <p:spPr>
          <a:xfrm rot="8714031">
            <a:off x="3417104" y="4766635"/>
            <a:ext cx="1467660" cy="280922"/>
          </a:xfrm>
          <a:prstGeom prst="notched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Notched Right 45">
            <a:extLst>
              <a:ext uri="{FF2B5EF4-FFF2-40B4-BE49-F238E27FC236}">
                <a16:creationId xmlns:a16="http://schemas.microsoft.com/office/drawing/2014/main" id="{AA35E64A-F91D-CFA3-027E-0B2A9485E253}"/>
              </a:ext>
            </a:extLst>
          </p:cNvPr>
          <p:cNvSpPr/>
          <p:nvPr/>
        </p:nvSpPr>
        <p:spPr>
          <a:xfrm rot="12609578">
            <a:off x="3437271" y="2718773"/>
            <a:ext cx="1467660" cy="293074"/>
          </a:xfrm>
          <a:prstGeom prst="notched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Notched Right 46">
            <a:extLst>
              <a:ext uri="{FF2B5EF4-FFF2-40B4-BE49-F238E27FC236}">
                <a16:creationId xmlns:a16="http://schemas.microsoft.com/office/drawing/2014/main" id="{FDF0BEF0-F9C5-EE6A-DDF9-581182318AB3}"/>
              </a:ext>
            </a:extLst>
          </p:cNvPr>
          <p:cNvSpPr/>
          <p:nvPr/>
        </p:nvSpPr>
        <p:spPr>
          <a:xfrm rot="19480066">
            <a:off x="6180564" y="2632635"/>
            <a:ext cx="1467660" cy="308419"/>
          </a:xfrm>
          <a:prstGeom prst="notched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Notched Right 47">
            <a:extLst>
              <a:ext uri="{FF2B5EF4-FFF2-40B4-BE49-F238E27FC236}">
                <a16:creationId xmlns:a16="http://schemas.microsoft.com/office/drawing/2014/main" id="{0FBADA9C-14DC-D2F4-D4ED-8C2D7797D8E8}"/>
              </a:ext>
            </a:extLst>
          </p:cNvPr>
          <p:cNvSpPr/>
          <p:nvPr/>
        </p:nvSpPr>
        <p:spPr>
          <a:xfrm rot="1793791">
            <a:off x="6237253" y="4809288"/>
            <a:ext cx="1410367" cy="297242"/>
          </a:xfrm>
          <a:prstGeom prst="notched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1838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randombar(horizontal)">
                                      <p:cBhvr>
                                        <p:cTn id="15" dur="5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randombar(horizontal)">
                                      <p:cBhvr>
                                        <p:cTn id="20" dur="500"/>
                                        <p:tgtEl>
                                          <p:spTgt spid="46"/>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randombar(horizontal)">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randombar(horizontal)">
                                      <p:cBhvr>
                                        <p:cTn id="28" dur="500"/>
                                        <p:tgtEl>
                                          <p:spTgt spid="47"/>
                                        </p:tgtEl>
                                      </p:cBhvr>
                                    </p:animEffect>
                                  </p:childTnLst>
                                </p:cTn>
                              </p:par>
                              <p:par>
                                <p:cTn id="29" presetID="14" presetClass="entr" presetSubtype="1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randombar(horizontal)">
                                      <p:cBhvr>
                                        <p:cTn id="36" dur="500"/>
                                        <p:tgtEl>
                                          <p:spTgt spid="48"/>
                                        </p:tgtEl>
                                      </p:cBhvr>
                                    </p:animEffect>
                                  </p:childTnLst>
                                </p:cTn>
                              </p:par>
                              <p:par>
                                <p:cTn id="37" presetID="14" presetClass="entr" presetSubtype="1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randombar(horizontal)">
                                      <p:cBhvr>
                                        <p:cTn id="3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4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sz="1400" b="1" dirty="0" smtClean="0">
            <a:solidFill>
              <a:srgbClr val="BD0F79"/>
            </a:solidFill>
            <a:latin typeface="Bosch Sans Light" panose="020B0504020202020204" pitchFamily="34" charset="0"/>
          </a:defRPr>
        </a:defPPr>
      </a:lstStyle>
    </a:tx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FF"/>
        </a:solidFill>
        <a:ln w="57150">
          <a:solidFill>
            <a:schemeClr val="accent1"/>
          </a:solidFill>
        </a:ln>
      </a:spPr>
      <a:bodyPr lIns="36000" rIns="36000" rtlCol="0" anchor="ct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kern="1200" cap="none" spc="0" normalizeH="0" baseline="0" noProof="0" dirty="0">
            <a:ln>
              <a:noFill/>
            </a:ln>
            <a:solidFill>
              <a:srgbClr val="000000"/>
            </a:solidFill>
            <a:effectLst/>
            <a:uLnTx/>
            <a:uFillTx/>
            <a:latin typeface="Bosch Office Sans"/>
            <a:ea typeface="+mn-ea"/>
            <a:cs typeface="+mn-cs"/>
          </a:defRPr>
        </a:defPPr>
      </a:lstStyle>
      <a:style>
        <a:lnRef idx="2">
          <a:srgbClr val="A80163">
            <a:shade val="50000"/>
          </a:srgbClr>
        </a:lnRef>
        <a:fillRef idx="1">
          <a:srgbClr val="A80163"/>
        </a:fillRef>
        <a:effectRef idx="0">
          <a:srgbClr val="A80163"/>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5197315-9334-4ffd-9a81-6e65d58c37c6" xsi:nil="true"/>
    <lcf76f155ced4ddcb4097134ff3c332f xmlns="b88d5e32-65d9-4c51-94e4-dd600d1937dd">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B7B43B4DAAC8E409921F5B1914951CF" ma:contentTypeVersion="15" ma:contentTypeDescription="Create a new document." ma:contentTypeScope="" ma:versionID="8c237b74474783c7f8664bbfe423ad48">
  <xsd:schema xmlns:xsd="http://www.w3.org/2001/XMLSchema" xmlns:xs="http://www.w3.org/2001/XMLSchema" xmlns:p="http://schemas.microsoft.com/office/2006/metadata/properties" xmlns:ns2="b88d5e32-65d9-4c51-94e4-dd600d1937dd" xmlns:ns3="d5197315-9334-4ffd-9a81-6e65d58c37c6" targetNamespace="http://schemas.microsoft.com/office/2006/metadata/properties" ma:root="true" ma:fieldsID="c9d9863cd2c2fedf66b0b82c0cd9844e" ns2:_="" ns3:_="">
    <xsd:import namespace="b88d5e32-65d9-4c51-94e4-dd600d1937dd"/>
    <xsd:import namespace="d5197315-9334-4ffd-9a81-6e65d58c37c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Location" minOccurs="0"/>
                <xsd:element ref="ns2:MediaLengthInSecond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8d5e32-65d9-4c51-94e4-dd600d1937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e50c28b-242c-4b51-be91-908d422433a4"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Location" ma:index="20" nillable="true" ma:displayName="Location" ma:indexed="true"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197315-9334-4ffd-9a81-6e65d58c37c6"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11311d4-5147-48a5-9d4c-85bd03b03e20}" ma:internalName="TaxCatchAll" ma:showField="CatchAllData" ma:web="d5197315-9334-4ffd-9a81-6e65d58c37c6">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E8640B-0E44-4E39-906A-19678F79BFEC}">
  <ds:schemaRefs>
    <ds:schemaRef ds:uri="d5197315-9334-4ffd-9a81-6e65d58c37c6"/>
    <ds:schemaRef ds:uri="b88d5e32-65d9-4c51-94e4-dd600d1937dd"/>
    <ds:schemaRef ds:uri="http://purl.org/dc/dcmitype/"/>
    <ds:schemaRef ds:uri="http://schemas.openxmlformats.org/package/2006/metadata/core-properties"/>
    <ds:schemaRef ds:uri="http://schemas.microsoft.com/office/2006/metadata/properties"/>
    <ds:schemaRef ds:uri="http://purl.org/dc/terms/"/>
    <ds:schemaRef ds:uri="http://schemas.microsoft.com/office/2006/documentManagement/types"/>
    <ds:schemaRef ds:uri="http://schemas.microsoft.com/office/infopath/2007/PartnerControls"/>
    <ds:schemaRef ds:uri="http://www.w3.org/XML/1998/namespace"/>
    <ds:schemaRef ds:uri="http://purl.org/dc/elements/1.1/"/>
  </ds:schemaRefs>
</ds:datastoreItem>
</file>

<file path=customXml/itemProps2.xml><?xml version="1.0" encoding="utf-8"?>
<ds:datastoreItem xmlns:ds="http://schemas.openxmlformats.org/officeDocument/2006/customXml" ds:itemID="{3C080A40-B987-4568-AA73-3EC2D619E2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8d5e32-65d9-4c51-94e4-dd600d1937dd"/>
    <ds:schemaRef ds:uri="d5197315-9334-4ffd-9a81-6e65d58c37c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FD98D6-10B4-4A21-8C00-4ECD53DC95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1703</TotalTime>
  <Words>2646</Words>
  <Application>Microsoft Office PowerPoint</Application>
  <PresentationFormat>Custom</PresentationFormat>
  <Paragraphs>450</Paragraphs>
  <Slides>27</Slides>
  <Notes>8</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27</vt:i4>
      </vt:variant>
    </vt:vector>
  </HeadingPairs>
  <TitlesOfParts>
    <vt:vector size="39" baseType="lpstr">
      <vt:lpstr>Bosch Sans Global</vt:lpstr>
      <vt:lpstr>Arial</vt:lpstr>
      <vt:lpstr>Bosch Office Sans</vt:lpstr>
      <vt:lpstr>Bosch Sans Bold</vt:lpstr>
      <vt:lpstr>Bosch Sans Light</vt:lpstr>
      <vt:lpstr>Bosch Sans Medium</vt:lpstr>
      <vt:lpstr>Calibri</vt:lpstr>
      <vt:lpstr>Calibri Light</vt:lpstr>
      <vt:lpstr>Office Theme</vt:lpstr>
      <vt:lpstr>Custom Design</vt:lpstr>
      <vt:lpstr>1_Custom Design</vt:lpstr>
      <vt:lpstr>1_Office Theme</vt:lpstr>
      <vt:lpstr>BGSW- SJCE Academy Connect   Automotive Diagnostics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Print</dc:title>
  <dc:creator>Samarpita Chakraborty</dc:creator>
  <cp:lastModifiedBy>Sathyamoorthy Ilangovan (MS/EPH4-XC)</cp:lastModifiedBy>
  <cp:revision>266</cp:revision>
  <dcterms:created xsi:type="dcterms:W3CDTF">2021-12-13T13:11:50Z</dcterms:created>
  <dcterms:modified xsi:type="dcterms:W3CDTF">2023-04-28T17:54:46Z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2021-12-13T00:00:00Z</vt:filetime>
  </property>
  <property fmtid="{D5CDD505-2E9C-101B-9397-08002B2CF9AE}" pid="3" name="Creator">
    <vt:lpwstr>Adobe Illustrator 25.4 (Macintosh)</vt:lpwstr>
  </property>
  <property fmtid="{D5CDD505-2E9C-101B-9397-08002B2CF9AE}" pid="4" name="LastSaved">
    <vt:filetime>2021-12-13T00:00:00Z</vt:filetime>
  </property>
  <property fmtid="{D5CDD505-2E9C-101B-9397-08002B2CF9AE}" pid="5" name="ContentTypeId">
    <vt:lpwstr>0x0101004B7B43B4DAAC8E409921F5B1914951CF</vt:lpwstr>
  </property>
  <property fmtid="{D5CDD505-2E9C-101B-9397-08002B2CF9AE}" pid="6" name="MediaServiceImageTags">
    <vt:lpwstr/>
  </property>
</Properties>
</file>