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8"/>
  </p:normalViewPr>
  <p:slideViewPr>
    <p:cSldViewPr>
      <p:cViewPr>
        <p:scale>
          <a:sx n="125" d="100"/>
          <a:sy n="125" d="100"/>
        </p:scale>
        <p:origin x="40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the meal-dash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 SemiConden" pitchFamily="34" charset="0"/>
              </a:rPr>
              <a:t>A PROJECT PRESENTATION ON:</a:t>
            </a:r>
          </a:p>
        </p:txBody>
      </p:sp>
    </p:spTree>
    <p:extLst>
      <p:ext uri="{BB962C8B-B14F-4D97-AF65-F5344CB8AC3E}">
        <p14:creationId xmlns:p14="http://schemas.microsoft.com/office/powerpoint/2010/main" val="8647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/>
          <a:lstStyle/>
          <a:p>
            <a:r>
              <a:rPr lang="en-US" dirty="0"/>
              <a:t>                   Sign up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4999"/>
          </a:xfrm>
        </p:spPr>
      </p:pic>
      <p:sp>
        <p:nvSpPr>
          <p:cNvPr id="5" name="Left Arrow 4"/>
          <p:cNvSpPr/>
          <p:nvPr/>
        </p:nvSpPr>
        <p:spPr>
          <a:xfrm rot="5400000">
            <a:off x="3124200" y="5334000"/>
            <a:ext cx="990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592456">
            <a:off x="4326217" y="5475729"/>
            <a:ext cx="1295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152400" y="2209800"/>
            <a:ext cx="2209800" cy="533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THE DETAILS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1828800"/>
            <a:ext cx="19050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ALREADY A USER</a:t>
            </a:r>
          </a:p>
        </p:txBody>
      </p:sp>
      <p:sp>
        <p:nvSpPr>
          <p:cNvPr id="3" name="Oval 2"/>
          <p:cNvSpPr/>
          <p:nvPr/>
        </p:nvSpPr>
        <p:spPr>
          <a:xfrm>
            <a:off x="685800" y="1676400"/>
            <a:ext cx="3505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fields are mandatory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2" t="36191" r="31607" b="34866"/>
          <a:stretch/>
        </p:blipFill>
        <p:spPr>
          <a:xfrm>
            <a:off x="4495800" y="1988198"/>
            <a:ext cx="3799900" cy="151000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90600" y="1988198"/>
            <a:ext cx="3505200" cy="2736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already a user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5" t="28355" r="30055" b="32931"/>
          <a:stretch/>
        </p:blipFill>
        <p:spPr>
          <a:xfrm>
            <a:off x="4800600" y="2504492"/>
            <a:ext cx="3400624" cy="170361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838200" y="3003680"/>
            <a:ext cx="30480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should be minimum of 6 characters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28990" r="24184" b="15368"/>
          <a:stretch/>
        </p:blipFill>
        <p:spPr>
          <a:xfrm>
            <a:off x="4191000" y="3189125"/>
            <a:ext cx="4494245" cy="2448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04FCEE-6847-AEBD-E0D8-00D173A6B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73" y="1143000"/>
            <a:ext cx="3163253" cy="571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1316B9-EFDB-1FCC-581F-7E12E765C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13" y="1143000"/>
            <a:ext cx="3163253" cy="5784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1F76F3-8AC8-B317-1CBE-B37E50F81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153" y="1143000"/>
            <a:ext cx="316325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" grpId="0" animBg="1"/>
      <p:bldP spid="3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 dirty="0"/>
              <a:t>                        Login page</a:t>
            </a:r>
          </a:p>
        </p:txBody>
      </p:sp>
      <p:sp>
        <p:nvSpPr>
          <p:cNvPr id="5" name="Left Arrow 4"/>
          <p:cNvSpPr/>
          <p:nvPr/>
        </p:nvSpPr>
        <p:spPr>
          <a:xfrm rot="2927294">
            <a:off x="3784994" y="5089885"/>
            <a:ext cx="838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FD7DB6-8F00-A28D-5260-43A5438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13" y="1117600"/>
            <a:ext cx="316325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/>
              <a:t>                       SEARCH RESTAURANTS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33CB6-2083-E95B-A4EC-B61176FA6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73" y="1219200"/>
            <a:ext cx="316325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Add ANY FOOD OF ANY RESTAURANT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FA2A56-2C09-9D69-6F8A-DFED333A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73" y="1066800"/>
            <a:ext cx="316325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Amount and PRICE OF SELECTED FOOD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D939FE-F9E5-B85F-DDD3-48C2A6AA1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73" y="1066800"/>
            <a:ext cx="316325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4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/>
          <a:lstStyle/>
          <a:p>
            <a:r>
              <a:rPr lang="en-US" dirty="0"/>
              <a:t>                          ALL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E6109-8AB5-FB60-E044-7EDC8080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73" y="1066800"/>
            <a:ext cx="363902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4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algn="ctr"/>
            <a:r>
              <a:rPr lang="en-US" dirty="0"/>
              <a:t>USER PROFILE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5D3F3-0C1A-6563-70C2-F0960EAF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73" y="1066800"/>
            <a:ext cx="316325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welcome suggestions for the project!!!</a:t>
            </a:r>
          </a:p>
          <a:p>
            <a:r>
              <a:rPr lang="en-US" dirty="0"/>
              <a:t>Add google signing.</a:t>
            </a:r>
          </a:p>
          <a:p>
            <a:r>
              <a:rPr lang="en-US" dirty="0"/>
              <a:t>Associate payment gateway links.</a:t>
            </a:r>
          </a:p>
          <a:p>
            <a:r>
              <a:rPr lang="en-US" dirty="0"/>
              <a:t>History sections.</a:t>
            </a:r>
          </a:p>
          <a:p>
            <a:r>
              <a:rPr lang="en-US" dirty="0"/>
              <a:t>Forgot password option will be added ,etc.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6858000" cy="2743200"/>
          </a:xfrm>
        </p:spPr>
        <p:txBody>
          <a:bodyPr>
            <a:normAutofit/>
          </a:bodyPr>
          <a:lstStyle/>
          <a:p>
            <a:r>
              <a:rPr lang="en-US" sz="6000" dirty="0" err="1"/>
              <a:t>Thankyou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336925" cy="3336925"/>
          </a:xfrm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LETS GO THE LIVE DEMONSTRATION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622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submitted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Aditya Vishwakarma- 201500042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B.Tech</a:t>
            </a:r>
            <a:r>
              <a:rPr lang="en-US" dirty="0"/>
              <a:t> CSE </a:t>
            </a:r>
            <a:r>
              <a:rPr lang="en-US" dirty="0" err="1"/>
              <a:t>IIIrd</a:t>
            </a:r>
            <a:r>
              <a:rPr lang="en-US" dirty="0"/>
              <a:t> year Student</a:t>
            </a:r>
          </a:p>
          <a:p>
            <a:pPr marL="0" indent="0">
              <a:buNone/>
            </a:pPr>
            <a:r>
              <a:rPr lang="en-US" dirty="0"/>
              <a:t>GLA UNIVERSITY</a:t>
            </a:r>
          </a:p>
        </p:txBody>
      </p:sp>
    </p:spTree>
    <p:extLst>
      <p:ext uri="{BB962C8B-B14F-4D97-AF65-F5344CB8AC3E}">
        <p14:creationId xmlns:p14="http://schemas.microsoft.com/office/powerpoint/2010/main" val="6921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successful work is always raised by many hands:</a:t>
            </a:r>
          </a:p>
          <a:p>
            <a:pPr marL="0" indent="0">
              <a:buNone/>
            </a:pPr>
            <a:r>
              <a:rPr lang="en-US" dirty="0"/>
              <a:t>We are thankful to the :</a:t>
            </a:r>
          </a:p>
          <a:p>
            <a:pPr algn="ctr"/>
            <a:r>
              <a:rPr lang="en-US" sz="2800" dirty="0"/>
              <a:t>CSE Department </a:t>
            </a:r>
          </a:p>
          <a:p>
            <a:pPr algn="ctr"/>
            <a:r>
              <a:rPr lang="en-US" sz="2800" dirty="0"/>
              <a:t>Mr. Bhanu Kapoor</a:t>
            </a:r>
          </a:p>
          <a:p>
            <a:pPr algn="ctr"/>
            <a:r>
              <a:rPr lang="en-US" sz="2800" dirty="0"/>
              <a:t>All faculties and our Friends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1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5" y="0"/>
            <a:ext cx="9133114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WHY THIS IDEA?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55" y="1295400"/>
            <a:ext cx="495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FOR FUTURE SCOPE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 TARGET MAXIMUM AUDIENCE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REGARDLESS OF ANY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062" y="3625453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 SOLVE A DAY-TO DAY LIFE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23" y="4724399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VISION TO TARGET  IT AS A MAJOR PROJECT TOO</a:t>
            </a:r>
          </a:p>
        </p:txBody>
      </p:sp>
    </p:spTree>
    <p:extLst>
      <p:ext uri="{BB962C8B-B14F-4D97-AF65-F5344CB8AC3E}">
        <p14:creationId xmlns:p14="http://schemas.microsoft.com/office/powerpoint/2010/main" val="36328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AFTER A LONG DISCUSSION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/>
              <a:t>IT’S A EUREKA!!!!!!!!!</a:t>
            </a:r>
          </a:p>
          <a:p>
            <a:pPr marL="0" indent="0">
              <a:buNone/>
            </a:pPr>
            <a:r>
              <a:rPr lang="en-US" sz="5400" dirty="0">
                <a:latin typeface="Arial Black" pitchFamily="34" charset="0"/>
              </a:rPr>
              <a:t>LETS “ORDER THE FOOD FROM OUR COMFORT”</a:t>
            </a:r>
          </a:p>
        </p:txBody>
      </p:sp>
    </p:spTree>
    <p:extLst>
      <p:ext uri="{BB962C8B-B14F-4D97-AF65-F5344CB8AC3E}">
        <p14:creationId xmlns:p14="http://schemas.microsoft.com/office/powerpoint/2010/main" val="3730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BASIC IDEA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CREATING ACCOUNT</a:t>
            </a:r>
          </a:p>
          <a:p>
            <a:r>
              <a:rPr lang="en-US" sz="5400" dirty="0"/>
              <a:t>SIGN IN</a:t>
            </a:r>
          </a:p>
          <a:p>
            <a:r>
              <a:rPr lang="en-US" sz="5400" dirty="0"/>
              <a:t>CHECKING RESTAURANTS </a:t>
            </a:r>
          </a:p>
          <a:p>
            <a:r>
              <a:rPr lang="en-US" sz="5400" dirty="0"/>
              <a:t>SELECT CATEGORY</a:t>
            </a:r>
          </a:p>
          <a:p>
            <a:r>
              <a:rPr lang="en-US" sz="5400" dirty="0"/>
              <a:t>ORDER FOOD</a:t>
            </a:r>
          </a:p>
        </p:txBody>
      </p:sp>
    </p:spTree>
    <p:extLst>
      <p:ext uri="{BB962C8B-B14F-4D97-AF65-F5344CB8AC3E}">
        <p14:creationId xmlns:p14="http://schemas.microsoft.com/office/powerpoint/2010/main" val="26924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6352">
            <a:off x="262705" y="2973357"/>
            <a:ext cx="8686800" cy="838200"/>
          </a:xfrm>
        </p:spPr>
        <p:txBody>
          <a:bodyPr>
            <a:noAutofit/>
          </a:bodyPr>
          <a:lstStyle/>
          <a:p>
            <a:r>
              <a:rPr lang="en-US" sz="6000" dirty="0"/>
              <a:t>LETS SEE WHAT WE HAVE IN THE PROJECT!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Home SCREEN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9FC810-26BF-359F-6B30-9B330692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00" y="1154557"/>
            <a:ext cx="2895600" cy="5377423"/>
          </a:xfrm>
        </p:spPr>
      </p:pic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B1954BB0-EAAE-6C1B-D729-04338A688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54557"/>
            <a:ext cx="2895600" cy="5377423"/>
          </a:xfrm>
          <a:prstGeom prst="rect">
            <a:avLst/>
          </a:prstGeom>
        </p:spPr>
      </p:pic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F8A083A7-10FE-E6A1-6D32-C598897A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8080" y="1154557"/>
            <a:ext cx="2895600" cy="53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                      Get started…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499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81E3AF-C981-92FE-C12B-7637E1AF69EA}"/>
              </a:ext>
            </a:extLst>
          </p:cNvPr>
          <p:cNvSpPr/>
          <p:nvPr/>
        </p:nvSpPr>
        <p:spPr>
          <a:xfrm>
            <a:off x="2971800" y="4343400"/>
            <a:ext cx="579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effectLst/>
                <a:latin typeface="Helvetica Neue" panose="02000503000000020004" pitchFamily="2" charset="0"/>
              </a:rPr>
              <a:t>YOU CAN REGISTER WITH YOUR FRIENDS IN THE MEAL-DASH TO GET REFERRAL POINT SO THAT ON YOUR NEXT ORDER YOU GET DISCOUNT</a:t>
            </a:r>
          </a:p>
          <a:p>
            <a:pPr algn="ctr"/>
            <a:endParaRPr lang="en-US" sz="10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470</TotalTime>
  <Words>247</Words>
  <Application>Microsoft Macintosh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Black</vt:lpstr>
      <vt:lpstr>Avenir Next</vt:lpstr>
      <vt:lpstr>Bahnschrift SemiBold SemiConden</vt:lpstr>
      <vt:lpstr>Franklin Gothic Book</vt:lpstr>
      <vt:lpstr>Franklin Gothic Medium</vt:lpstr>
      <vt:lpstr>Helvetica Neue</vt:lpstr>
      <vt:lpstr>Wingdings 2</vt:lpstr>
      <vt:lpstr>Trek</vt:lpstr>
      <vt:lpstr>the meal-dash </vt:lpstr>
      <vt:lpstr>Project submitted by:</vt:lpstr>
      <vt:lpstr>Acknowledgement</vt:lpstr>
      <vt:lpstr>WHY THIS IDEA?</vt:lpstr>
      <vt:lpstr>AFTER A LONG DISCUSSION !!!</vt:lpstr>
      <vt:lpstr>BASIC IDEA OF THE PROJECT</vt:lpstr>
      <vt:lpstr>LETS SEE WHAT WE HAVE IN THE PROJECT!</vt:lpstr>
      <vt:lpstr>                         Home SCREEN</vt:lpstr>
      <vt:lpstr>                      Get started… </vt:lpstr>
      <vt:lpstr>                   Sign up page</vt:lpstr>
      <vt:lpstr>                        Login page</vt:lpstr>
      <vt:lpstr>                       SEARCH RESTAURANTS </vt:lpstr>
      <vt:lpstr>                Add ANY FOOD OF ANY RESTAURANT</vt:lpstr>
      <vt:lpstr>           Amount and PRICE OF SELECTED FOOD </vt:lpstr>
      <vt:lpstr>                          ALL CATEGORIES</vt:lpstr>
      <vt:lpstr>USER PROFILE</vt:lpstr>
      <vt:lpstr>FUTURE WORK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SPLITTER</dc:title>
  <dc:creator>Lenovo</dc:creator>
  <cp:lastModifiedBy>Microsoft Office User</cp:lastModifiedBy>
  <cp:revision>22</cp:revision>
  <dcterms:created xsi:type="dcterms:W3CDTF">2022-11-23T14:25:50Z</dcterms:created>
  <dcterms:modified xsi:type="dcterms:W3CDTF">2023-04-27T02:11:10Z</dcterms:modified>
</cp:coreProperties>
</file>