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15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8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0983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84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5921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385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76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071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7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43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60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66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300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16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721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9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821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/>
              <a:t>Continuous Behavior-Based Authentication for Mobile Banking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b="0">
                <a:solidFill>
                  <a:srgbClr val="FFFFFF"/>
                </a:solidFill>
              </a:defRPr>
            </a:pPr>
            <a:r>
              <a:rPr dirty="0"/>
              <a:t>Enhancing Security Beyond Passwords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Results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sz="2400" dirty="0">
                <a:solidFill>
                  <a:schemeClr val="tx1"/>
                </a:solidFill>
              </a:rPr>
              <a:t>Current Status: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Functional prototype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Synthetic data validation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sz="2400" dirty="0">
                <a:solidFill>
                  <a:schemeClr val="tx1"/>
                </a:solidFill>
              </a:rPr>
              <a:t>Next Steps: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/>
              <a:t>  </a:t>
            </a:r>
            <a:r>
              <a:rPr dirty="0">
                <a:solidFill>
                  <a:schemeClr val="tx1"/>
                </a:solidFill>
              </a:rPr>
              <a:t>Integrate real sensor data from mobile devices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Expand ML model complexity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Usability testing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How to 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smtClean="0">
                <a:solidFill>
                  <a:schemeClr val="tx1"/>
                </a:solidFill>
              </a:rPr>
              <a:t>1</a:t>
            </a:r>
            <a:r>
              <a:rPr dirty="0">
                <a:solidFill>
                  <a:schemeClr val="tx1"/>
                </a:solidFill>
              </a:rPr>
              <a:t>. Unzip the project folder.</a:t>
            </a:r>
          </a:p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2. Run `</a:t>
            </a:r>
            <a:r>
              <a:rPr dirty="0" err="1">
                <a:solidFill>
                  <a:schemeClr val="tx1"/>
                </a:solidFill>
              </a:rPr>
              <a:t>npm</a:t>
            </a:r>
            <a:r>
              <a:rPr dirty="0">
                <a:solidFill>
                  <a:schemeClr val="tx1"/>
                </a:solidFill>
              </a:rPr>
              <a:t> install`</a:t>
            </a:r>
          </a:p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3. Copy `.</a:t>
            </a:r>
            <a:r>
              <a:rPr dirty="0" err="1">
                <a:solidFill>
                  <a:schemeClr val="tx1"/>
                </a:solidFill>
              </a:rPr>
              <a:t>env.example</a:t>
            </a:r>
            <a:r>
              <a:rPr dirty="0">
                <a:solidFill>
                  <a:schemeClr val="tx1"/>
                </a:solidFill>
              </a:rPr>
              <a:t>` to `.env` and set your credentials.</a:t>
            </a:r>
          </a:p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4. Run `</a:t>
            </a:r>
            <a:r>
              <a:rPr dirty="0" err="1">
                <a:solidFill>
                  <a:schemeClr val="tx1"/>
                </a:solidFill>
              </a:rPr>
              <a:t>npm</a:t>
            </a:r>
            <a:r>
              <a:rPr dirty="0">
                <a:solidFill>
                  <a:schemeClr val="tx1"/>
                </a:solidFill>
              </a:rPr>
              <a:t> run dev`</a:t>
            </a:r>
          </a:p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5. Open `http://localhost:3000`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224931"/>
          </a:xfrm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" y="1366684"/>
            <a:ext cx="8386918" cy="5102942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sz="2400" dirty="0">
                <a:solidFill>
                  <a:schemeClr val="tx1"/>
                </a:solidFill>
              </a:rPr>
              <a:t>The Challenge: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Traditional authentication (passwords, PINs, biometrics) is not enough.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Post-login threats: session hijacking, account takeover, fraud.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Cybercriminals exploit compromised credentials and weak session security.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Solution: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Implement continuous behavior-based authentication (BBA).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What is Behavior-Based Authentication (BBA)?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sz="2400" dirty="0">
                <a:solidFill>
                  <a:schemeClr val="tx1"/>
                </a:solidFill>
              </a:rPr>
              <a:t>BBA continuously verifies user identity based on behavioral traits: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Typing rhythm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Swipe patterns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Tap pressure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Navigation flow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Device handling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Geolocation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Core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1"/>
            <a:ext cx="6347714" cy="3935828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Learn and adapt to user behavior using ML algorithms.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Detect anomalies in real time.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Trigger adaptive responses: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Session re-verification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Limited access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 Session termination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Ensure privacy, usability, and energy-efficiency.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548639"/>
            <a:ext cx="6200230" cy="1145785"/>
          </a:xfrm>
        </p:spPr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94426"/>
            <a:ext cx="7993627" cy="4346938"/>
          </a:xfrm>
        </p:spPr>
        <p:txBody>
          <a:bodyPr/>
          <a:lstStyle/>
          <a:p>
            <a:endParaRPr dirty="0"/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Backend: Node.js + Express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Auth: Passport.js + OpenID Connect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Database: PostgreSQL (Neon)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ORM: Drizzle-ORM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ML Logic: (Simulated) Anomaly Detection on Behavioral Data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Session Management: Express-session + connect-</a:t>
            </a:r>
            <a:r>
              <a:rPr dirty="0" err="1">
                <a:solidFill>
                  <a:schemeClr val="tx1"/>
                </a:solidFill>
              </a:rPr>
              <a:t>pg</a:t>
            </a:r>
            <a:r>
              <a:rPr dirty="0">
                <a:solidFill>
                  <a:schemeClr val="tx1"/>
                </a:solidFill>
              </a:rPr>
              <a:t>-simple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</p:spPr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Behavior</a:t>
            </a:r>
            <a:r>
              <a:rPr dirty="0"/>
              <a:t> </a:t>
            </a:r>
            <a:r>
              <a:rPr dirty="0">
                <a:solidFill>
                  <a:schemeClr val="tx1"/>
                </a:solidFill>
              </a:rPr>
              <a:t>Tracking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smtClean="0">
                <a:solidFill>
                  <a:schemeClr val="tx1"/>
                </a:solidFill>
              </a:rPr>
              <a:t>Captures </a:t>
            </a:r>
            <a:r>
              <a:rPr dirty="0">
                <a:solidFill>
                  <a:schemeClr val="tx1"/>
                </a:solidFill>
              </a:rPr>
              <a:t>and stores synthetic behavioral metrics per session.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Tracks</a:t>
            </a:r>
            <a:r>
              <a:rPr sz="2400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/>
              <a:t> </a:t>
            </a:r>
            <a:r>
              <a:rPr dirty="0">
                <a:solidFill>
                  <a:schemeClr val="tx1"/>
                </a:solidFill>
              </a:rPr>
              <a:t>Mouse movement patterns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 Page navigation speed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Form input delay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Anomaly detection using statistical thresholds.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374195" cy="3880773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1. USER LOGS IN NORMALLY.</a:t>
            </a:r>
          </a:p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2. BEHAVIORAL METRICS ARE CONTINUOUSLY RECORDED.</a:t>
            </a:r>
          </a:p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3. ML MODEL FLAGS UNUSUAL BEHAVIOR.</a:t>
            </a:r>
          </a:p>
          <a:p>
            <a:pPr marL="0" indent="0">
              <a:spcBef>
                <a:spcPts val="600"/>
              </a:spcBef>
              <a:buNone/>
              <a:defRPr sz="2000">
                <a:solidFill>
                  <a:srgbClr val="005566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4. USER SESSION IS RE-VERIFIED OR RESTRICTED.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Edge Case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Traveling users: Distinguish anomaly vs. legitimate location change.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Elderly/disabled users: Flexible model with adaptive learning.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Duress detection: Monitor drastic behavioral shift (e.g., shaking, erratic input).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Privacy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Data Minimization: Only essential behavior data stored.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Encryption: Data at rest &amp; in transit is encrypted.</a:t>
            </a:r>
          </a:p>
          <a:p>
            <a:pPr>
              <a:spcBef>
                <a:spcPts val="600"/>
              </a:spcBef>
              <a:defRPr sz="2000">
                <a:solidFill>
                  <a:srgbClr val="005566"/>
                </a:solidFill>
              </a:defRPr>
            </a:pPr>
            <a:r>
              <a:rPr dirty="0">
                <a:solidFill>
                  <a:schemeClr val="tx1"/>
                </a:solidFill>
              </a:rPr>
              <a:t>Compliance: DPDP Act, GDPR guidelines respected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</TotalTime>
  <Words>397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Continuous Behavior-Based Authentication for Mobile Banking Applications</vt:lpstr>
      <vt:lpstr>Problem Statement</vt:lpstr>
      <vt:lpstr>What is Behavior-Based Authentication (BBA)?</vt:lpstr>
      <vt:lpstr>Core Objectives</vt:lpstr>
      <vt:lpstr>Technical Stack</vt:lpstr>
      <vt:lpstr>Behavior Tracking Module</vt:lpstr>
      <vt:lpstr>Demo Flow</vt:lpstr>
      <vt:lpstr>Edge Case Considerations</vt:lpstr>
      <vt:lpstr>Privacy &amp; Compliance</vt:lpstr>
      <vt:lpstr>Results &amp; Future Work</vt:lpstr>
      <vt:lpstr>How to Run the App</vt:lpstr>
      <vt:lpstr>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Behavior-Based Authentication for Mobile Banking Applications</dc:title>
  <dc:creator>LENOVO</dc:creator>
  <dc:description>generated using python-pptx</dc:description>
  <cp:lastModifiedBy>HP</cp:lastModifiedBy>
  <cp:revision>3</cp:revision>
  <dcterms:created xsi:type="dcterms:W3CDTF">2013-01-27T09:14:16Z</dcterms:created>
  <dcterms:modified xsi:type="dcterms:W3CDTF">2025-06-15T09:34:06Z</dcterms:modified>
</cp:coreProperties>
</file>