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 to React Weather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Aditya Jain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Use of the App	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E-shopping Apps like Amazon/</a:t>
            </a:r>
            <a:r>
              <a:rPr lang="en-IN" dirty="0" err="1" smtClean="0"/>
              <a:t>Flipkart</a:t>
            </a:r>
            <a:r>
              <a:rPr lang="en-IN" dirty="0" smtClean="0"/>
              <a:t> and has add to cart functionality.</a:t>
            </a:r>
          </a:p>
          <a:p>
            <a:r>
              <a:rPr lang="en-IN" dirty="0" smtClean="0"/>
              <a:t>Also gives the total quantity and you can change the quantity of product in add to cart page.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Block Diagram for the App</a:t>
            </a:r>
            <a:endParaRPr lang="en-US" b="1" u="sng" dirty="0"/>
          </a:p>
        </p:txBody>
      </p:sp>
      <p:pic>
        <p:nvPicPr>
          <p:cNvPr id="5122" name="Picture 2" descr="C:\Users\adity\Desktop\e-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6827837" cy="5510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pic>
        <p:nvPicPr>
          <p:cNvPr id="6146" name="Picture 2" descr="C:\Users\adity\Pictures\Screenshots\Screenshot (2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827933" cy="4965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pic>
        <p:nvPicPr>
          <p:cNvPr id="7170" name="Picture 2" descr="C:\Users\adity\Pictures\Screenshots\Screenshot (2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428737"/>
            <a:ext cx="8890062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Thank You</a:t>
            </a:r>
            <a:endParaRPr lang="en-US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Use of the App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Used to show weather of different cities with</a:t>
            </a:r>
          </a:p>
          <a:p>
            <a:pPr>
              <a:buNone/>
            </a:pPr>
            <a:r>
              <a:rPr lang="en-IN" dirty="0" smtClean="0"/>
              <a:t>the help of search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Also shows the weather type.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Block Diagram for App</a:t>
            </a:r>
            <a:endParaRPr lang="en-US" b="1" u="sng" dirty="0"/>
          </a:p>
        </p:txBody>
      </p:sp>
      <p:pic>
        <p:nvPicPr>
          <p:cNvPr id="1026" name="Picture 2" descr="C:\Users\adity\Desktop\reactweatherb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1"/>
            <a:ext cx="8215370" cy="4597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adity\Pictures\Screenshots\Screenshot (2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1145"/>
            <a:ext cx="9001156" cy="506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 to React </a:t>
            </a:r>
            <a:r>
              <a:rPr lang="en-IN" dirty="0" smtClean="0"/>
              <a:t>Expense</a:t>
            </a:r>
            <a:r>
              <a:rPr lang="en-IN" dirty="0" smtClean="0"/>
              <a:t> </a:t>
            </a:r>
            <a:r>
              <a:rPr lang="en-IN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Aditya Jain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Use of the App</a:t>
            </a: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was used to calculate the overall expenses of the App with the help of income and expenses difference. The value can be positive or Negative.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 for the App</a:t>
            </a:r>
            <a:endParaRPr lang="en-US" dirty="0"/>
          </a:p>
        </p:txBody>
      </p:sp>
      <p:pic>
        <p:nvPicPr>
          <p:cNvPr id="3074" name="Picture 2" descr="C:\Users\adity\Desktop\expenseb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59"/>
            <a:ext cx="7358114" cy="5479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pic>
        <p:nvPicPr>
          <p:cNvPr id="4098" name="Picture 2" descr="C:\Users\adity\Pictures\Screenshots\Screenshot (2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55058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Welcome to React </a:t>
            </a:r>
            <a:r>
              <a:rPr lang="en-IN" b="1" u="sng" dirty="0" smtClean="0"/>
              <a:t>E-Book</a:t>
            </a:r>
            <a:r>
              <a:rPr lang="en-IN" b="1" u="sng" dirty="0" smtClean="0"/>
              <a:t> </a:t>
            </a:r>
            <a:r>
              <a:rPr lang="en-IN" b="1" u="sng" dirty="0" smtClean="0"/>
              <a:t>App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Aditya Jain	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135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React Weather App</vt:lpstr>
      <vt:lpstr>Use of the App</vt:lpstr>
      <vt:lpstr>Block Diagram for App</vt:lpstr>
      <vt:lpstr>Output</vt:lpstr>
      <vt:lpstr>Welcome to React Expense App</vt:lpstr>
      <vt:lpstr>Use of the App </vt:lpstr>
      <vt:lpstr>Block Diagram for the App</vt:lpstr>
      <vt:lpstr>Output</vt:lpstr>
      <vt:lpstr>Welcome to React E-Book App</vt:lpstr>
      <vt:lpstr>Use of the App </vt:lpstr>
      <vt:lpstr>Block Diagram for the App</vt:lpstr>
      <vt:lpstr>Output</vt:lpstr>
      <vt:lpstr>Output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React Weather App</dc:title>
  <dc:creator>Aditya Jain</dc:creator>
  <cp:lastModifiedBy>Aditya Jain</cp:lastModifiedBy>
  <cp:revision>25</cp:revision>
  <dcterms:created xsi:type="dcterms:W3CDTF">2022-05-16T04:38:12Z</dcterms:created>
  <dcterms:modified xsi:type="dcterms:W3CDTF">2022-05-16T05:26:57Z</dcterms:modified>
</cp:coreProperties>
</file>