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5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64" r:id="rId2"/>
    <p:sldMasterId id="2147483803" r:id="rId3"/>
    <p:sldMasterId id="2147483806" r:id="rId4"/>
    <p:sldMasterId id="2147483863" r:id="rId5"/>
    <p:sldMasterId id="2147483884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5" r:id="rId13"/>
    <p:sldId id="262" r:id="rId14"/>
    <p:sldId id="266" r:id="rId15"/>
    <p:sldId id="267" r:id="rId16"/>
    <p:sldId id="268" r:id="rId17"/>
    <p:sldId id="263" r:id="rId18"/>
    <p:sldId id="26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DC0-DCB9-F940-0E00-9DD12EEA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5D9F1-011E-A92D-24BB-6C497937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8B3D-1A27-39BC-EBBD-24DFE561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A701-CD13-9058-5DAA-280C0817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B47A-1155-7FE9-6A30-99CCFFD6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05A-9A05-D549-D724-DD6B34E7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5CBB-386A-5F2A-2F41-CDF843442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56E-C37F-1A86-08B9-948BF784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1BA3-2897-946C-97F9-019E1378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4DC3-F323-D41F-FE5A-E7C20A6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077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 preserve="1">
  <p:cSld name="Title only 24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948" name="Google Shape;948;p5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6939659" y="1791222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0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950" name="Google Shape;950;p5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8349735" y="2438183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50"/>
          <p:cNvSpPr/>
          <p:nvPr/>
        </p:nvSpPr>
        <p:spPr>
          <a:xfrm rot="7199463" flipH="1">
            <a:off x="-1474771" y="5078524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52" name="Google Shape;952;p50"/>
          <p:cNvSpPr/>
          <p:nvPr/>
        </p:nvSpPr>
        <p:spPr>
          <a:xfrm flipH="1">
            <a:off x="576051" y="6542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53" name="Google Shape;953;p50"/>
          <p:cNvGrpSpPr/>
          <p:nvPr/>
        </p:nvGrpSpPr>
        <p:grpSpPr>
          <a:xfrm flipH="1">
            <a:off x="10662518" y="1568584"/>
            <a:ext cx="933100" cy="100000"/>
            <a:chOff x="2453575" y="1076038"/>
            <a:chExt cx="699825" cy="75000"/>
          </a:xfrm>
        </p:grpSpPr>
        <p:sp>
          <p:nvSpPr>
            <p:cNvPr id="954" name="Google Shape;954;p50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58" name="Google Shape;958;p50"/>
          <p:cNvSpPr/>
          <p:nvPr/>
        </p:nvSpPr>
        <p:spPr>
          <a:xfrm flipH="1">
            <a:off x="11286251" y="21258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59" name="Google Shape;959;p50"/>
          <p:cNvGrpSpPr/>
          <p:nvPr/>
        </p:nvGrpSpPr>
        <p:grpSpPr>
          <a:xfrm flipH="1">
            <a:off x="909351" y="5035367"/>
            <a:ext cx="937200" cy="937200"/>
            <a:chOff x="1695700" y="425100"/>
            <a:chExt cx="702900" cy="702900"/>
          </a:xfrm>
        </p:grpSpPr>
        <p:sp>
          <p:nvSpPr>
            <p:cNvPr id="960" name="Google Shape;960;p50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62" name="Google Shape;962;p50"/>
          <p:cNvSpPr/>
          <p:nvPr/>
        </p:nvSpPr>
        <p:spPr>
          <a:xfrm rot="2700000" flipH="1">
            <a:off x="10891216" y="4242225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3012961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5" preserve="1">
  <p:cSld name="Title only 25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5" name="Google Shape;965;p51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966" name="Google Shape;966;p5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0" flipH="1">
            <a:off x="-8235860" y="368921"/>
            <a:ext cx="11747499" cy="68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5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 flipH="1">
            <a:off x="8248136" y="2844584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1"/>
          <p:cNvSpPr/>
          <p:nvPr/>
        </p:nvSpPr>
        <p:spPr>
          <a:xfrm rot="-3600537" flipH="1">
            <a:off x="10421452" y="-104503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69" name="Google Shape;969;p51"/>
          <p:cNvSpPr/>
          <p:nvPr/>
        </p:nvSpPr>
        <p:spPr>
          <a:xfrm flipH="1">
            <a:off x="11236551" y="58840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70" name="Google Shape;970;p51"/>
          <p:cNvGrpSpPr/>
          <p:nvPr/>
        </p:nvGrpSpPr>
        <p:grpSpPr>
          <a:xfrm flipH="1">
            <a:off x="4089485" y="6112451"/>
            <a:ext cx="933100" cy="100000"/>
            <a:chOff x="2453575" y="1076038"/>
            <a:chExt cx="699825" cy="75000"/>
          </a:xfrm>
        </p:grpSpPr>
        <p:sp>
          <p:nvSpPr>
            <p:cNvPr id="971" name="Google Shape;971;p51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75" name="Google Shape;975;p51"/>
          <p:cNvSpPr/>
          <p:nvPr/>
        </p:nvSpPr>
        <p:spPr>
          <a:xfrm flipH="1">
            <a:off x="544551" y="58828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76" name="Google Shape;976;p51"/>
          <p:cNvSpPr/>
          <p:nvPr/>
        </p:nvSpPr>
        <p:spPr>
          <a:xfrm rot="8100000" flipH="1">
            <a:off x="-1554559" y="1761758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77" name="Google Shape;977;p51"/>
          <p:cNvSpPr/>
          <p:nvPr/>
        </p:nvSpPr>
        <p:spPr>
          <a:xfrm flipH="1">
            <a:off x="1149917" y="617733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78" name="Google Shape;978;p51"/>
          <p:cNvSpPr/>
          <p:nvPr/>
        </p:nvSpPr>
        <p:spPr>
          <a:xfrm flipH="1">
            <a:off x="10762317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0176649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6" preserve="1">
  <p:cSld name="Title only 26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1" name="Google Shape;981;p52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982" name="Google Shape;982;p5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861143" flipH="1">
            <a:off x="-6840190" y="-2862814"/>
            <a:ext cx="11747497" cy="681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5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9207472" y="2716250"/>
            <a:ext cx="11747499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2"/>
          <p:cNvSpPr/>
          <p:nvPr/>
        </p:nvSpPr>
        <p:spPr>
          <a:xfrm rot="8999457" flipH="1">
            <a:off x="11053461" y="137838"/>
            <a:ext cx="2840823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85" name="Google Shape;985;p52"/>
          <p:cNvSpPr/>
          <p:nvPr/>
        </p:nvSpPr>
        <p:spPr>
          <a:xfrm flipH="1">
            <a:off x="571351" y="11537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86" name="Google Shape;986;p52"/>
          <p:cNvGrpSpPr/>
          <p:nvPr/>
        </p:nvGrpSpPr>
        <p:grpSpPr>
          <a:xfrm flipH="1">
            <a:off x="1068385" y="719317"/>
            <a:ext cx="933100" cy="100000"/>
            <a:chOff x="2453575" y="1076038"/>
            <a:chExt cx="699825" cy="75000"/>
          </a:xfrm>
        </p:grpSpPr>
        <p:sp>
          <p:nvSpPr>
            <p:cNvPr id="987" name="Google Shape;987;p5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91" name="Google Shape;991;p52"/>
          <p:cNvSpPr/>
          <p:nvPr/>
        </p:nvSpPr>
        <p:spPr>
          <a:xfrm rot="2700000" flipH="1">
            <a:off x="-1756616" y="-253909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92" name="Google Shape;992;p52"/>
          <p:cNvSpPr/>
          <p:nvPr/>
        </p:nvSpPr>
        <p:spPr>
          <a:xfrm flipH="1">
            <a:off x="11342551" y="1137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6775343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7" preserve="1">
  <p:cSld name="Title only 27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5" name="Google Shape;995;p53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96" name="Google Shape;996;p53"/>
          <p:cNvGrpSpPr/>
          <p:nvPr/>
        </p:nvGrpSpPr>
        <p:grpSpPr>
          <a:xfrm flipH="1">
            <a:off x="10729151" y="5314100"/>
            <a:ext cx="937200" cy="937200"/>
            <a:chOff x="1695700" y="425100"/>
            <a:chExt cx="702900" cy="702900"/>
          </a:xfrm>
        </p:grpSpPr>
        <p:sp>
          <p:nvSpPr>
            <p:cNvPr id="997" name="Google Shape;997;p5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999" name="Google Shape;999;p5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0800000" flipH="1">
            <a:off x="3090071" y="5851952"/>
            <a:ext cx="11747499" cy="68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5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4" flipH="1">
            <a:off x="-7631590" y="3205979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3"/>
          <p:cNvSpPr/>
          <p:nvPr/>
        </p:nvSpPr>
        <p:spPr>
          <a:xfrm rot="-3600537" flipH="1">
            <a:off x="-1546815" y="4990926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02" name="Google Shape;1002;p53"/>
          <p:cNvSpPr/>
          <p:nvPr/>
        </p:nvSpPr>
        <p:spPr>
          <a:xfrm flipH="1">
            <a:off x="424184" y="5664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03" name="Google Shape;1003;p53"/>
          <p:cNvSpPr/>
          <p:nvPr/>
        </p:nvSpPr>
        <p:spPr>
          <a:xfrm flipH="1">
            <a:off x="641417" y="10873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04" name="Google Shape;1004;p53"/>
          <p:cNvSpPr/>
          <p:nvPr/>
        </p:nvSpPr>
        <p:spPr>
          <a:xfrm rot="-2073503" flipH="1">
            <a:off x="11027354" y="1281336"/>
            <a:ext cx="2840391" cy="3288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05" name="Google Shape;1005;p53"/>
          <p:cNvSpPr/>
          <p:nvPr/>
        </p:nvSpPr>
        <p:spPr>
          <a:xfrm flipH="1">
            <a:off x="11219017" y="51105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6442203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4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1008" name="Google Shape;1008;p5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6300000" flipH="1">
            <a:off x="1701833" y="-380366"/>
            <a:ext cx="14972136" cy="869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5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3600000" flipH="1">
            <a:off x="-9625700" y="-711433"/>
            <a:ext cx="14972136" cy="86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54"/>
          <p:cNvSpPr txBox="1">
            <a:spLocks noGrp="1"/>
          </p:cNvSpPr>
          <p:nvPr>
            <p:ph type="title"/>
          </p:nvPr>
        </p:nvSpPr>
        <p:spPr>
          <a:xfrm>
            <a:off x="3064900" y="858500"/>
            <a:ext cx="6062400" cy="17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1" name="Google Shape;1011;p54"/>
          <p:cNvSpPr txBox="1">
            <a:spLocks noGrp="1"/>
          </p:cNvSpPr>
          <p:nvPr>
            <p:ph type="subTitle" idx="1"/>
          </p:nvPr>
        </p:nvSpPr>
        <p:spPr>
          <a:xfrm>
            <a:off x="3243400" y="2660557"/>
            <a:ext cx="5705200" cy="16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2" name="Google Shape;1012;p54"/>
          <p:cNvSpPr txBox="1"/>
          <p:nvPr/>
        </p:nvSpPr>
        <p:spPr>
          <a:xfrm>
            <a:off x="3243400" y="4474397"/>
            <a:ext cx="5705200" cy="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3" name="Google Shape;1013;p54"/>
          <p:cNvSpPr/>
          <p:nvPr/>
        </p:nvSpPr>
        <p:spPr>
          <a:xfrm rot="10800000" flipH="1">
            <a:off x="10669633" y="23045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14" name="Google Shape;1014;p54"/>
          <p:cNvSpPr/>
          <p:nvPr/>
        </p:nvSpPr>
        <p:spPr>
          <a:xfrm rot="10800000" flipH="1">
            <a:off x="9621433" y="8565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15" name="Google Shape;1015;p54"/>
          <p:cNvSpPr/>
          <p:nvPr/>
        </p:nvSpPr>
        <p:spPr>
          <a:xfrm rot="-3874509" flipH="1">
            <a:off x="-1279702" y="1420573"/>
            <a:ext cx="2840727" cy="32867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16" name="Google Shape;1016;p54"/>
          <p:cNvSpPr/>
          <p:nvPr/>
        </p:nvSpPr>
        <p:spPr>
          <a:xfrm rot="10800000" flipH="1">
            <a:off x="1386867" y="8565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17" name="Google Shape;1017;p54"/>
          <p:cNvSpPr/>
          <p:nvPr/>
        </p:nvSpPr>
        <p:spPr>
          <a:xfrm rot="10800000" flipH="1">
            <a:off x="10941967" y="4581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018" name="Google Shape;1018;p54"/>
          <p:cNvGrpSpPr/>
          <p:nvPr/>
        </p:nvGrpSpPr>
        <p:grpSpPr>
          <a:xfrm rot="10800000" flipH="1">
            <a:off x="829267" y="3715067"/>
            <a:ext cx="937200" cy="937200"/>
            <a:chOff x="1695700" y="425100"/>
            <a:chExt cx="702900" cy="702900"/>
          </a:xfrm>
        </p:grpSpPr>
        <p:sp>
          <p:nvSpPr>
            <p:cNvPr id="1019" name="Google Shape;1019;p5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1021" name="Google Shape;1021;p54"/>
          <p:cNvGrpSpPr/>
          <p:nvPr/>
        </p:nvGrpSpPr>
        <p:grpSpPr>
          <a:xfrm rot="10800000" flipH="1">
            <a:off x="9935633" y="1219533"/>
            <a:ext cx="937200" cy="937200"/>
            <a:chOff x="1695700" y="425100"/>
            <a:chExt cx="702900" cy="702900"/>
          </a:xfrm>
        </p:grpSpPr>
        <p:sp>
          <p:nvSpPr>
            <p:cNvPr id="1022" name="Google Shape;1022;p5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024" name="Google Shape;1024;p54"/>
          <p:cNvSpPr/>
          <p:nvPr/>
        </p:nvSpPr>
        <p:spPr>
          <a:xfrm rot="2425838" flipH="1">
            <a:off x="9888169" y="6859002"/>
            <a:ext cx="2840283" cy="1656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025" name="Google Shape;1025;p54"/>
          <p:cNvGrpSpPr/>
          <p:nvPr/>
        </p:nvGrpSpPr>
        <p:grpSpPr>
          <a:xfrm rot="10800000" flipH="1">
            <a:off x="1048201" y="5834949"/>
            <a:ext cx="933100" cy="100000"/>
            <a:chOff x="2453575" y="1076038"/>
            <a:chExt cx="699825" cy="75000"/>
          </a:xfrm>
        </p:grpSpPr>
        <p:sp>
          <p:nvSpPr>
            <p:cNvPr id="1026" name="Google Shape;1026;p5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6791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55"/>
          <p:cNvGrpSpPr/>
          <p:nvPr/>
        </p:nvGrpSpPr>
        <p:grpSpPr>
          <a:xfrm flipH="1">
            <a:off x="10487651" y="654200"/>
            <a:ext cx="937200" cy="937200"/>
            <a:chOff x="1695700" y="425100"/>
            <a:chExt cx="702900" cy="702900"/>
          </a:xfrm>
        </p:grpSpPr>
        <p:sp>
          <p:nvSpPr>
            <p:cNvPr id="1032" name="Google Shape;1032;p5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1034" name="Google Shape;1034;p5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7016659" y="3416922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55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1036" name="Google Shape;1036;p5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 flipH="1">
            <a:off x="7536937" y="2438187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55"/>
          <p:cNvSpPr/>
          <p:nvPr/>
        </p:nvSpPr>
        <p:spPr>
          <a:xfrm rot="9899594" flipH="1">
            <a:off x="-1733156" y="1657088"/>
            <a:ext cx="2840888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38" name="Google Shape;1038;p55"/>
          <p:cNvSpPr/>
          <p:nvPr/>
        </p:nvSpPr>
        <p:spPr>
          <a:xfrm flipH="1">
            <a:off x="777117" y="54356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039" name="Google Shape;1039;p55"/>
          <p:cNvGrpSpPr/>
          <p:nvPr/>
        </p:nvGrpSpPr>
        <p:grpSpPr>
          <a:xfrm flipH="1">
            <a:off x="674685" y="654184"/>
            <a:ext cx="933100" cy="100000"/>
            <a:chOff x="2453575" y="1076038"/>
            <a:chExt cx="699825" cy="75000"/>
          </a:xfrm>
        </p:grpSpPr>
        <p:sp>
          <p:nvSpPr>
            <p:cNvPr id="1040" name="Google Shape;1040;p5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044" name="Google Shape;1044;p55"/>
          <p:cNvSpPr/>
          <p:nvPr/>
        </p:nvSpPr>
        <p:spPr>
          <a:xfrm flipH="1">
            <a:off x="11330084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45" name="Google Shape;1045;p55"/>
          <p:cNvSpPr/>
          <p:nvPr/>
        </p:nvSpPr>
        <p:spPr>
          <a:xfrm rot="1799882" flipH="1">
            <a:off x="11128290" y="2970232"/>
            <a:ext cx="2840969" cy="3282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46" name="Google Shape;1046;p55"/>
          <p:cNvSpPr/>
          <p:nvPr/>
        </p:nvSpPr>
        <p:spPr>
          <a:xfrm flipH="1">
            <a:off x="10422251" y="754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4073371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5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3600001" flipH="1">
            <a:off x="7232139" y="2438186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6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1050" name="Google Shape;1050;p5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2700000" flipH="1">
            <a:off x="-7423062" y="-1967879"/>
            <a:ext cx="11747499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56"/>
          <p:cNvSpPr/>
          <p:nvPr/>
        </p:nvSpPr>
        <p:spPr>
          <a:xfrm rot="1799463" flipH="1">
            <a:off x="-1733146" y="1657022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52" name="Google Shape;1052;p56"/>
          <p:cNvSpPr/>
          <p:nvPr/>
        </p:nvSpPr>
        <p:spPr>
          <a:xfrm flipH="1">
            <a:off x="951433" y="48681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053" name="Google Shape;1053;p56"/>
          <p:cNvGrpSpPr/>
          <p:nvPr/>
        </p:nvGrpSpPr>
        <p:grpSpPr>
          <a:xfrm flipH="1">
            <a:off x="9845151" y="5984451"/>
            <a:ext cx="933100" cy="100000"/>
            <a:chOff x="2453575" y="1076038"/>
            <a:chExt cx="699825" cy="75000"/>
          </a:xfrm>
        </p:grpSpPr>
        <p:sp>
          <p:nvSpPr>
            <p:cNvPr id="1054" name="Google Shape;1054;p5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058" name="Google Shape;1058;p56"/>
          <p:cNvSpPr/>
          <p:nvPr/>
        </p:nvSpPr>
        <p:spPr>
          <a:xfrm flipH="1">
            <a:off x="602817" y="654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59" name="Google Shape;1059;p56"/>
          <p:cNvSpPr/>
          <p:nvPr/>
        </p:nvSpPr>
        <p:spPr>
          <a:xfrm rot="-1799882" flipH="1">
            <a:off x="11026697" y="3478210"/>
            <a:ext cx="2840969" cy="3284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60" name="Google Shape;1060;p56"/>
          <p:cNvSpPr/>
          <p:nvPr/>
        </p:nvSpPr>
        <p:spPr>
          <a:xfrm flipH="1">
            <a:off x="11235051" y="754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061" name="Google Shape;1061;p56"/>
          <p:cNvGrpSpPr/>
          <p:nvPr/>
        </p:nvGrpSpPr>
        <p:grpSpPr>
          <a:xfrm flipH="1">
            <a:off x="1217517" y="5379533"/>
            <a:ext cx="937200" cy="937200"/>
            <a:chOff x="1695700" y="425100"/>
            <a:chExt cx="702900" cy="702900"/>
          </a:xfrm>
        </p:grpSpPr>
        <p:sp>
          <p:nvSpPr>
            <p:cNvPr id="1062" name="Google Shape;1062;p5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63" name="Google Shape;1063;p5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064" name="Google Shape;1064;p56"/>
          <p:cNvSpPr/>
          <p:nvPr/>
        </p:nvSpPr>
        <p:spPr>
          <a:xfrm flipH="1">
            <a:off x="602833" y="1263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7927051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5483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8007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BF39F-04CA-3C3F-BA58-639BCE1D1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5058-153C-F793-0BF6-D9B7FA72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9573-DB30-9405-3D9C-4AF78C68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B2D-94C9-9433-9B19-740CEAD2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740-6896-FBB1-A3B3-333A340F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943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6336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163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18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863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7518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3166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461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572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3751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6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2338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42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000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7696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687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868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909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9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909200" y="5056148"/>
            <a:ext cx="6373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153" name="Google Shape;153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31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21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27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364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74928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55457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0468970" y="5872960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077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7C8-2AD0-26C1-C8A4-3CEFC099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6886-C7C2-5834-4E3A-12F79ABD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F325-6306-075A-975E-195722B2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BBDA-C93F-1B28-1652-A973354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6C87-471E-705C-0D85-25FA239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3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23" name="Google Shape;523;p10"/>
          <p:cNvSpPr/>
          <p:nvPr/>
        </p:nvSpPr>
        <p:spPr>
          <a:xfrm rot="-5400000">
            <a:off x="6553780" y="40068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524" name="Google Shape;52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9552887" y="4505267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02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8" name="Google Shape;528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29" name="Google Shape;5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2422" y="50543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1"/>
          <p:cNvGrpSpPr/>
          <p:nvPr/>
        </p:nvGrpSpPr>
        <p:grpSpPr>
          <a:xfrm flipH="1">
            <a:off x="11261725" y="4773793"/>
            <a:ext cx="385560" cy="379624"/>
            <a:chOff x="426000" y="3302025"/>
            <a:chExt cx="220875" cy="217475"/>
          </a:xfrm>
        </p:grpSpPr>
        <p:sp>
          <p:nvSpPr>
            <p:cNvPr id="531" name="Google Shape;531;p1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33" name="Google Shape;533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4" name="Google Shape;534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9" name="Google Shape;539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55" name="Google Shape;555;p11"/>
          <p:cNvSpPr/>
          <p:nvPr/>
        </p:nvSpPr>
        <p:spPr>
          <a:xfrm flipH="1">
            <a:off x="674121" y="3724267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534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85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8" name="Google Shape;578;p13"/>
          <p:cNvGrpSpPr/>
          <p:nvPr/>
        </p:nvGrpSpPr>
        <p:grpSpPr>
          <a:xfrm>
            <a:off x="10995976" y="5004400"/>
            <a:ext cx="1386541" cy="9064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104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4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6" name="Google Shape;606;p14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8" name="Google Shape;608;p1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609" name="Google Shape;60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208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15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15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15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1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18" name="Google Shape;618;p15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619" name="Google Shape;619;p1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622" name="Google Shape;622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26" name="Google Shape;626;p15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627" name="Google Shape;627;p1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31" name="Google Shape;631;p15"/>
          <p:cNvGrpSpPr/>
          <p:nvPr/>
        </p:nvGrpSpPr>
        <p:grpSpPr>
          <a:xfrm>
            <a:off x="10382088" y="5795627"/>
            <a:ext cx="2620385" cy="689413"/>
            <a:chOff x="3539975" y="3523525"/>
            <a:chExt cx="745925" cy="196250"/>
          </a:xfrm>
        </p:grpSpPr>
        <p:sp>
          <p:nvSpPr>
            <p:cNvPr id="632" name="Google Shape;632;p1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648" name="Google Shape;648;p1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15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15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899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7" name="Google Shape;657;p16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16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16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2" name="Google Shape;662;p1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240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7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1143389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17"/>
          <p:cNvGrpSpPr/>
          <p:nvPr/>
        </p:nvGrpSpPr>
        <p:grpSpPr>
          <a:xfrm flipH="1">
            <a:off x="8903392" y="5721860"/>
            <a:ext cx="385560" cy="379624"/>
            <a:chOff x="426000" y="3302025"/>
            <a:chExt cx="220875" cy="217475"/>
          </a:xfrm>
        </p:grpSpPr>
        <p:sp>
          <p:nvSpPr>
            <p:cNvPr id="695" name="Google Shape;695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flipH="1">
            <a:off x="-963834" y="5536027"/>
            <a:ext cx="2620385" cy="689413"/>
            <a:chOff x="3539975" y="3523525"/>
            <a:chExt cx="745925" cy="196250"/>
          </a:xfrm>
        </p:grpSpPr>
        <p:sp>
          <p:nvSpPr>
            <p:cNvPr id="698" name="Google Shape;698;p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14" name="Google Shape;714;p17"/>
          <p:cNvSpPr/>
          <p:nvPr/>
        </p:nvSpPr>
        <p:spPr>
          <a:xfrm flipH="1">
            <a:off x="2973949" y="5362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62647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 preserve="1">
  <p:cSld name="Title and three columns 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3" name="Google Shape;723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1304855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18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726" name="Google Shape;726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28" name="Google Shape;728;p18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729" name="Google Shape;729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45" name="Google Shape;745;p18"/>
          <p:cNvSpPr/>
          <p:nvPr/>
        </p:nvSpPr>
        <p:spPr>
          <a:xfrm flipH="1">
            <a:off x="8796449" y="5151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746" name="Google Shape;7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4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 preserve="1">
  <p:cSld name="Title and three columns 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9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56" name="Google Shape;756;p19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1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758" name="Google Shape;758;p1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60" name="Google Shape;760;p19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761" name="Google Shape;761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10724688" y="5548160"/>
            <a:ext cx="2620385" cy="689413"/>
            <a:chOff x="3539975" y="3523525"/>
            <a:chExt cx="745925" cy="196250"/>
          </a:xfrm>
        </p:grpSpPr>
        <p:sp>
          <p:nvSpPr>
            <p:cNvPr id="766" name="Google Shape;766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530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17E-53C2-9A4A-AD87-9769FF7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2EA7-961E-8689-2C58-6CB7CC8BF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52FF-8596-0ED9-BB45-B8B0A6D9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D232-5D83-CF7E-B555-BD477D6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A883-B195-3B43-7405-D2010D3B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2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0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6" name="Google Shape;786;p20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7" name="Google Shape;787;p20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8" name="Google Shape;788;p20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789" name="Google Shape;789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05" name="Google Shape;805;p20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806" name="Google Shape;806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10" name="Google Shape;810;p20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11" name="Google Shape;811;p20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12" name="Google Shape;812;p20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813" name="Google Shape;8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19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2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7" name="Google Shape;817;p2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8" name="Google Shape;818;p2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9" name="Google Shape;819;p2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2" name="Google Shape;822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3" name="Google Shape;823;p2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2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5" name="Google Shape;825;p2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6" name="Google Shape;826;p2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7" name="Google Shape;827;p2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8" name="Google Shape;828;p2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29" name="Google Shape;8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831" name="Google Shape;831;p2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834" name="Google Shape;83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839" name="Google Shape;83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55" name="Google Shape;855;p2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57229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60" name="Google Shape;8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2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862" name="Google Shape;862;p2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10219977" y="5565196"/>
            <a:ext cx="1057675" cy="243865"/>
            <a:chOff x="2685575" y="2835950"/>
            <a:chExt cx="433000" cy="99825"/>
          </a:xfrm>
        </p:grpSpPr>
        <p:sp>
          <p:nvSpPr>
            <p:cNvPr id="866" name="Google Shape;866;p2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871" name="Google Shape;871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87" name="Google Shape;887;p2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7788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2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1" name="Google Shape;891;p2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92" name="Google Shape;892;p2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893" name="Google Shape;893;p2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896" name="Google Shape;896;p2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901" name="Google Shape;901;p2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906" name="Google Shape;906;p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54" name="Google Shape;954;p2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955" name="Google Shape;955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71" name="Google Shape;971;p2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2" name="Google Shape;972;p2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973" name="Google Shape;9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2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975" name="Google Shape;975;p2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8014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2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81" name="Google Shape;981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p2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983" name="Google Shape;983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85" name="Google Shape;985;p2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986" name="Google Shape;986;p2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90" name="Google Shape;990;p2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991" name="Google Shape;991;p2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95" name="Google Shape;995;p2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996" name="Google Shape;996;p2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045" name="Google Shape;104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61" name="Google Shape;1061;p2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6681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2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5" name="Google Shape;1065;p2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66" name="Google Shape;1066;p25"/>
          <p:cNvGrpSpPr/>
          <p:nvPr/>
        </p:nvGrpSpPr>
        <p:grpSpPr>
          <a:xfrm flipH="1">
            <a:off x="2875251" y="757962"/>
            <a:ext cx="1057675" cy="243865"/>
            <a:chOff x="2685575" y="2835950"/>
            <a:chExt cx="433000" cy="99825"/>
          </a:xfrm>
        </p:grpSpPr>
        <p:sp>
          <p:nvSpPr>
            <p:cNvPr id="1067" name="Google Shape;1067;p2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071" name="Google Shape;1071;p2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072" name="Google Shape;1072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088" name="Google Shape;10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87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2" name="Google Shape;1092;p2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3" name="Google Shape;1093;p2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094" name="Google Shape;1094;p2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096" name="Google Shape;1096;p2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097" name="Google Shape;1097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102" name="Google Shape;1102;p2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06" name="Google Shape;1106;p2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107" name="Google Shape;1107;p2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156" name="Google Shape;1156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172" name="Google Shape;1172;p2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8148289" y="3909433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834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 preserve="1">
  <p:cSld name="Title and text 5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6" name="Google Shape;1176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7" name="Google Shape;1177;p27"/>
          <p:cNvSpPr txBox="1">
            <a:spLocks noGrp="1"/>
          </p:cNvSpPr>
          <p:nvPr>
            <p:ph type="subTitle" idx="2"/>
          </p:nvPr>
        </p:nvSpPr>
        <p:spPr>
          <a:xfrm>
            <a:off x="2123364" y="3071239"/>
            <a:ext cx="31592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8" name="Google Shape;1178;p27"/>
          <p:cNvGrpSpPr/>
          <p:nvPr/>
        </p:nvGrpSpPr>
        <p:grpSpPr>
          <a:xfrm>
            <a:off x="10263468" y="5103696"/>
            <a:ext cx="2692235" cy="2692235"/>
            <a:chOff x="1943325" y="-220375"/>
            <a:chExt cx="1298672" cy="1298672"/>
          </a:xfrm>
        </p:grpSpPr>
        <p:sp>
          <p:nvSpPr>
            <p:cNvPr id="1179" name="Google Shape;1179;p2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27" name="Google Shape;1227;p2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228" name="Google Shape;1228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44" name="Google Shape;1244;p2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245" name="Google Shape;1245;p2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48" name="Google Shape;1248;p2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249" name="Google Shape;1249;p2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643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2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8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5" name="Google Shape;1255;p28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1257" name="Google Shape;1257;p2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1260" name="Google Shape;1260;p2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8985101" y="4780029"/>
            <a:ext cx="2692235" cy="2692235"/>
            <a:chOff x="1943325" y="-220375"/>
            <a:chExt cx="1298672" cy="1298672"/>
          </a:xfrm>
        </p:grpSpPr>
        <p:sp>
          <p:nvSpPr>
            <p:cNvPr id="1265" name="Google Shape;1265;p2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13" name="Google Shape;1313;p28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1314" name="Google Shape;1314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9121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33" name="Google Shape;1333;p29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1334" name="Google Shape;1334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337" name="Google Shape;1337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1342" name="Google Shape;1342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6EE8-1EA9-19FF-3F54-24148715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510D-350E-5357-4C97-15C59D036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D0BE8-DEA2-C77F-1D80-B0701C6E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A6DB-E549-C051-D134-B04FEDA3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4A41-DFA8-D183-BEBE-AA16DF3A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51A6-E28E-DB91-DE64-8E7CFB98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82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61" name="Google Shape;1361;p30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362" name="Google Shape;1362;p3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64" name="Google Shape;1364;p30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1365" name="Google Shape;1365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370" name="Google Shape;1370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386" name="Google Shape;1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270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3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90" name="Google Shape;1390;p31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391" name="Google Shape;1391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394" name="Google Shape;1394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98" name="Google Shape;1398;p3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399" name="Google Shape;1399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415" name="Google Shape;1415;p31"/>
          <p:cNvSpPr/>
          <p:nvPr/>
        </p:nvSpPr>
        <p:spPr>
          <a:xfrm>
            <a:off x="9913680" y="34290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6" name="Google Shape;1416;p31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417" name="Google Shape;1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4591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>
  <p:cSld name="Title only 4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32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21" name="Google Shape;1421;p3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22" name="Google Shape;1422;p3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1425" name="Google Shape;1425;p3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430" name="Google Shape;1430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446" name="Google Shape;1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729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 preserve="1">
  <p:cSld name="Title only 5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3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50" name="Google Shape;14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29955" y="53465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1" name="Google Shape;1451;p33"/>
          <p:cNvGrpSpPr/>
          <p:nvPr/>
        </p:nvGrpSpPr>
        <p:grpSpPr>
          <a:xfrm flipH="1">
            <a:off x="568425" y="5038493"/>
            <a:ext cx="385560" cy="379624"/>
            <a:chOff x="426000" y="3302025"/>
            <a:chExt cx="220875" cy="217475"/>
          </a:xfrm>
        </p:grpSpPr>
        <p:sp>
          <p:nvSpPr>
            <p:cNvPr id="1452" name="Google Shape;1452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 flipH="1">
            <a:off x="-1404301" y="3238627"/>
            <a:ext cx="2620385" cy="689413"/>
            <a:chOff x="3539975" y="3523525"/>
            <a:chExt cx="745925" cy="196250"/>
          </a:xfrm>
        </p:grpSpPr>
        <p:sp>
          <p:nvSpPr>
            <p:cNvPr id="1455" name="Google Shape;1455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77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 preserve="1">
  <p:cSld name="Title only 6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74" name="Google Shape;1474;p34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1475" name="Google Shape;1475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77" name="Google Shape;1477;p34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1478" name="Google Shape;1478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 rot="10800000" flipH="1">
            <a:off x="10369444" y="6279004"/>
            <a:ext cx="1057675" cy="243865"/>
            <a:chOff x="2685575" y="2835950"/>
            <a:chExt cx="433000" cy="99825"/>
          </a:xfrm>
        </p:grpSpPr>
        <p:sp>
          <p:nvSpPr>
            <p:cNvPr id="1483" name="Google Shape;1483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87" name="Google Shape;1487;p34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1488" name="Google Shape;1488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36" name="Google Shape;1536;p34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1537" name="Google Shape;1537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389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 preserve="1">
  <p:cSld name="Title only 7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139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6"/>
          <p:cNvSpPr txBox="1">
            <a:spLocks noGrp="1"/>
          </p:cNvSpPr>
          <p:nvPr>
            <p:ph type="title"/>
          </p:nvPr>
        </p:nvSpPr>
        <p:spPr>
          <a:xfrm>
            <a:off x="1154867" y="718667"/>
            <a:ext cx="5142000" cy="10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9" name="Google Shape;1559;p36"/>
          <p:cNvSpPr txBox="1">
            <a:spLocks noGrp="1"/>
          </p:cNvSpPr>
          <p:nvPr>
            <p:ph type="subTitle" idx="1"/>
          </p:nvPr>
        </p:nvSpPr>
        <p:spPr>
          <a:xfrm>
            <a:off x="1155033" y="2229583"/>
            <a:ext cx="51420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0" name="Google Shape;1560;p36"/>
          <p:cNvSpPr txBox="1"/>
          <p:nvPr/>
        </p:nvSpPr>
        <p:spPr>
          <a:xfrm>
            <a:off x="1163200" y="4953467"/>
            <a:ext cx="432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33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561" name="Google Shape;1561;p36"/>
          <p:cNvGrpSpPr/>
          <p:nvPr/>
        </p:nvGrpSpPr>
        <p:grpSpPr>
          <a:xfrm>
            <a:off x="-1889115" y="3811080"/>
            <a:ext cx="2692235" cy="2692235"/>
            <a:chOff x="1943325" y="-220375"/>
            <a:chExt cx="1298672" cy="1298672"/>
          </a:xfrm>
        </p:grpSpPr>
        <p:sp>
          <p:nvSpPr>
            <p:cNvPr id="1562" name="Google Shape;1562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 rot="-5400000">
            <a:off x="-4050677" y="-1636161"/>
            <a:ext cx="5269505" cy="4234508"/>
            <a:chOff x="5256209" y="-1994879"/>
            <a:chExt cx="3952129" cy="3175881"/>
          </a:xfrm>
        </p:grpSpPr>
        <p:sp>
          <p:nvSpPr>
            <p:cNvPr id="1611" name="Google Shape;1611;p3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00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699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3016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1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8C89-5FFD-EA1C-0DC8-E87CC29F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151D-398E-F479-AB8B-F373B53B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508C8-3A0F-9318-7E7D-10B2864A5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ECEC-097A-E4C1-97E8-6CEC5AF65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045C5-4FE0-828E-B07C-667BAEFB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400-85B6-9724-2D16-4A5DCEC5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4C14B-B23C-A9A0-3E3F-A6958FC4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458D0-590D-D465-AC80-730A8EE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98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56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68440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>
            <a:off x="-939767" y="-380367"/>
            <a:ext cx="14972136" cy="86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916867" y="1604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2" name="Google Shape;12;p2"/>
          <p:cNvSpPr/>
          <p:nvPr/>
        </p:nvSpPr>
        <p:spPr>
          <a:xfrm>
            <a:off x="9219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4490634" y="723517"/>
            <a:ext cx="933100" cy="100000"/>
            <a:chOff x="2453575" y="1076038"/>
            <a:chExt cx="699825" cy="75000"/>
          </a:xfrm>
        </p:grpSpPr>
        <p:sp>
          <p:nvSpPr>
            <p:cNvPr id="14" name="Google Shape;14;p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8" name="Google Shape;18;p2"/>
          <p:cNvSpPr/>
          <p:nvPr/>
        </p:nvSpPr>
        <p:spPr>
          <a:xfrm rot="-3325026">
            <a:off x="-974889" y="6182122"/>
            <a:ext cx="2840743" cy="32842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9" name="Google Shape;19;p2"/>
          <p:cNvSpPr/>
          <p:nvPr/>
        </p:nvSpPr>
        <p:spPr>
          <a:xfrm>
            <a:off x="1386867" y="58318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0" name="Google Shape;20;p2"/>
          <p:cNvSpPr/>
          <p:nvPr/>
        </p:nvSpPr>
        <p:spPr>
          <a:xfrm>
            <a:off x="10313633" y="49760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1322167" y="464800"/>
            <a:ext cx="937200" cy="937200"/>
            <a:chOff x="1695700" y="425100"/>
            <a:chExt cx="702900" cy="702900"/>
          </a:xfrm>
        </p:grpSpPr>
        <p:sp>
          <p:nvSpPr>
            <p:cNvPr id="22" name="Google Shape;22;p2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2010333" y="10461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5" name="Google Shape;25;p2"/>
          <p:cNvGrpSpPr/>
          <p:nvPr/>
        </p:nvGrpSpPr>
        <p:grpSpPr>
          <a:xfrm>
            <a:off x="9102400" y="5332000"/>
            <a:ext cx="937200" cy="937200"/>
            <a:chOff x="1695700" y="425100"/>
            <a:chExt cx="702900" cy="702900"/>
          </a:xfrm>
        </p:grpSpPr>
        <p:sp>
          <p:nvSpPr>
            <p:cNvPr id="26" name="Google Shape;26;p2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8" name="Google Shape;28;p2"/>
          <p:cNvSpPr/>
          <p:nvPr/>
        </p:nvSpPr>
        <p:spPr>
          <a:xfrm rot="-3325026">
            <a:off x="10395999" y="906383"/>
            <a:ext cx="2840743" cy="1656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9" name="Google Shape;29;p2"/>
          <p:cNvGrpSpPr/>
          <p:nvPr/>
        </p:nvGrpSpPr>
        <p:grpSpPr>
          <a:xfrm>
            <a:off x="2877001" y="6060251"/>
            <a:ext cx="933100" cy="100000"/>
            <a:chOff x="2453575" y="1076038"/>
            <a:chExt cx="699825" cy="75000"/>
          </a:xfrm>
        </p:grpSpPr>
        <p:sp>
          <p:nvSpPr>
            <p:cNvPr id="30" name="Google Shape;30;p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792400" y="1491200"/>
            <a:ext cx="8607200" cy="293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5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3633000" y="4777017"/>
            <a:ext cx="4926000" cy="5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6195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7199999">
            <a:off x="-6936145" y="2378622"/>
            <a:ext cx="11747496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1481800" y="2706967"/>
            <a:ext cx="9228400" cy="249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>
            <a:off x="3879849" y="-4146551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1" name="Google Shape;41;p3"/>
          <p:cNvSpPr/>
          <p:nvPr/>
        </p:nvSpPr>
        <p:spPr>
          <a:xfrm>
            <a:off x="7916867" y="1604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" name="Google Shape;42;p3"/>
          <p:cNvSpPr/>
          <p:nvPr/>
        </p:nvSpPr>
        <p:spPr>
          <a:xfrm>
            <a:off x="9219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3" name="Google Shape;43;p3"/>
          <p:cNvGrpSpPr/>
          <p:nvPr/>
        </p:nvGrpSpPr>
        <p:grpSpPr>
          <a:xfrm>
            <a:off x="4490634" y="723517"/>
            <a:ext cx="933100" cy="100000"/>
            <a:chOff x="2453575" y="1076038"/>
            <a:chExt cx="699825" cy="75000"/>
          </a:xfrm>
        </p:grpSpPr>
        <p:sp>
          <p:nvSpPr>
            <p:cNvPr id="44" name="Google Shape;44;p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8" name="Google Shape;48;p3"/>
          <p:cNvSpPr/>
          <p:nvPr/>
        </p:nvSpPr>
        <p:spPr>
          <a:xfrm rot="-1525053">
            <a:off x="-974954" y="3134197"/>
            <a:ext cx="2840555" cy="3281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9" name="Google Shape;49;p3"/>
          <p:cNvSpPr/>
          <p:nvPr/>
        </p:nvSpPr>
        <p:spPr>
          <a:xfrm>
            <a:off x="675667" y="54254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0" name="Google Shape;50;p3"/>
          <p:cNvSpPr/>
          <p:nvPr/>
        </p:nvSpPr>
        <p:spPr>
          <a:xfrm>
            <a:off x="11126433" y="1623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1" name="Google Shape;51;p3"/>
          <p:cNvGrpSpPr/>
          <p:nvPr/>
        </p:nvGrpSpPr>
        <p:grpSpPr>
          <a:xfrm>
            <a:off x="635333" y="973200"/>
            <a:ext cx="937200" cy="937200"/>
            <a:chOff x="1695700" y="425100"/>
            <a:chExt cx="702900" cy="702900"/>
          </a:xfrm>
        </p:grpSpPr>
        <p:sp>
          <p:nvSpPr>
            <p:cNvPr id="52" name="Google Shape;52;p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323500" y="15545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5" name="Google Shape;55;p3"/>
          <p:cNvGrpSpPr/>
          <p:nvPr/>
        </p:nvGrpSpPr>
        <p:grpSpPr>
          <a:xfrm>
            <a:off x="10829600" y="5738400"/>
            <a:ext cx="937200" cy="937200"/>
            <a:chOff x="1695700" y="425100"/>
            <a:chExt cx="702900" cy="702900"/>
          </a:xfrm>
        </p:grpSpPr>
        <p:sp>
          <p:nvSpPr>
            <p:cNvPr id="56" name="Google Shape;56;p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620201" y="6060251"/>
            <a:ext cx="933100" cy="100000"/>
            <a:chOff x="2453575" y="1076038"/>
            <a:chExt cx="699825" cy="75000"/>
          </a:xfrm>
        </p:grpSpPr>
        <p:sp>
          <p:nvSpPr>
            <p:cNvPr id="59" name="Google Shape;59;p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5416633" y="1176333"/>
            <a:ext cx="1421200" cy="16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1481800" y="5205800"/>
            <a:ext cx="9228400" cy="50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86626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2">
            <a:off x="-7940450" y="-3962619"/>
            <a:ext cx="11747497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99">
            <a:off x="5423718" y="5339583"/>
            <a:ext cx="11747500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0" name="Google Shape;70;p4"/>
          <p:cNvSpPr/>
          <p:nvPr/>
        </p:nvSpPr>
        <p:spPr>
          <a:xfrm rot="2074850">
            <a:off x="11208826" y="4665556"/>
            <a:ext cx="2840187" cy="1656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1" name="Google Shape;71;p4"/>
          <p:cNvSpPr/>
          <p:nvPr/>
        </p:nvSpPr>
        <p:spPr>
          <a:xfrm>
            <a:off x="10445300" y="61228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2" name="Google Shape;72;p4"/>
          <p:cNvSpPr/>
          <p:nvPr/>
        </p:nvSpPr>
        <p:spPr>
          <a:xfrm>
            <a:off x="9219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3" name="Google Shape;73;p4"/>
          <p:cNvSpPr/>
          <p:nvPr/>
        </p:nvSpPr>
        <p:spPr>
          <a:xfrm>
            <a:off x="11220167" y="12847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4" name="Google Shape;74;p4"/>
          <p:cNvSpPr/>
          <p:nvPr/>
        </p:nvSpPr>
        <p:spPr>
          <a:xfrm>
            <a:off x="10713067" y="146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5" name="Google Shape;75;p4"/>
          <p:cNvGrpSpPr/>
          <p:nvPr/>
        </p:nvGrpSpPr>
        <p:grpSpPr>
          <a:xfrm>
            <a:off x="-42900" y="4880867"/>
            <a:ext cx="937200" cy="937200"/>
            <a:chOff x="1695700" y="425100"/>
            <a:chExt cx="702900" cy="702900"/>
          </a:xfrm>
        </p:grpSpPr>
        <p:sp>
          <p:nvSpPr>
            <p:cNvPr id="76" name="Google Shape;76;p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600634" y="6160251"/>
            <a:ext cx="933100" cy="100000"/>
            <a:chOff x="2453575" y="1076038"/>
            <a:chExt cx="699825" cy="75000"/>
          </a:xfrm>
        </p:grpSpPr>
        <p:sp>
          <p:nvSpPr>
            <p:cNvPr id="79" name="Google Shape;79;p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960000" y="1589569"/>
            <a:ext cx="102720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4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4"/>
          <p:cNvSpPr/>
          <p:nvPr/>
        </p:nvSpPr>
        <p:spPr>
          <a:xfrm rot="274802">
            <a:off x="-1787775" y="774185"/>
            <a:ext cx="2840269" cy="3282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2188741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2700000">
            <a:off x="-7838850" y="-217"/>
            <a:ext cx="11747499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>
            <a:off x="7760519" y="3510784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9" name="Google Shape;89;p5"/>
          <p:cNvSpPr/>
          <p:nvPr/>
        </p:nvSpPr>
        <p:spPr>
          <a:xfrm rot="8374899">
            <a:off x="11107390" y="1617282"/>
            <a:ext cx="2839764" cy="1656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0" name="Google Shape;90;p5"/>
          <p:cNvSpPr/>
          <p:nvPr/>
        </p:nvSpPr>
        <p:spPr>
          <a:xfrm>
            <a:off x="10445300" y="5716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1" name="Google Shape;91;p5"/>
          <p:cNvSpPr/>
          <p:nvPr/>
        </p:nvSpPr>
        <p:spPr>
          <a:xfrm>
            <a:off x="9219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2" name="Google Shape;92;p5"/>
          <p:cNvGrpSpPr/>
          <p:nvPr/>
        </p:nvGrpSpPr>
        <p:grpSpPr>
          <a:xfrm>
            <a:off x="4490634" y="723517"/>
            <a:ext cx="933100" cy="100000"/>
            <a:chOff x="2453575" y="1076038"/>
            <a:chExt cx="699825" cy="75000"/>
          </a:xfrm>
        </p:grpSpPr>
        <p:sp>
          <p:nvSpPr>
            <p:cNvPr id="93" name="Google Shape;93;p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7" name="Google Shape;97;p5"/>
          <p:cNvSpPr/>
          <p:nvPr/>
        </p:nvSpPr>
        <p:spPr>
          <a:xfrm>
            <a:off x="11220167" y="7767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8" name="Google Shape;98;p5"/>
          <p:cNvSpPr/>
          <p:nvPr/>
        </p:nvSpPr>
        <p:spPr>
          <a:xfrm>
            <a:off x="9900267" y="146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9" name="Google Shape;99;p5"/>
          <p:cNvGrpSpPr/>
          <p:nvPr/>
        </p:nvGrpSpPr>
        <p:grpSpPr>
          <a:xfrm>
            <a:off x="10713067" y="4863633"/>
            <a:ext cx="937200" cy="937200"/>
            <a:chOff x="1695700" y="425100"/>
            <a:chExt cx="702900" cy="702900"/>
          </a:xfrm>
        </p:grpSpPr>
        <p:sp>
          <p:nvSpPr>
            <p:cNvPr id="100" name="Google Shape;100;p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600634" y="6160251"/>
            <a:ext cx="933100" cy="100000"/>
            <a:chOff x="2453575" y="1076038"/>
            <a:chExt cx="699825" cy="75000"/>
          </a:xfrm>
        </p:grpSpPr>
        <p:sp>
          <p:nvSpPr>
            <p:cNvPr id="103" name="Google Shape;103;p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07" name="Google Shape;107;p5"/>
          <p:cNvSpPr/>
          <p:nvPr/>
        </p:nvSpPr>
        <p:spPr>
          <a:xfrm rot="2974845">
            <a:off x="-1279784" y="774160"/>
            <a:ext cx="2840328" cy="3280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2774936" y="4506033"/>
            <a:ext cx="2658000" cy="5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 idx="2"/>
          </p:nvPr>
        </p:nvSpPr>
        <p:spPr>
          <a:xfrm>
            <a:off x="6758969" y="4506033"/>
            <a:ext cx="2658000" cy="5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1"/>
          </p:nvPr>
        </p:nvSpPr>
        <p:spPr>
          <a:xfrm>
            <a:off x="6758981" y="5116295"/>
            <a:ext cx="2658000" cy="7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2774899" y="5116295"/>
            <a:ext cx="2658000" cy="7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 idx="4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600633" y="5360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1373575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4895335" y="-5181818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 rot="8099315" flipH="1">
            <a:off x="-1836133" y="6947109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19" name="Google Shape;119;p6"/>
          <p:cNvSpPr/>
          <p:nvPr/>
        </p:nvSpPr>
        <p:spPr>
          <a:xfrm flipH="1">
            <a:off x="1693651" y="247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20" name="Google Shape;120;p6"/>
          <p:cNvGrpSpPr/>
          <p:nvPr/>
        </p:nvGrpSpPr>
        <p:grpSpPr>
          <a:xfrm flipH="1">
            <a:off x="5629401" y="6280484"/>
            <a:ext cx="933100" cy="100000"/>
            <a:chOff x="2453575" y="1076038"/>
            <a:chExt cx="699825" cy="75000"/>
          </a:xfrm>
        </p:grpSpPr>
        <p:sp>
          <p:nvSpPr>
            <p:cNvPr id="121" name="Google Shape;121;p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25" name="Google Shape;125;p6"/>
          <p:cNvSpPr/>
          <p:nvPr/>
        </p:nvSpPr>
        <p:spPr>
          <a:xfrm flipH="1">
            <a:off x="10168651" y="938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26" name="Google Shape;126;p6"/>
          <p:cNvGrpSpPr/>
          <p:nvPr/>
        </p:nvGrpSpPr>
        <p:grpSpPr>
          <a:xfrm flipH="1">
            <a:off x="379817" y="247800"/>
            <a:ext cx="937200" cy="937200"/>
            <a:chOff x="1695700" y="425100"/>
            <a:chExt cx="702900" cy="702900"/>
          </a:xfrm>
        </p:grpSpPr>
        <p:sp>
          <p:nvSpPr>
            <p:cNvPr id="127" name="Google Shape;127;p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29" name="Google Shape;129;p6"/>
          <p:cNvSpPr/>
          <p:nvPr/>
        </p:nvSpPr>
        <p:spPr>
          <a:xfrm rot="-7200124" flipH="1">
            <a:off x="10993041" y="1702009"/>
            <a:ext cx="2840623" cy="3284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4440479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 flipH="1">
            <a:off x="10589251" y="1365400"/>
            <a:ext cx="937200" cy="937200"/>
            <a:chOff x="1695700" y="425100"/>
            <a:chExt cx="702900" cy="702900"/>
          </a:xfrm>
        </p:grpSpPr>
        <p:sp>
          <p:nvSpPr>
            <p:cNvPr id="134" name="Google Shape;134;p7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136" name="Google Shape;136;p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7423059" y="368922"/>
            <a:ext cx="11747496" cy="681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6300000" flipH="1">
            <a:off x="7536937" y="1828586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 rot="2699315" flipH="1">
            <a:off x="-1733311" y="1657028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39" name="Google Shape;139;p7"/>
          <p:cNvSpPr/>
          <p:nvPr/>
        </p:nvSpPr>
        <p:spPr>
          <a:xfrm flipH="1">
            <a:off x="1081917" y="55372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40" name="Google Shape;140;p7"/>
          <p:cNvGrpSpPr/>
          <p:nvPr/>
        </p:nvGrpSpPr>
        <p:grpSpPr>
          <a:xfrm flipH="1">
            <a:off x="3011485" y="6140584"/>
            <a:ext cx="933100" cy="100000"/>
            <a:chOff x="2453575" y="1076038"/>
            <a:chExt cx="699825" cy="75000"/>
          </a:xfrm>
        </p:grpSpPr>
        <p:sp>
          <p:nvSpPr>
            <p:cNvPr id="141" name="Google Shape;141;p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45" name="Google Shape;145;p7"/>
          <p:cNvSpPr/>
          <p:nvPr/>
        </p:nvSpPr>
        <p:spPr>
          <a:xfrm flipH="1">
            <a:off x="11330084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46" name="Google Shape;146;p7"/>
          <p:cNvSpPr/>
          <p:nvPr/>
        </p:nvSpPr>
        <p:spPr>
          <a:xfrm rot="1799882" flipH="1">
            <a:off x="10823490" y="6526232"/>
            <a:ext cx="2840969" cy="3282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47" name="Google Shape;147;p7"/>
          <p:cNvSpPr/>
          <p:nvPr/>
        </p:nvSpPr>
        <p:spPr>
          <a:xfrm flipH="1">
            <a:off x="11235051" y="652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48" name="Google Shape;148;p7"/>
          <p:cNvSpPr txBox="1">
            <a:spLocks noGrp="1"/>
          </p:cNvSpPr>
          <p:nvPr>
            <p:ph type="subTitle" idx="1"/>
          </p:nvPr>
        </p:nvSpPr>
        <p:spPr>
          <a:xfrm>
            <a:off x="2965200" y="2326267"/>
            <a:ext cx="6261600" cy="26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2659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51" name="Google Shape;151;p8"/>
          <p:cNvGrpSpPr/>
          <p:nvPr/>
        </p:nvGrpSpPr>
        <p:grpSpPr>
          <a:xfrm flipH="1">
            <a:off x="830584" y="5261400"/>
            <a:ext cx="937200" cy="937200"/>
            <a:chOff x="1695700" y="425100"/>
            <a:chExt cx="702900" cy="702900"/>
          </a:xfrm>
        </p:grpSpPr>
        <p:sp>
          <p:nvSpPr>
            <p:cNvPr id="152" name="Google Shape;152;p8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154" name="Google Shape;154;p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4500000" flipH="1">
            <a:off x="6622537" y="-2641817"/>
            <a:ext cx="11747496" cy="68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4" flipH="1">
            <a:off x="-6615590" y="1275579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 rot="-9900529" flipH="1">
            <a:off x="-1546901" y="1231766"/>
            <a:ext cx="2840681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57" name="Google Shape;157;p8"/>
          <p:cNvSpPr/>
          <p:nvPr/>
        </p:nvSpPr>
        <p:spPr>
          <a:xfrm flipH="1">
            <a:off x="9887751" y="58079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58" name="Google Shape;158;p8"/>
          <p:cNvSpPr/>
          <p:nvPr/>
        </p:nvSpPr>
        <p:spPr>
          <a:xfrm flipH="1">
            <a:off x="1516384" y="52614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59" name="Google Shape;159;p8"/>
          <p:cNvSpPr/>
          <p:nvPr/>
        </p:nvSpPr>
        <p:spPr>
          <a:xfrm flipH="1">
            <a:off x="11240951" y="1023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60" name="Google Shape;160;p8"/>
          <p:cNvSpPr/>
          <p:nvPr/>
        </p:nvSpPr>
        <p:spPr>
          <a:xfrm rot="-2973480" flipH="1">
            <a:off x="9503470" y="-344315"/>
            <a:ext cx="2840239" cy="3289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61" name="Google Shape;161;p8"/>
          <p:cNvSpPr/>
          <p:nvPr/>
        </p:nvSpPr>
        <p:spPr>
          <a:xfrm flipH="1">
            <a:off x="11117417" y="50089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2009000" y="1596600"/>
            <a:ext cx="8174000" cy="33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3" name="Google Shape;163;p8"/>
          <p:cNvGrpSpPr/>
          <p:nvPr/>
        </p:nvGrpSpPr>
        <p:grpSpPr>
          <a:xfrm flipH="1">
            <a:off x="906785" y="765551"/>
            <a:ext cx="933100" cy="100000"/>
            <a:chOff x="2453575" y="1076038"/>
            <a:chExt cx="699825" cy="75000"/>
          </a:xfrm>
        </p:grpSpPr>
        <p:sp>
          <p:nvSpPr>
            <p:cNvPr id="164" name="Google Shape;164;p8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8202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1491533" y="1797661"/>
            <a:ext cx="6765600" cy="14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1491533" y="3357261"/>
            <a:ext cx="6765600" cy="1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3980935" y="-3962618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899999" flipH="1">
            <a:off x="-5497997" y="4729986"/>
            <a:ext cx="11747504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 rot="-2700685" flipH="1">
            <a:off x="4142700" y="6819842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75" name="Google Shape;175;p9"/>
          <p:cNvSpPr/>
          <p:nvPr/>
        </p:nvSpPr>
        <p:spPr>
          <a:xfrm flipH="1">
            <a:off x="3285884" y="58180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76" name="Google Shape;176;p9"/>
          <p:cNvSpPr/>
          <p:nvPr/>
        </p:nvSpPr>
        <p:spPr>
          <a:xfrm flipH="1">
            <a:off x="2964184" y="7696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77" name="Google Shape;177;p9"/>
          <p:cNvGrpSpPr/>
          <p:nvPr/>
        </p:nvGrpSpPr>
        <p:grpSpPr>
          <a:xfrm flipH="1">
            <a:off x="6834651" y="723517"/>
            <a:ext cx="933100" cy="100000"/>
            <a:chOff x="2453575" y="1076038"/>
            <a:chExt cx="699825" cy="75000"/>
          </a:xfrm>
        </p:grpSpPr>
        <p:sp>
          <p:nvSpPr>
            <p:cNvPr id="178" name="Google Shape;178;p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82" name="Google Shape;182;p9"/>
          <p:cNvSpPr/>
          <p:nvPr/>
        </p:nvSpPr>
        <p:spPr>
          <a:xfrm flipH="1">
            <a:off x="658617" y="12847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83" name="Google Shape;183;p9"/>
          <p:cNvSpPr/>
          <p:nvPr/>
        </p:nvSpPr>
        <p:spPr>
          <a:xfrm flipH="1">
            <a:off x="1595717" y="247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184" name="Google Shape;184;p9"/>
          <p:cNvGrpSpPr/>
          <p:nvPr/>
        </p:nvGrpSpPr>
        <p:grpSpPr>
          <a:xfrm flipH="1">
            <a:off x="10155184" y="723533"/>
            <a:ext cx="937200" cy="937200"/>
            <a:chOff x="1695700" y="425100"/>
            <a:chExt cx="702900" cy="702900"/>
          </a:xfrm>
        </p:grpSpPr>
        <p:sp>
          <p:nvSpPr>
            <p:cNvPr id="185" name="Google Shape;185;p9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187" name="Google Shape;187;p9"/>
          <p:cNvGrpSpPr/>
          <p:nvPr/>
        </p:nvGrpSpPr>
        <p:grpSpPr>
          <a:xfrm flipH="1">
            <a:off x="9099051" y="6160251"/>
            <a:ext cx="933100" cy="100000"/>
            <a:chOff x="2453575" y="1076038"/>
            <a:chExt cx="699825" cy="75000"/>
          </a:xfrm>
        </p:grpSpPr>
        <p:sp>
          <p:nvSpPr>
            <p:cNvPr id="188" name="Google Shape;188;p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192" name="Google Shape;192;p9"/>
          <p:cNvSpPr/>
          <p:nvPr/>
        </p:nvSpPr>
        <p:spPr>
          <a:xfrm rot="3325026" flipH="1">
            <a:off x="10392531" y="3517355"/>
            <a:ext cx="2840743" cy="32842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93" name="Google Shape;193;p9"/>
          <p:cNvSpPr/>
          <p:nvPr/>
        </p:nvSpPr>
        <p:spPr>
          <a:xfrm flipH="1">
            <a:off x="11092384" y="51944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4820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0E4D-9E5F-B61E-237B-8EF27A32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A6B31-4EE4-62D1-6328-94222F83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F941-54AC-56F1-2CA4-A74FCDE3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99662-4802-3596-91F9-1AEA4003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623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5556873" y="719333"/>
            <a:ext cx="5804000" cy="9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48737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0">
            <a:off x="-6859146" y="2378619"/>
            <a:ext cx="11747499" cy="68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>
            <a:off x="3879848" y="-1301751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/>
          <p:nvPr/>
        </p:nvSpPr>
        <p:spPr>
          <a:xfrm>
            <a:off x="3508400" y="6093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1757067" y="723517"/>
            <a:ext cx="933100" cy="100000"/>
            <a:chOff x="2453575" y="1076038"/>
            <a:chExt cx="699825" cy="75000"/>
          </a:xfrm>
        </p:grpSpPr>
        <p:sp>
          <p:nvSpPr>
            <p:cNvPr id="202" name="Google Shape;202;p11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06" name="Google Shape;206;p11"/>
          <p:cNvSpPr/>
          <p:nvPr/>
        </p:nvSpPr>
        <p:spPr>
          <a:xfrm rot="-3325026">
            <a:off x="2054155" y="6653878"/>
            <a:ext cx="2840743" cy="32842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07" name="Google Shape;207;p11"/>
          <p:cNvSpPr/>
          <p:nvPr/>
        </p:nvSpPr>
        <p:spPr>
          <a:xfrm>
            <a:off x="1124833" y="57318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08" name="Google Shape;208;p11"/>
          <p:cNvSpPr/>
          <p:nvPr/>
        </p:nvSpPr>
        <p:spPr>
          <a:xfrm>
            <a:off x="11139267" y="595533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09" name="Google Shape;209;p11"/>
          <p:cNvSpPr/>
          <p:nvPr/>
        </p:nvSpPr>
        <p:spPr>
          <a:xfrm>
            <a:off x="675667" y="723533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10423200" y="4925600"/>
            <a:ext cx="937200" cy="937200"/>
            <a:chOff x="1695700" y="425100"/>
            <a:chExt cx="702900" cy="702900"/>
          </a:xfrm>
        </p:grpSpPr>
        <p:sp>
          <p:nvSpPr>
            <p:cNvPr id="211" name="Google Shape;211;p11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7957001" y="6060251"/>
            <a:ext cx="933100" cy="100000"/>
            <a:chOff x="2453575" y="1076038"/>
            <a:chExt cx="699825" cy="75000"/>
          </a:xfrm>
        </p:grpSpPr>
        <p:sp>
          <p:nvSpPr>
            <p:cNvPr id="214" name="Google Shape;214;p11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18" name="Google Shape;218;p11"/>
          <p:cNvSpPr txBox="1">
            <a:spLocks noGrp="1"/>
          </p:cNvSpPr>
          <p:nvPr>
            <p:ph type="title" hasCustomPrompt="1"/>
          </p:nvPr>
        </p:nvSpPr>
        <p:spPr>
          <a:xfrm>
            <a:off x="1573600" y="1900300"/>
            <a:ext cx="9044800" cy="225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>
            <a:spLocks noGrp="1"/>
          </p:cNvSpPr>
          <p:nvPr>
            <p:ph type="subTitle" idx="1"/>
          </p:nvPr>
        </p:nvSpPr>
        <p:spPr>
          <a:xfrm>
            <a:off x="2606000" y="4317100"/>
            <a:ext cx="69800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2791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chemeClr val="accent6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494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2700000">
            <a:off x="-6213250" y="-3962618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2867220" y="2201787"/>
            <a:ext cx="3036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2867220" y="2905387"/>
            <a:ext cx="30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/>
          </p:nvPr>
        </p:nvSpPr>
        <p:spPr>
          <a:xfrm>
            <a:off x="7448620" y="2201787"/>
            <a:ext cx="3036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7448620" y="2905387"/>
            <a:ext cx="30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4"/>
          </p:nvPr>
        </p:nvSpPr>
        <p:spPr>
          <a:xfrm>
            <a:off x="2867220" y="4220987"/>
            <a:ext cx="3036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5"/>
          </p:nvPr>
        </p:nvSpPr>
        <p:spPr>
          <a:xfrm>
            <a:off x="2867220" y="4924587"/>
            <a:ext cx="30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6"/>
          </p:nvPr>
        </p:nvSpPr>
        <p:spPr>
          <a:xfrm>
            <a:off x="7448620" y="4220987"/>
            <a:ext cx="3036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7448620" y="4924587"/>
            <a:ext cx="30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1712820" y="4220971"/>
            <a:ext cx="95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9" hasCustomPrompt="1"/>
          </p:nvPr>
        </p:nvSpPr>
        <p:spPr>
          <a:xfrm>
            <a:off x="6294219" y="2201787"/>
            <a:ext cx="95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13" hasCustomPrompt="1"/>
          </p:nvPr>
        </p:nvSpPr>
        <p:spPr>
          <a:xfrm>
            <a:off x="6294219" y="4220987"/>
            <a:ext cx="95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899998">
            <a:off x="3594906" y="5542787"/>
            <a:ext cx="11747513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/>
          <p:nvPr/>
        </p:nvSpPr>
        <p:spPr>
          <a:xfrm rot="-1525053">
            <a:off x="10979921" y="3151707"/>
            <a:ext cx="2840555" cy="1656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38" name="Google Shape;238;p13"/>
          <p:cNvSpPr/>
          <p:nvPr/>
        </p:nvSpPr>
        <p:spPr>
          <a:xfrm>
            <a:off x="10445300" y="61228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9773834" y="1434717"/>
            <a:ext cx="933100" cy="100000"/>
            <a:chOff x="2453575" y="1076038"/>
            <a:chExt cx="699825" cy="75000"/>
          </a:xfrm>
        </p:grpSpPr>
        <p:sp>
          <p:nvSpPr>
            <p:cNvPr id="240" name="Google Shape;240;p1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44" name="Google Shape;244;p13"/>
          <p:cNvSpPr/>
          <p:nvPr/>
        </p:nvSpPr>
        <p:spPr>
          <a:xfrm>
            <a:off x="723633" y="63004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45" name="Google Shape;245;p13"/>
          <p:cNvSpPr/>
          <p:nvPr/>
        </p:nvSpPr>
        <p:spPr>
          <a:xfrm>
            <a:off x="216533" y="51619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11037767" y="971200"/>
            <a:ext cx="937200" cy="937200"/>
            <a:chOff x="1695700" y="425100"/>
            <a:chExt cx="702900" cy="702900"/>
          </a:xfrm>
        </p:grpSpPr>
        <p:sp>
          <p:nvSpPr>
            <p:cNvPr id="247" name="Google Shape;247;p1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249" name="Google Shape;249;p13"/>
          <p:cNvGrpSpPr/>
          <p:nvPr/>
        </p:nvGrpSpPr>
        <p:grpSpPr>
          <a:xfrm>
            <a:off x="5071034" y="6160251"/>
            <a:ext cx="933100" cy="100000"/>
            <a:chOff x="2453575" y="1076038"/>
            <a:chExt cx="699825" cy="75000"/>
          </a:xfrm>
        </p:grpSpPr>
        <p:sp>
          <p:nvSpPr>
            <p:cNvPr id="250" name="Google Shape;250;p1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54" name="Google Shape;254;p13"/>
          <p:cNvSpPr/>
          <p:nvPr/>
        </p:nvSpPr>
        <p:spPr>
          <a:xfrm rot="-1525053">
            <a:off x="-1482954" y="3415830"/>
            <a:ext cx="2840555" cy="3281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55" name="Google Shape;255;p13"/>
          <p:cNvSpPr/>
          <p:nvPr/>
        </p:nvSpPr>
        <p:spPr>
          <a:xfrm>
            <a:off x="515000" y="648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5" hasCustomPrompt="1"/>
          </p:nvPr>
        </p:nvSpPr>
        <p:spPr>
          <a:xfrm>
            <a:off x="1712820" y="2201804"/>
            <a:ext cx="95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75648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2">
            <a:off x="-4282850" y="-4572219"/>
            <a:ext cx="11747497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842636">
            <a:off x="3798119" y="4729980"/>
            <a:ext cx="11747496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61" name="Google Shape;261;p14"/>
          <p:cNvSpPr/>
          <p:nvPr/>
        </p:nvSpPr>
        <p:spPr>
          <a:xfrm rot="-1525053">
            <a:off x="10904055" y="4360774"/>
            <a:ext cx="2840555" cy="1656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62" name="Google Shape;262;p14"/>
          <p:cNvSpPr/>
          <p:nvPr/>
        </p:nvSpPr>
        <p:spPr>
          <a:xfrm>
            <a:off x="11345567" y="1060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63" name="Google Shape;263;p14"/>
          <p:cNvSpPr/>
          <p:nvPr/>
        </p:nvSpPr>
        <p:spPr>
          <a:xfrm>
            <a:off x="9422600" y="10744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64" name="Google Shape;264;p14"/>
          <p:cNvGrpSpPr/>
          <p:nvPr/>
        </p:nvGrpSpPr>
        <p:grpSpPr>
          <a:xfrm>
            <a:off x="7030634" y="723517"/>
            <a:ext cx="933100" cy="100000"/>
            <a:chOff x="2453575" y="1076038"/>
            <a:chExt cx="699825" cy="75000"/>
          </a:xfrm>
        </p:grpSpPr>
        <p:sp>
          <p:nvSpPr>
            <p:cNvPr id="265" name="Google Shape;265;p1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69" name="Google Shape;269;p14"/>
          <p:cNvSpPr/>
          <p:nvPr/>
        </p:nvSpPr>
        <p:spPr>
          <a:xfrm>
            <a:off x="896600" y="59070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70" name="Google Shape;270;p14"/>
          <p:cNvSpPr/>
          <p:nvPr/>
        </p:nvSpPr>
        <p:spPr>
          <a:xfrm>
            <a:off x="5511600" y="57274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871500" y="4068067"/>
            <a:ext cx="937200" cy="937200"/>
            <a:chOff x="1695700" y="425100"/>
            <a:chExt cx="702900" cy="702900"/>
          </a:xfrm>
        </p:grpSpPr>
        <p:sp>
          <p:nvSpPr>
            <p:cNvPr id="272" name="Google Shape;272;p1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2835834" y="6160251"/>
            <a:ext cx="933100" cy="100000"/>
            <a:chOff x="2453575" y="1076038"/>
            <a:chExt cx="699825" cy="75000"/>
          </a:xfrm>
        </p:grpSpPr>
        <p:sp>
          <p:nvSpPr>
            <p:cNvPr id="275" name="Google Shape;275;p1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79" name="Google Shape;279;p14"/>
          <p:cNvSpPr/>
          <p:nvPr/>
        </p:nvSpPr>
        <p:spPr>
          <a:xfrm rot="-6025434">
            <a:off x="-975015" y="-38893"/>
            <a:ext cx="2840885" cy="32864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3704233" y="4304533"/>
            <a:ext cx="4784000" cy="5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1293000" y="2116700"/>
            <a:ext cx="9606000" cy="19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>
            <a:off x="10245700" y="0"/>
            <a:ext cx="937200" cy="937200"/>
            <a:chOff x="1695700" y="425100"/>
            <a:chExt cx="702900" cy="702900"/>
          </a:xfrm>
        </p:grpSpPr>
        <p:sp>
          <p:nvSpPr>
            <p:cNvPr id="283" name="Google Shape;283;p1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6102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>
  <p:cSld name="Section header 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>
            <a:off x="7180251" y="3332017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1481800" y="2947033"/>
            <a:ext cx="9228400" cy="201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8" name="Google Shape;288;p1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799999">
            <a:off x="2228583" y="-4146552"/>
            <a:ext cx="11747496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90" name="Google Shape;290;p15"/>
          <p:cNvSpPr/>
          <p:nvPr/>
        </p:nvSpPr>
        <p:spPr>
          <a:xfrm>
            <a:off x="4259267" y="2620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91" name="Google Shape;291;p15"/>
          <p:cNvSpPr/>
          <p:nvPr/>
        </p:nvSpPr>
        <p:spPr>
          <a:xfrm>
            <a:off x="10946600" y="668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292" name="Google Shape;292;p15"/>
          <p:cNvGrpSpPr/>
          <p:nvPr/>
        </p:nvGrpSpPr>
        <p:grpSpPr>
          <a:xfrm>
            <a:off x="4490634" y="723517"/>
            <a:ext cx="933100" cy="100000"/>
            <a:chOff x="2453575" y="1076038"/>
            <a:chExt cx="699825" cy="75000"/>
          </a:xfrm>
        </p:grpSpPr>
        <p:sp>
          <p:nvSpPr>
            <p:cNvPr id="293" name="Google Shape;293;p1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297" name="Google Shape;297;p15"/>
          <p:cNvSpPr/>
          <p:nvPr/>
        </p:nvSpPr>
        <p:spPr>
          <a:xfrm rot="8374899">
            <a:off x="6719982" y="72049"/>
            <a:ext cx="2839764" cy="3283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98" name="Google Shape;298;p15"/>
          <p:cNvSpPr/>
          <p:nvPr/>
        </p:nvSpPr>
        <p:spPr>
          <a:xfrm>
            <a:off x="10710200" y="5379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99" name="Google Shape;299;p15"/>
          <p:cNvSpPr/>
          <p:nvPr/>
        </p:nvSpPr>
        <p:spPr>
          <a:xfrm>
            <a:off x="11126433" y="2232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9599000" y="1142567"/>
            <a:ext cx="937200" cy="937200"/>
            <a:chOff x="1695700" y="425100"/>
            <a:chExt cx="702900" cy="702900"/>
          </a:xfrm>
        </p:grpSpPr>
        <p:sp>
          <p:nvSpPr>
            <p:cNvPr id="301" name="Google Shape;301;p1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03" name="Google Shape;303;p15"/>
          <p:cNvSpPr/>
          <p:nvPr/>
        </p:nvSpPr>
        <p:spPr>
          <a:xfrm>
            <a:off x="510700" y="15545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04" name="Google Shape;304;p15"/>
          <p:cNvGrpSpPr/>
          <p:nvPr/>
        </p:nvGrpSpPr>
        <p:grpSpPr>
          <a:xfrm>
            <a:off x="1759401" y="6060251"/>
            <a:ext cx="933100" cy="100000"/>
            <a:chOff x="2453575" y="1076038"/>
            <a:chExt cx="699825" cy="75000"/>
          </a:xfrm>
        </p:grpSpPr>
        <p:sp>
          <p:nvSpPr>
            <p:cNvPr id="305" name="Google Shape;305;p1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09" name="Google Shape;309;p15"/>
          <p:cNvSpPr txBox="1">
            <a:spLocks noGrp="1"/>
          </p:cNvSpPr>
          <p:nvPr>
            <p:ph type="title" idx="2" hasCustomPrompt="1"/>
          </p:nvPr>
        </p:nvSpPr>
        <p:spPr>
          <a:xfrm>
            <a:off x="1481800" y="1159367"/>
            <a:ext cx="1459600" cy="16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1"/>
          </p:nvPr>
        </p:nvSpPr>
        <p:spPr>
          <a:xfrm>
            <a:off x="1481800" y="5002600"/>
            <a:ext cx="9228400" cy="50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rot="-4225166">
            <a:off x="-1115897" y="6516923"/>
            <a:ext cx="2840672" cy="1656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1868704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preserve="1">
  <p:cSld name="Section header 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8100000">
            <a:off x="-2915583" y="5362148"/>
            <a:ext cx="11747499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>
            <a:spLocks noGrp="1"/>
          </p:cNvSpPr>
          <p:nvPr>
            <p:ph type="title" hasCustomPrompt="1"/>
          </p:nvPr>
        </p:nvSpPr>
        <p:spPr>
          <a:xfrm>
            <a:off x="1341900" y="2420567"/>
            <a:ext cx="1486000" cy="16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2"/>
          </p:nvPr>
        </p:nvSpPr>
        <p:spPr>
          <a:xfrm>
            <a:off x="3209000" y="1995767"/>
            <a:ext cx="7929200" cy="249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>
            <a:off x="1441449" y="-4857752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18" name="Google Shape;318;p16"/>
          <p:cNvSpPr/>
          <p:nvPr/>
        </p:nvSpPr>
        <p:spPr>
          <a:xfrm>
            <a:off x="781333" y="595533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19" name="Google Shape;319;p16"/>
          <p:cNvSpPr/>
          <p:nvPr/>
        </p:nvSpPr>
        <p:spPr>
          <a:xfrm>
            <a:off x="9219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20" name="Google Shape;320;p16"/>
          <p:cNvGrpSpPr/>
          <p:nvPr/>
        </p:nvGrpSpPr>
        <p:grpSpPr>
          <a:xfrm>
            <a:off x="4490634" y="723517"/>
            <a:ext cx="933100" cy="100000"/>
            <a:chOff x="2453575" y="1076038"/>
            <a:chExt cx="699825" cy="75000"/>
          </a:xfrm>
        </p:grpSpPr>
        <p:sp>
          <p:nvSpPr>
            <p:cNvPr id="321" name="Google Shape;321;p1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25" name="Google Shape;325;p16"/>
          <p:cNvSpPr/>
          <p:nvPr/>
        </p:nvSpPr>
        <p:spPr>
          <a:xfrm rot="8374899">
            <a:off x="-1686085" y="5063915"/>
            <a:ext cx="2839764" cy="3283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26" name="Google Shape;326;p16"/>
          <p:cNvSpPr/>
          <p:nvPr/>
        </p:nvSpPr>
        <p:spPr>
          <a:xfrm>
            <a:off x="10923233" y="708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1032900" y="5223067"/>
            <a:ext cx="937200" cy="937200"/>
            <a:chOff x="1695700" y="425100"/>
            <a:chExt cx="702900" cy="702900"/>
          </a:xfrm>
        </p:grpSpPr>
        <p:sp>
          <p:nvSpPr>
            <p:cNvPr id="328" name="Google Shape;328;p1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330" name="Google Shape;330;p16"/>
          <p:cNvGrpSpPr/>
          <p:nvPr/>
        </p:nvGrpSpPr>
        <p:grpSpPr>
          <a:xfrm>
            <a:off x="10395401" y="6060251"/>
            <a:ext cx="933100" cy="100000"/>
            <a:chOff x="2453575" y="1076038"/>
            <a:chExt cx="699825" cy="75000"/>
          </a:xfrm>
        </p:grpSpPr>
        <p:sp>
          <p:nvSpPr>
            <p:cNvPr id="331" name="Google Shape;331;p1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35" name="Google Shape;335;p16"/>
          <p:cNvSpPr txBox="1">
            <a:spLocks noGrp="1"/>
          </p:cNvSpPr>
          <p:nvPr>
            <p:ph type="subTitle" idx="1"/>
          </p:nvPr>
        </p:nvSpPr>
        <p:spPr>
          <a:xfrm>
            <a:off x="3209000" y="4393000"/>
            <a:ext cx="7929200" cy="50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11279233" y="14253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37" name="Google Shape;337;p16"/>
          <p:cNvSpPr/>
          <p:nvPr/>
        </p:nvSpPr>
        <p:spPr>
          <a:xfrm rot="-7825524">
            <a:off x="10994953" y="4662943"/>
            <a:ext cx="2840588" cy="1656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7030307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 preserve="1">
  <p:cSld name="Section header 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>
            <a:off x="-3333751" y="-4146552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8100000">
            <a:off x="-6531150" y="3451715"/>
            <a:ext cx="11747499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7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 hasCustomPrompt="1"/>
          </p:nvPr>
        </p:nvSpPr>
        <p:spPr>
          <a:xfrm>
            <a:off x="8935367" y="1159367"/>
            <a:ext cx="1293200" cy="16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/>
          </p:nvPr>
        </p:nvSpPr>
        <p:spPr>
          <a:xfrm>
            <a:off x="1931596" y="2706967"/>
            <a:ext cx="8297200" cy="249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1006800" y="7235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45" name="Google Shape;345;p17"/>
          <p:cNvSpPr/>
          <p:nvPr/>
        </p:nvSpPr>
        <p:spPr>
          <a:xfrm rot="-1524802">
            <a:off x="-1482105" y="4656882"/>
            <a:ext cx="2839128" cy="3290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46" name="Google Shape;346;p17"/>
          <p:cNvSpPr/>
          <p:nvPr/>
        </p:nvSpPr>
        <p:spPr>
          <a:xfrm>
            <a:off x="2098067" y="57302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47" name="Google Shape;347;p17"/>
          <p:cNvSpPr/>
          <p:nvPr/>
        </p:nvSpPr>
        <p:spPr>
          <a:xfrm>
            <a:off x="11154367" y="14443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784611" y="1778229"/>
            <a:ext cx="937200" cy="937200"/>
            <a:chOff x="1695700" y="425100"/>
            <a:chExt cx="702900" cy="702900"/>
          </a:xfrm>
        </p:grpSpPr>
        <p:sp>
          <p:nvSpPr>
            <p:cNvPr id="349" name="Google Shape;349;p17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51" name="Google Shape;351;p17"/>
          <p:cNvSpPr/>
          <p:nvPr/>
        </p:nvSpPr>
        <p:spPr>
          <a:xfrm rot="5396137">
            <a:off x="784644" y="2466595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10728000" y="5027200"/>
            <a:ext cx="937200" cy="937200"/>
            <a:chOff x="1695700" y="425100"/>
            <a:chExt cx="702900" cy="702900"/>
          </a:xfrm>
        </p:grpSpPr>
        <p:sp>
          <p:nvSpPr>
            <p:cNvPr id="353" name="Google Shape;353;p17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355" name="Google Shape;355;p17"/>
          <p:cNvGrpSpPr/>
          <p:nvPr/>
        </p:nvGrpSpPr>
        <p:grpSpPr>
          <a:xfrm>
            <a:off x="885234" y="823517"/>
            <a:ext cx="933100" cy="100000"/>
            <a:chOff x="2453575" y="1076038"/>
            <a:chExt cx="699825" cy="75000"/>
          </a:xfrm>
        </p:grpSpPr>
        <p:sp>
          <p:nvSpPr>
            <p:cNvPr id="356" name="Google Shape;356;p1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1931596" y="5104200"/>
            <a:ext cx="8297200" cy="50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52927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6323833" y="1554384"/>
            <a:ext cx="4917200" cy="262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subTitle" idx="1"/>
          </p:nvPr>
        </p:nvSpPr>
        <p:spPr>
          <a:xfrm>
            <a:off x="6323833" y="3869617"/>
            <a:ext cx="4917200" cy="112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5" name="Google Shape;365;p18"/>
          <p:cNvGrpSpPr/>
          <p:nvPr/>
        </p:nvGrpSpPr>
        <p:grpSpPr>
          <a:xfrm flipH="1">
            <a:off x="7134851" y="654200"/>
            <a:ext cx="937200" cy="937200"/>
            <a:chOff x="1695700" y="425100"/>
            <a:chExt cx="702900" cy="702900"/>
          </a:xfrm>
        </p:grpSpPr>
        <p:sp>
          <p:nvSpPr>
            <p:cNvPr id="366" name="Google Shape;366;p18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368" name="Google Shape;368;p1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7016659" y="1181722"/>
            <a:ext cx="11747496" cy="681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0800000" flipH="1">
            <a:off x="6216137" y="4470185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 rot="-9000537" flipH="1">
            <a:off x="-1733194" y="-171899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71" name="Google Shape;371;p18"/>
          <p:cNvSpPr/>
          <p:nvPr/>
        </p:nvSpPr>
        <p:spPr>
          <a:xfrm flipH="1">
            <a:off x="781384" y="59608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72" name="Google Shape;372;p18"/>
          <p:cNvGrpSpPr/>
          <p:nvPr/>
        </p:nvGrpSpPr>
        <p:grpSpPr>
          <a:xfrm flipH="1">
            <a:off x="10596718" y="654184"/>
            <a:ext cx="933100" cy="100000"/>
            <a:chOff x="2453575" y="1076038"/>
            <a:chExt cx="699825" cy="75000"/>
          </a:xfrm>
        </p:grpSpPr>
        <p:sp>
          <p:nvSpPr>
            <p:cNvPr id="373" name="Google Shape;373;p18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77" name="Google Shape;377;p18"/>
          <p:cNvSpPr/>
          <p:nvPr/>
        </p:nvSpPr>
        <p:spPr>
          <a:xfrm flipH="1">
            <a:off x="11330084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78" name="Google Shape;378;p18"/>
          <p:cNvSpPr/>
          <p:nvPr/>
        </p:nvSpPr>
        <p:spPr>
          <a:xfrm rot="-2700000" flipH="1">
            <a:off x="11229799" y="3681459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79" name="Google Shape;379;p18"/>
          <p:cNvSpPr/>
          <p:nvPr/>
        </p:nvSpPr>
        <p:spPr>
          <a:xfrm flipH="1">
            <a:off x="7069451" y="754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0" name="Google Shape;380;p18"/>
          <p:cNvSpPr/>
          <p:nvPr/>
        </p:nvSpPr>
        <p:spPr>
          <a:xfrm flipH="1">
            <a:off x="2988351" y="526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1" name="Google Shape;381;p18"/>
          <p:cNvSpPr/>
          <p:nvPr/>
        </p:nvSpPr>
        <p:spPr>
          <a:xfrm flipH="1">
            <a:off x="3671051" y="540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973322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7">
            <a:off x="-4486051" y="-3962621"/>
            <a:ext cx="11747501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899998">
            <a:off x="5017321" y="4831586"/>
            <a:ext cx="11747497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9"/>
          <p:cNvSpPr/>
          <p:nvPr/>
        </p:nvSpPr>
        <p:spPr>
          <a:xfrm rot="2074850">
            <a:off x="11208826" y="1312756"/>
            <a:ext cx="2840187" cy="1656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7" name="Google Shape;387;p19"/>
          <p:cNvSpPr/>
          <p:nvPr/>
        </p:nvSpPr>
        <p:spPr>
          <a:xfrm>
            <a:off x="11156500" y="59196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8" name="Google Shape;388;p19"/>
          <p:cNvSpPr/>
          <p:nvPr/>
        </p:nvSpPr>
        <p:spPr>
          <a:xfrm>
            <a:off x="82034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89" name="Google Shape;389;p19"/>
          <p:cNvGrpSpPr/>
          <p:nvPr/>
        </p:nvGrpSpPr>
        <p:grpSpPr>
          <a:xfrm>
            <a:off x="1950634" y="723517"/>
            <a:ext cx="933100" cy="100000"/>
            <a:chOff x="2453575" y="1076038"/>
            <a:chExt cx="699825" cy="75000"/>
          </a:xfrm>
        </p:grpSpPr>
        <p:sp>
          <p:nvSpPr>
            <p:cNvPr id="390" name="Google Shape;390;p1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8681067" y="146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395" name="Google Shape;395;p19"/>
          <p:cNvGrpSpPr/>
          <p:nvPr/>
        </p:nvGrpSpPr>
        <p:grpSpPr>
          <a:xfrm>
            <a:off x="598584" y="160400"/>
            <a:ext cx="937200" cy="937200"/>
            <a:chOff x="1695700" y="425100"/>
            <a:chExt cx="702900" cy="702900"/>
          </a:xfrm>
        </p:grpSpPr>
        <p:sp>
          <p:nvSpPr>
            <p:cNvPr id="396" name="Google Shape;396;p19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398" name="Google Shape;398;p19"/>
          <p:cNvGrpSpPr/>
          <p:nvPr/>
        </p:nvGrpSpPr>
        <p:grpSpPr>
          <a:xfrm>
            <a:off x="1718234" y="6160251"/>
            <a:ext cx="933100" cy="100000"/>
            <a:chOff x="2453575" y="1076038"/>
            <a:chExt cx="699825" cy="75000"/>
          </a:xfrm>
        </p:grpSpPr>
        <p:sp>
          <p:nvSpPr>
            <p:cNvPr id="399" name="Google Shape;399;p1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03" name="Google Shape;403;p19"/>
          <p:cNvSpPr/>
          <p:nvPr/>
        </p:nvSpPr>
        <p:spPr>
          <a:xfrm rot="-1524802">
            <a:off x="3571717" y="6411344"/>
            <a:ext cx="2839128" cy="3290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/>
          </p:nvPr>
        </p:nvSpPr>
        <p:spPr>
          <a:xfrm>
            <a:off x="6481200" y="1871733"/>
            <a:ext cx="4556800" cy="16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1"/>
          </p:nvPr>
        </p:nvSpPr>
        <p:spPr>
          <a:xfrm>
            <a:off x="7505000" y="3482267"/>
            <a:ext cx="3532800" cy="14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1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4831C-1818-0194-DEC2-DE827C70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2CE37-D000-7F44-0E54-C26D3703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3BCA1-DB86-8C51-C514-D924F64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104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9" name="Google Shape;409;p20"/>
          <p:cNvGrpSpPr/>
          <p:nvPr/>
        </p:nvGrpSpPr>
        <p:grpSpPr>
          <a:xfrm>
            <a:off x="499034" y="6160251"/>
            <a:ext cx="933100" cy="100000"/>
            <a:chOff x="2453575" y="1076038"/>
            <a:chExt cx="699825" cy="75000"/>
          </a:xfrm>
        </p:grpSpPr>
        <p:sp>
          <p:nvSpPr>
            <p:cNvPr id="410" name="Google Shape;410;p20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414" name="Google Shape;414;p20"/>
          <p:cNvGrpSpPr/>
          <p:nvPr/>
        </p:nvGrpSpPr>
        <p:grpSpPr>
          <a:xfrm>
            <a:off x="10575284" y="5338467"/>
            <a:ext cx="937200" cy="937200"/>
            <a:chOff x="1695700" y="425100"/>
            <a:chExt cx="702900" cy="702900"/>
          </a:xfrm>
        </p:grpSpPr>
        <p:sp>
          <p:nvSpPr>
            <p:cNvPr id="415" name="Google Shape;415;p20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417" name="Google Shape;417;p2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>
            <a:off x="7557319" y="2494784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7">
            <a:off x="-8448451" y="-5080221"/>
            <a:ext cx="117475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0"/>
          <p:cNvSpPr/>
          <p:nvPr/>
        </p:nvSpPr>
        <p:spPr>
          <a:xfrm rot="-1524802">
            <a:off x="11209829" y="1312677"/>
            <a:ext cx="2839128" cy="1656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0" name="Google Shape;420;p20"/>
          <p:cNvSpPr/>
          <p:nvPr/>
        </p:nvSpPr>
        <p:spPr>
          <a:xfrm>
            <a:off x="11156500" y="53100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1" name="Google Shape;421;p20"/>
          <p:cNvSpPr/>
          <p:nvPr/>
        </p:nvSpPr>
        <p:spPr>
          <a:xfrm>
            <a:off x="10845000" y="8712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2" name="Google Shape;422;p20"/>
          <p:cNvSpPr/>
          <p:nvPr/>
        </p:nvSpPr>
        <p:spPr>
          <a:xfrm>
            <a:off x="11322667" y="552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3" name="Google Shape;423;p20"/>
          <p:cNvSpPr/>
          <p:nvPr/>
        </p:nvSpPr>
        <p:spPr>
          <a:xfrm rot="-1525032">
            <a:off x="7432419" y="6717303"/>
            <a:ext cx="2839660" cy="32833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960000" y="2342000"/>
            <a:ext cx="9084800" cy="38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4088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7">
            <a:off x="-8448451" y="-5080221"/>
            <a:ext cx="117475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28" name="Google Shape;428;p2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>
            <a:off x="7557319" y="2494784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30" name="Google Shape;430;p21"/>
          <p:cNvGrpSpPr/>
          <p:nvPr/>
        </p:nvGrpSpPr>
        <p:grpSpPr>
          <a:xfrm>
            <a:off x="3275051" y="5468200"/>
            <a:ext cx="937200" cy="937200"/>
            <a:chOff x="1695700" y="425100"/>
            <a:chExt cx="702900" cy="702900"/>
          </a:xfrm>
        </p:grpSpPr>
        <p:sp>
          <p:nvSpPr>
            <p:cNvPr id="431" name="Google Shape;431;p21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33" name="Google Shape;433;p21"/>
          <p:cNvSpPr txBox="1">
            <a:spLocks noGrp="1"/>
          </p:cNvSpPr>
          <p:nvPr>
            <p:ph type="body" idx="1"/>
          </p:nvPr>
        </p:nvSpPr>
        <p:spPr>
          <a:xfrm>
            <a:off x="960000" y="2342000"/>
            <a:ext cx="9084800" cy="38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4" name="Google Shape;434;p21"/>
          <p:cNvSpPr/>
          <p:nvPr/>
        </p:nvSpPr>
        <p:spPr>
          <a:xfrm rot="10175819">
            <a:off x="-1149720" y="6039353"/>
            <a:ext cx="2839883" cy="3281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5985434" y="6160251"/>
            <a:ext cx="933100" cy="100000"/>
            <a:chOff x="2453575" y="1076038"/>
            <a:chExt cx="699825" cy="75000"/>
          </a:xfrm>
        </p:grpSpPr>
        <p:sp>
          <p:nvSpPr>
            <p:cNvPr id="436" name="Google Shape;436;p21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40" name="Google Shape;440;p21"/>
          <p:cNvSpPr/>
          <p:nvPr/>
        </p:nvSpPr>
        <p:spPr>
          <a:xfrm rot="-8724999">
            <a:off x="11209587" y="1617270"/>
            <a:ext cx="2839301" cy="1656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41" name="Google Shape;441;p21"/>
          <p:cNvSpPr/>
          <p:nvPr/>
        </p:nvSpPr>
        <p:spPr>
          <a:xfrm>
            <a:off x="10691000" y="5975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42" name="Google Shape;442;p21"/>
          <p:cNvSpPr/>
          <p:nvPr/>
        </p:nvSpPr>
        <p:spPr>
          <a:xfrm>
            <a:off x="11168667" y="5657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43" name="Google Shape;443;p21"/>
          <p:cNvSpPr/>
          <p:nvPr/>
        </p:nvSpPr>
        <p:spPr>
          <a:xfrm>
            <a:off x="422500" y="5750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8716865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46" name="Google Shape;446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47" name="Google Shape;447;p2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7435335" y="-3962618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899999" flipH="1">
            <a:off x="-621197" y="5237986"/>
            <a:ext cx="11747504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/>
          <p:nvPr/>
        </p:nvSpPr>
        <p:spPr>
          <a:xfrm rot="-900406" flipH="1">
            <a:off x="-1445404" y="6108554"/>
            <a:ext cx="2840888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50" name="Google Shape;450;p22"/>
          <p:cNvSpPr/>
          <p:nvPr/>
        </p:nvSpPr>
        <p:spPr>
          <a:xfrm flipH="1">
            <a:off x="2473084" y="58180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51" name="Google Shape;451;p22"/>
          <p:cNvSpPr/>
          <p:nvPr/>
        </p:nvSpPr>
        <p:spPr>
          <a:xfrm flipH="1">
            <a:off x="658617" y="6751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52" name="Google Shape;452;p22"/>
          <p:cNvSpPr/>
          <p:nvPr/>
        </p:nvSpPr>
        <p:spPr>
          <a:xfrm flipH="1">
            <a:off x="1189317" y="1162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10663184" y="723533"/>
            <a:ext cx="937200" cy="937200"/>
            <a:chOff x="1695700" y="425100"/>
            <a:chExt cx="702900" cy="702900"/>
          </a:xfrm>
        </p:grpSpPr>
        <p:sp>
          <p:nvSpPr>
            <p:cNvPr id="454" name="Google Shape;454;p22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456" name="Google Shape;456;p22"/>
          <p:cNvGrpSpPr/>
          <p:nvPr/>
        </p:nvGrpSpPr>
        <p:grpSpPr>
          <a:xfrm flipH="1">
            <a:off x="7168651" y="6160251"/>
            <a:ext cx="933100" cy="100000"/>
            <a:chOff x="2453575" y="1076038"/>
            <a:chExt cx="699825" cy="75000"/>
          </a:xfrm>
        </p:grpSpPr>
        <p:sp>
          <p:nvSpPr>
            <p:cNvPr id="457" name="Google Shape;457;p2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61" name="Google Shape;461;p22"/>
          <p:cNvSpPr/>
          <p:nvPr/>
        </p:nvSpPr>
        <p:spPr>
          <a:xfrm rot="-1174996" flipH="1">
            <a:off x="11409032" y="1587093"/>
            <a:ext cx="2840296" cy="3281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62" name="Google Shape;462;p22"/>
          <p:cNvSpPr/>
          <p:nvPr/>
        </p:nvSpPr>
        <p:spPr>
          <a:xfrm flipH="1">
            <a:off x="11092384" y="60072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63" name="Google Shape;463;p22"/>
          <p:cNvSpPr txBox="1">
            <a:spLocks noGrp="1"/>
          </p:cNvSpPr>
          <p:nvPr>
            <p:ph type="title" idx="2"/>
          </p:nvPr>
        </p:nvSpPr>
        <p:spPr>
          <a:xfrm>
            <a:off x="1116200" y="3632367"/>
            <a:ext cx="2749200" cy="5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1116200" y="4095036"/>
            <a:ext cx="2749200" cy="10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title" idx="3"/>
          </p:nvPr>
        </p:nvSpPr>
        <p:spPr>
          <a:xfrm>
            <a:off x="4721433" y="3632367"/>
            <a:ext cx="2749200" cy="5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4"/>
          </p:nvPr>
        </p:nvSpPr>
        <p:spPr>
          <a:xfrm>
            <a:off x="4721445" y="4095036"/>
            <a:ext cx="2749200" cy="10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title" idx="5"/>
          </p:nvPr>
        </p:nvSpPr>
        <p:spPr>
          <a:xfrm>
            <a:off x="8326683" y="3632367"/>
            <a:ext cx="2749200" cy="5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6"/>
          </p:nvPr>
        </p:nvSpPr>
        <p:spPr>
          <a:xfrm>
            <a:off x="8326708" y="4095036"/>
            <a:ext cx="2749200" cy="10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9728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71" name="Google Shape;471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72" name="Google Shape;472;p2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6300000" flipH="1">
            <a:off x="7638535" y="-2743417"/>
            <a:ext cx="11747496" cy="681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2" flipH="1">
            <a:off x="-6615594" y="2799583"/>
            <a:ext cx="11747505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3"/>
          <p:cNvSpPr/>
          <p:nvPr/>
        </p:nvSpPr>
        <p:spPr>
          <a:xfrm rot="-2700685" flipH="1">
            <a:off x="891500" y="7023042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75" name="Google Shape;475;p23"/>
          <p:cNvSpPr/>
          <p:nvPr/>
        </p:nvSpPr>
        <p:spPr>
          <a:xfrm flipH="1">
            <a:off x="5724284" y="58180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76" name="Google Shape;476;p23"/>
          <p:cNvSpPr/>
          <p:nvPr/>
        </p:nvSpPr>
        <p:spPr>
          <a:xfrm flipH="1">
            <a:off x="627384" y="13792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77" name="Google Shape;477;p23"/>
          <p:cNvGrpSpPr/>
          <p:nvPr/>
        </p:nvGrpSpPr>
        <p:grpSpPr>
          <a:xfrm flipH="1">
            <a:off x="6834651" y="723517"/>
            <a:ext cx="933100" cy="100000"/>
            <a:chOff x="2453575" y="1076038"/>
            <a:chExt cx="699825" cy="75000"/>
          </a:xfrm>
        </p:grpSpPr>
        <p:sp>
          <p:nvSpPr>
            <p:cNvPr id="478" name="Google Shape;478;p2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82" name="Google Shape;482;p23"/>
          <p:cNvSpPr/>
          <p:nvPr/>
        </p:nvSpPr>
        <p:spPr>
          <a:xfrm flipH="1">
            <a:off x="11240951" y="10285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83" name="Google Shape;483;p23"/>
          <p:cNvSpPr/>
          <p:nvPr/>
        </p:nvSpPr>
        <p:spPr>
          <a:xfrm flipH="1">
            <a:off x="681317" y="2279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484" name="Google Shape;484;p23"/>
          <p:cNvGrpSpPr/>
          <p:nvPr/>
        </p:nvGrpSpPr>
        <p:grpSpPr>
          <a:xfrm flipH="1">
            <a:off x="10155184" y="5295533"/>
            <a:ext cx="937200" cy="937200"/>
            <a:chOff x="1695700" y="425100"/>
            <a:chExt cx="702900" cy="702900"/>
          </a:xfrm>
        </p:grpSpPr>
        <p:sp>
          <p:nvSpPr>
            <p:cNvPr id="485" name="Google Shape;485;p2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487" name="Google Shape;487;p23"/>
          <p:cNvGrpSpPr/>
          <p:nvPr/>
        </p:nvGrpSpPr>
        <p:grpSpPr>
          <a:xfrm flipH="1">
            <a:off x="7168651" y="6160251"/>
            <a:ext cx="933100" cy="100000"/>
            <a:chOff x="2453575" y="1076038"/>
            <a:chExt cx="699825" cy="75000"/>
          </a:xfrm>
        </p:grpSpPr>
        <p:sp>
          <p:nvSpPr>
            <p:cNvPr id="488" name="Google Shape;488;p2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492" name="Google Shape;492;p23"/>
          <p:cNvSpPr/>
          <p:nvPr/>
        </p:nvSpPr>
        <p:spPr>
          <a:xfrm rot="-2074850" flipH="1">
            <a:off x="11002758" y="1383762"/>
            <a:ext cx="2840187" cy="3280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93" name="Google Shape;493;p23"/>
          <p:cNvSpPr/>
          <p:nvPr/>
        </p:nvSpPr>
        <p:spPr>
          <a:xfrm flipH="1">
            <a:off x="553151" y="58318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94" name="Google Shape;494;p23"/>
          <p:cNvSpPr txBox="1">
            <a:spLocks noGrp="1"/>
          </p:cNvSpPr>
          <p:nvPr>
            <p:ph type="title" idx="2"/>
          </p:nvPr>
        </p:nvSpPr>
        <p:spPr>
          <a:xfrm>
            <a:off x="2680267" y="2129000"/>
            <a:ext cx="30812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1"/>
          </p:nvPr>
        </p:nvSpPr>
        <p:spPr>
          <a:xfrm>
            <a:off x="2680268" y="2665747"/>
            <a:ext cx="308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title" idx="3"/>
          </p:nvPr>
        </p:nvSpPr>
        <p:spPr>
          <a:xfrm>
            <a:off x="6430528" y="2129000"/>
            <a:ext cx="30812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4"/>
          </p:nvPr>
        </p:nvSpPr>
        <p:spPr>
          <a:xfrm>
            <a:off x="6430515" y="2665747"/>
            <a:ext cx="308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title" idx="5"/>
          </p:nvPr>
        </p:nvSpPr>
        <p:spPr>
          <a:xfrm>
            <a:off x="2680267" y="4040200"/>
            <a:ext cx="30812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6"/>
          </p:nvPr>
        </p:nvSpPr>
        <p:spPr>
          <a:xfrm>
            <a:off x="2680268" y="4576947"/>
            <a:ext cx="308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title" idx="7"/>
          </p:nvPr>
        </p:nvSpPr>
        <p:spPr>
          <a:xfrm>
            <a:off x="6430528" y="4040200"/>
            <a:ext cx="30812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23"/>
          <p:cNvSpPr txBox="1">
            <a:spLocks noGrp="1"/>
          </p:cNvSpPr>
          <p:nvPr>
            <p:ph type="subTitle" idx="8"/>
          </p:nvPr>
        </p:nvSpPr>
        <p:spPr>
          <a:xfrm>
            <a:off x="6430512" y="4576947"/>
            <a:ext cx="30812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4534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04" name="Google Shape;504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 flipH="1">
            <a:off x="7638535" y="-3962619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6299997" flipH="1">
            <a:off x="-6107599" y="4323587"/>
            <a:ext cx="117475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/>
          <p:nvPr/>
        </p:nvSpPr>
        <p:spPr>
          <a:xfrm rot="2699315" flipH="1">
            <a:off x="-1546705" y="109214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08" name="Google Shape;508;p24"/>
          <p:cNvSpPr/>
          <p:nvPr/>
        </p:nvSpPr>
        <p:spPr>
          <a:xfrm flipH="1">
            <a:off x="11007484" y="58180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09" name="Google Shape;509;p24"/>
          <p:cNvSpPr/>
          <p:nvPr/>
        </p:nvSpPr>
        <p:spPr>
          <a:xfrm flipH="1">
            <a:off x="658617" y="32151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10" name="Google Shape;510;p24"/>
          <p:cNvSpPr/>
          <p:nvPr/>
        </p:nvSpPr>
        <p:spPr>
          <a:xfrm flipH="1">
            <a:off x="681317" y="22798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11" name="Google Shape;511;p24"/>
          <p:cNvGrpSpPr/>
          <p:nvPr/>
        </p:nvGrpSpPr>
        <p:grpSpPr>
          <a:xfrm flipH="1">
            <a:off x="3917451" y="6160251"/>
            <a:ext cx="933100" cy="100000"/>
            <a:chOff x="2453575" y="1076038"/>
            <a:chExt cx="699825" cy="75000"/>
          </a:xfrm>
        </p:grpSpPr>
        <p:sp>
          <p:nvSpPr>
            <p:cNvPr id="512" name="Google Shape;512;p2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16" name="Google Shape;516;p24"/>
          <p:cNvSpPr/>
          <p:nvPr/>
        </p:nvSpPr>
        <p:spPr>
          <a:xfrm rot="-8374162" flipH="1">
            <a:off x="10900352" y="1281707"/>
            <a:ext cx="2840283" cy="3288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17" name="Google Shape;517;p24"/>
          <p:cNvSpPr/>
          <p:nvPr/>
        </p:nvSpPr>
        <p:spPr>
          <a:xfrm flipH="1">
            <a:off x="11092384" y="51944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2"/>
          </p:nvPr>
        </p:nvSpPr>
        <p:spPr>
          <a:xfrm>
            <a:off x="3330996" y="2103867"/>
            <a:ext cx="26484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1"/>
          </p:nvPr>
        </p:nvSpPr>
        <p:spPr>
          <a:xfrm>
            <a:off x="3330997" y="2640613"/>
            <a:ext cx="26484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title" idx="3"/>
          </p:nvPr>
        </p:nvSpPr>
        <p:spPr>
          <a:xfrm>
            <a:off x="6182447" y="2103867"/>
            <a:ext cx="26484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4"/>
          </p:nvPr>
        </p:nvSpPr>
        <p:spPr>
          <a:xfrm>
            <a:off x="6182435" y="2640613"/>
            <a:ext cx="26484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5"/>
          </p:nvPr>
        </p:nvSpPr>
        <p:spPr>
          <a:xfrm>
            <a:off x="3330996" y="4015067"/>
            <a:ext cx="26484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6"/>
          </p:nvPr>
        </p:nvSpPr>
        <p:spPr>
          <a:xfrm>
            <a:off x="3330997" y="4551813"/>
            <a:ext cx="26484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title" idx="7"/>
          </p:nvPr>
        </p:nvSpPr>
        <p:spPr>
          <a:xfrm>
            <a:off x="6182447" y="4015067"/>
            <a:ext cx="26484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8"/>
          </p:nvPr>
        </p:nvSpPr>
        <p:spPr>
          <a:xfrm>
            <a:off x="6182433" y="4551813"/>
            <a:ext cx="26484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23271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6939659" y="5347222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5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29" name="Google Shape;529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30" name="Google Shape;530;p2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4500000" flipH="1">
            <a:off x="8349736" y="2438183"/>
            <a:ext cx="11747496" cy="68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5"/>
          <p:cNvSpPr/>
          <p:nvPr/>
        </p:nvSpPr>
        <p:spPr>
          <a:xfrm rot="2699315" flipH="1">
            <a:off x="4056648" y="6743997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32" name="Google Shape;532;p25"/>
          <p:cNvSpPr/>
          <p:nvPr/>
        </p:nvSpPr>
        <p:spPr>
          <a:xfrm flipH="1">
            <a:off x="576051" y="10606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33" name="Google Shape;533;p25"/>
          <p:cNvGrpSpPr/>
          <p:nvPr/>
        </p:nvGrpSpPr>
        <p:grpSpPr>
          <a:xfrm flipH="1">
            <a:off x="1213718" y="654184"/>
            <a:ext cx="933100" cy="100000"/>
            <a:chOff x="2453575" y="1076038"/>
            <a:chExt cx="699825" cy="75000"/>
          </a:xfrm>
        </p:grpSpPr>
        <p:sp>
          <p:nvSpPr>
            <p:cNvPr id="534" name="Google Shape;534;p2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38" name="Google Shape;538;p25"/>
          <p:cNvSpPr/>
          <p:nvPr/>
        </p:nvSpPr>
        <p:spPr>
          <a:xfrm flipH="1">
            <a:off x="10778251" y="13130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39" name="Google Shape;539;p25"/>
          <p:cNvGrpSpPr/>
          <p:nvPr/>
        </p:nvGrpSpPr>
        <p:grpSpPr>
          <a:xfrm flipH="1">
            <a:off x="401351" y="5441767"/>
            <a:ext cx="937200" cy="937200"/>
            <a:chOff x="1695700" y="425100"/>
            <a:chExt cx="702900" cy="702900"/>
          </a:xfrm>
        </p:grpSpPr>
        <p:sp>
          <p:nvSpPr>
            <p:cNvPr id="540" name="Google Shape;540;p2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42" name="Google Shape;542;p25"/>
          <p:cNvSpPr/>
          <p:nvPr/>
        </p:nvSpPr>
        <p:spPr>
          <a:xfrm rot="-899939" flipH="1">
            <a:off x="10891277" y="5258148"/>
            <a:ext cx="2840784" cy="3284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43" name="Google Shape;543;p25"/>
          <p:cNvSpPr txBox="1">
            <a:spLocks noGrp="1"/>
          </p:cNvSpPr>
          <p:nvPr>
            <p:ph type="title" idx="2"/>
          </p:nvPr>
        </p:nvSpPr>
        <p:spPr>
          <a:xfrm>
            <a:off x="1541767" y="2123508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1"/>
          </p:nvPr>
        </p:nvSpPr>
        <p:spPr>
          <a:xfrm>
            <a:off x="1541767" y="2719576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title" idx="3"/>
          </p:nvPr>
        </p:nvSpPr>
        <p:spPr>
          <a:xfrm>
            <a:off x="4845533" y="2123508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5"/>
          <p:cNvSpPr txBox="1">
            <a:spLocks noGrp="1"/>
          </p:cNvSpPr>
          <p:nvPr>
            <p:ph type="subTitle" idx="4"/>
          </p:nvPr>
        </p:nvSpPr>
        <p:spPr>
          <a:xfrm>
            <a:off x="4845533" y="2719576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5"/>
          <p:cNvSpPr txBox="1">
            <a:spLocks noGrp="1"/>
          </p:cNvSpPr>
          <p:nvPr>
            <p:ph type="title" idx="5"/>
          </p:nvPr>
        </p:nvSpPr>
        <p:spPr>
          <a:xfrm>
            <a:off x="1541767" y="3880641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6"/>
          </p:nvPr>
        </p:nvSpPr>
        <p:spPr>
          <a:xfrm>
            <a:off x="1541767" y="4476709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title" idx="7"/>
          </p:nvPr>
        </p:nvSpPr>
        <p:spPr>
          <a:xfrm>
            <a:off x="4845533" y="3880641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8"/>
          </p:nvPr>
        </p:nvSpPr>
        <p:spPr>
          <a:xfrm>
            <a:off x="4845533" y="4476709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title" idx="9"/>
          </p:nvPr>
        </p:nvSpPr>
        <p:spPr>
          <a:xfrm>
            <a:off x="8149233" y="2123508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13"/>
          </p:nvPr>
        </p:nvSpPr>
        <p:spPr>
          <a:xfrm>
            <a:off x="8149233" y="2719576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title" idx="14"/>
          </p:nvPr>
        </p:nvSpPr>
        <p:spPr>
          <a:xfrm>
            <a:off x="8149233" y="3880641"/>
            <a:ext cx="2500800" cy="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15"/>
          </p:nvPr>
        </p:nvSpPr>
        <p:spPr>
          <a:xfrm>
            <a:off x="8149233" y="4476709"/>
            <a:ext cx="2500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 flipH="1">
            <a:off x="5721784" y="6005233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8157935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558" name="Google Shape;558;p2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2">
            <a:off x="-4282850" y="-3759419"/>
            <a:ext cx="11747497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242636">
            <a:off x="7658920" y="2189980"/>
            <a:ext cx="11747496" cy="681990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6"/>
          <p:cNvSpPr/>
          <p:nvPr/>
        </p:nvSpPr>
        <p:spPr>
          <a:xfrm rot="2074850">
            <a:off x="6442440" y="6518834"/>
            <a:ext cx="2840187" cy="1656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61" name="Google Shape;561;p26"/>
          <p:cNvSpPr/>
          <p:nvPr/>
        </p:nvSpPr>
        <p:spPr>
          <a:xfrm>
            <a:off x="10939167" y="1060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62" name="Google Shape;562;p26"/>
          <p:cNvSpPr/>
          <p:nvPr/>
        </p:nvSpPr>
        <p:spPr>
          <a:xfrm>
            <a:off x="10540200" y="668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63" name="Google Shape;563;p26"/>
          <p:cNvGrpSpPr/>
          <p:nvPr/>
        </p:nvGrpSpPr>
        <p:grpSpPr>
          <a:xfrm>
            <a:off x="3779434" y="723517"/>
            <a:ext cx="933100" cy="100000"/>
            <a:chOff x="2453575" y="1076038"/>
            <a:chExt cx="699825" cy="75000"/>
          </a:xfrm>
        </p:grpSpPr>
        <p:sp>
          <p:nvSpPr>
            <p:cNvPr id="564" name="Google Shape;564;p2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68" name="Google Shape;568;p26"/>
          <p:cNvSpPr/>
          <p:nvPr/>
        </p:nvSpPr>
        <p:spPr>
          <a:xfrm>
            <a:off x="693400" y="56022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69" name="Google Shape;569;p26"/>
          <p:cNvSpPr/>
          <p:nvPr/>
        </p:nvSpPr>
        <p:spPr>
          <a:xfrm>
            <a:off x="10989567" y="57274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70" name="Google Shape;570;p26"/>
          <p:cNvGrpSpPr/>
          <p:nvPr/>
        </p:nvGrpSpPr>
        <p:grpSpPr>
          <a:xfrm>
            <a:off x="160300" y="3255267"/>
            <a:ext cx="937200" cy="937200"/>
            <a:chOff x="1695700" y="425100"/>
            <a:chExt cx="702900" cy="702900"/>
          </a:xfrm>
        </p:grpSpPr>
        <p:sp>
          <p:nvSpPr>
            <p:cNvPr id="571" name="Google Shape;571;p2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573" name="Google Shape;573;p26"/>
          <p:cNvGrpSpPr/>
          <p:nvPr/>
        </p:nvGrpSpPr>
        <p:grpSpPr>
          <a:xfrm>
            <a:off x="4359834" y="6160251"/>
            <a:ext cx="933100" cy="100000"/>
            <a:chOff x="2453575" y="1076038"/>
            <a:chExt cx="699825" cy="75000"/>
          </a:xfrm>
        </p:grpSpPr>
        <p:sp>
          <p:nvSpPr>
            <p:cNvPr id="574" name="Google Shape;574;p2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78" name="Google Shape;578;p26"/>
          <p:cNvSpPr/>
          <p:nvPr/>
        </p:nvSpPr>
        <p:spPr>
          <a:xfrm rot="-9625623">
            <a:off x="-974762" y="-38993"/>
            <a:ext cx="2840539" cy="328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79" name="Google Shape;579;p26"/>
          <p:cNvGrpSpPr/>
          <p:nvPr/>
        </p:nvGrpSpPr>
        <p:grpSpPr>
          <a:xfrm>
            <a:off x="6588100" y="406400"/>
            <a:ext cx="937200" cy="937200"/>
            <a:chOff x="1695700" y="425100"/>
            <a:chExt cx="702900" cy="702900"/>
          </a:xfrm>
        </p:grpSpPr>
        <p:sp>
          <p:nvSpPr>
            <p:cNvPr id="580" name="Google Shape;580;p2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582" name="Google Shape;582;p26"/>
          <p:cNvSpPr txBox="1">
            <a:spLocks noGrp="1"/>
          </p:cNvSpPr>
          <p:nvPr>
            <p:ph type="title" hasCustomPrompt="1"/>
          </p:nvPr>
        </p:nvSpPr>
        <p:spPr>
          <a:xfrm>
            <a:off x="1685367" y="1584033"/>
            <a:ext cx="4105200" cy="11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1685367" y="2792700"/>
            <a:ext cx="4105200" cy="4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2" hasCustomPrompt="1"/>
          </p:nvPr>
        </p:nvSpPr>
        <p:spPr>
          <a:xfrm>
            <a:off x="6401500" y="1584033"/>
            <a:ext cx="4105200" cy="11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3"/>
          </p:nvPr>
        </p:nvSpPr>
        <p:spPr>
          <a:xfrm>
            <a:off x="6401491" y="2792700"/>
            <a:ext cx="4105200" cy="4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4" hasCustomPrompt="1"/>
          </p:nvPr>
        </p:nvSpPr>
        <p:spPr>
          <a:xfrm>
            <a:off x="1685367" y="3595700"/>
            <a:ext cx="4105200" cy="11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5"/>
          </p:nvPr>
        </p:nvSpPr>
        <p:spPr>
          <a:xfrm>
            <a:off x="1685367" y="4804367"/>
            <a:ext cx="4105200" cy="4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6" hasCustomPrompt="1"/>
          </p:nvPr>
        </p:nvSpPr>
        <p:spPr>
          <a:xfrm>
            <a:off x="6401500" y="3595700"/>
            <a:ext cx="4105200" cy="11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7"/>
          </p:nvPr>
        </p:nvSpPr>
        <p:spPr>
          <a:xfrm>
            <a:off x="6401491" y="4804367"/>
            <a:ext cx="4105200" cy="4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4207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92" name="Google Shape;592;p27"/>
          <p:cNvGrpSpPr/>
          <p:nvPr/>
        </p:nvGrpSpPr>
        <p:grpSpPr>
          <a:xfrm flipH="1">
            <a:off x="654751" y="5341600"/>
            <a:ext cx="937200" cy="937200"/>
            <a:chOff x="1695700" y="425100"/>
            <a:chExt cx="702900" cy="702900"/>
          </a:xfrm>
        </p:grpSpPr>
        <p:sp>
          <p:nvSpPr>
            <p:cNvPr id="593" name="Google Shape;593;p27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595" name="Google Shape;595;p2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03" flipH="1">
            <a:off x="-5091590" y="4628377"/>
            <a:ext cx="11747499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7"/>
          <p:cNvSpPr/>
          <p:nvPr/>
        </p:nvSpPr>
        <p:spPr>
          <a:xfrm rot="-7200543" flipH="1">
            <a:off x="3126719" y="7022940"/>
            <a:ext cx="2840823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97" name="Google Shape;597;p27"/>
          <p:cNvSpPr/>
          <p:nvPr/>
        </p:nvSpPr>
        <p:spPr>
          <a:xfrm flipH="1">
            <a:off x="627384" y="5664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598" name="Google Shape;598;p27"/>
          <p:cNvGrpSpPr/>
          <p:nvPr/>
        </p:nvGrpSpPr>
        <p:grpSpPr>
          <a:xfrm flipH="1">
            <a:off x="6834651" y="723517"/>
            <a:ext cx="933100" cy="100000"/>
            <a:chOff x="2453575" y="1076038"/>
            <a:chExt cx="699825" cy="75000"/>
          </a:xfrm>
        </p:grpSpPr>
        <p:sp>
          <p:nvSpPr>
            <p:cNvPr id="599" name="Google Shape;599;p2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03" name="Google Shape;603;p27"/>
          <p:cNvSpPr/>
          <p:nvPr/>
        </p:nvSpPr>
        <p:spPr>
          <a:xfrm flipH="1">
            <a:off x="11342551" y="60069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04" name="Google Shape;604;p27"/>
          <p:cNvSpPr/>
          <p:nvPr/>
        </p:nvSpPr>
        <p:spPr>
          <a:xfrm flipH="1">
            <a:off x="579717" y="53278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05" name="Google Shape;605;p27"/>
          <p:cNvGrpSpPr/>
          <p:nvPr/>
        </p:nvGrpSpPr>
        <p:grpSpPr>
          <a:xfrm flipH="1">
            <a:off x="732518" y="1606417"/>
            <a:ext cx="933100" cy="100000"/>
            <a:chOff x="2453575" y="1076038"/>
            <a:chExt cx="699825" cy="75000"/>
          </a:xfrm>
        </p:grpSpPr>
        <p:sp>
          <p:nvSpPr>
            <p:cNvPr id="606" name="Google Shape;606;p2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10" name="Google Shape;610;p27"/>
          <p:cNvSpPr/>
          <p:nvPr/>
        </p:nvSpPr>
        <p:spPr>
          <a:xfrm rot="2424841" flipH="1">
            <a:off x="11103800" y="1993408"/>
            <a:ext cx="2840633" cy="328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11" name="Google Shape;611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6092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14" name="Google Shape;614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1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15" name="Google Shape;615;p2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6300000" flipH="1">
            <a:off x="4488936" y="6400584"/>
            <a:ext cx="11747496" cy="6819897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8"/>
          <p:cNvSpPr/>
          <p:nvPr/>
        </p:nvSpPr>
        <p:spPr>
          <a:xfrm rot="-900406" flipH="1">
            <a:off x="-1836151" y="6540769"/>
            <a:ext cx="2840888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17" name="Google Shape;617;p28"/>
          <p:cNvSpPr/>
          <p:nvPr/>
        </p:nvSpPr>
        <p:spPr>
          <a:xfrm flipH="1">
            <a:off x="474451" y="6542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18" name="Google Shape;618;p28"/>
          <p:cNvGrpSpPr/>
          <p:nvPr/>
        </p:nvGrpSpPr>
        <p:grpSpPr>
          <a:xfrm flipH="1">
            <a:off x="10633201" y="666384"/>
            <a:ext cx="933100" cy="100000"/>
            <a:chOff x="2453575" y="1076038"/>
            <a:chExt cx="699825" cy="75000"/>
          </a:xfrm>
        </p:grpSpPr>
        <p:sp>
          <p:nvSpPr>
            <p:cNvPr id="619" name="Google Shape;619;p28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23" name="Google Shape;623;p28"/>
          <p:cNvSpPr/>
          <p:nvPr/>
        </p:nvSpPr>
        <p:spPr>
          <a:xfrm flipH="1">
            <a:off x="11286251" y="1008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24" name="Google Shape;624;p28"/>
          <p:cNvGrpSpPr/>
          <p:nvPr/>
        </p:nvGrpSpPr>
        <p:grpSpPr>
          <a:xfrm flipH="1">
            <a:off x="379817" y="1975000"/>
            <a:ext cx="937200" cy="937200"/>
            <a:chOff x="1695700" y="425100"/>
            <a:chExt cx="702900" cy="702900"/>
          </a:xfrm>
        </p:grpSpPr>
        <p:sp>
          <p:nvSpPr>
            <p:cNvPr id="625" name="Google Shape;625;p28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27" name="Google Shape;627;p28"/>
          <p:cNvSpPr/>
          <p:nvPr/>
        </p:nvSpPr>
        <p:spPr>
          <a:xfrm rot="8099315" flipH="1">
            <a:off x="10891672" y="5257819"/>
            <a:ext cx="2840307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628" name="Google Shape;628;p2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 flipH="1">
            <a:off x="-5974996" y="5347221"/>
            <a:ext cx="11747496" cy="6819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8854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631" name="Google Shape;631;p2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0800000" flipH="1">
            <a:off x="831337" y="5486185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/>
          <p:nvPr/>
        </p:nvSpPr>
        <p:spPr>
          <a:xfrm rot="-2700000" flipH="1">
            <a:off x="11026599" y="5307059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33" name="Google Shape;633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34" name="Google Shape;634;p2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6554659" y="-4733645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9"/>
          <p:cNvSpPr/>
          <p:nvPr/>
        </p:nvSpPr>
        <p:spPr>
          <a:xfrm rot="-2700685" flipH="1">
            <a:off x="-1733200" y="1657045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36" name="Google Shape;636;p29"/>
          <p:cNvSpPr/>
          <p:nvPr/>
        </p:nvSpPr>
        <p:spPr>
          <a:xfrm flipH="1">
            <a:off x="675517" y="58420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37" name="Google Shape;637;p29"/>
          <p:cNvGrpSpPr/>
          <p:nvPr/>
        </p:nvGrpSpPr>
        <p:grpSpPr>
          <a:xfrm flipH="1">
            <a:off x="10659318" y="654184"/>
            <a:ext cx="933100" cy="100000"/>
            <a:chOff x="2453575" y="1076038"/>
            <a:chExt cx="699825" cy="75000"/>
          </a:xfrm>
        </p:grpSpPr>
        <p:sp>
          <p:nvSpPr>
            <p:cNvPr id="638" name="Google Shape;638;p2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42" name="Google Shape;642;p29"/>
          <p:cNvSpPr/>
          <p:nvPr/>
        </p:nvSpPr>
        <p:spPr>
          <a:xfrm flipH="1">
            <a:off x="10720484" y="57812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42167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40D8-F6E1-649F-25F9-EBBA9293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020-6A9B-605C-106B-A656D9C4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4956-8135-A9D4-433B-9268FF2D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C44A5-27AB-09D6-259F-0C80739B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B87A-2CD4-B46A-DAB3-DBD8207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84D5B-D58F-F50F-6992-B9116574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930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>
  <p:cSld name="Title only 4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45" name="Google Shape;645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46" name="Google Shape;646;p3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7">
            <a:off x="-930051" y="-5893020"/>
            <a:ext cx="11747501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742636">
            <a:off x="2274123" y="5949179"/>
            <a:ext cx="11747493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0"/>
          <p:cNvSpPr/>
          <p:nvPr/>
        </p:nvSpPr>
        <p:spPr>
          <a:xfrm>
            <a:off x="11548767" y="1162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49" name="Google Shape;649;p30"/>
          <p:cNvSpPr/>
          <p:nvPr/>
        </p:nvSpPr>
        <p:spPr>
          <a:xfrm>
            <a:off x="11657800" y="464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50" name="Google Shape;650;p30"/>
          <p:cNvGrpSpPr/>
          <p:nvPr/>
        </p:nvGrpSpPr>
        <p:grpSpPr>
          <a:xfrm>
            <a:off x="499034" y="6160251"/>
            <a:ext cx="933100" cy="100000"/>
            <a:chOff x="2453575" y="1076038"/>
            <a:chExt cx="699825" cy="75000"/>
          </a:xfrm>
        </p:grpSpPr>
        <p:sp>
          <p:nvSpPr>
            <p:cNvPr id="651" name="Google Shape;651;p30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55" name="Google Shape;655;p30"/>
          <p:cNvSpPr/>
          <p:nvPr/>
        </p:nvSpPr>
        <p:spPr>
          <a:xfrm rot="-7825524">
            <a:off x="-1834966" y="164506"/>
            <a:ext cx="2840588" cy="3285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56" name="Google Shape;656;p30"/>
          <p:cNvSpPr/>
          <p:nvPr/>
        </p:nvSpPr>
        <p:spPr>
          <a:xfrm>
            <a:off x="11301800" y="60322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236630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 preserve="1">
  <p:cSld name="Title only 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59" name="Google Shape;659;p31"/>
          <p:cNvGrpSpPr/>
          <p:nvPr/>
        </p:nvGrpSpPr>
        <p:grpSpPr>
          <a:xfrm flipH="1">
            <a:off x="849351" y="569533"/>
            <a:ext cx="937200" cy="937200"/>
            <a:chOff x="1695700" y="425100"/>
            <a:chExt cx="702900" cy="702900"/>
          </a:xfrm>
        </p:grpSpPr>
        <p:sp>
          <p:nvSpPr>
            <p:cNvPr id="660" name="Google Shape;660;p31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62" name="Google Shape;662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63" name="Google Shape;663;p3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799999" flipH="1">
            <a:off x="8146536" y="-2743416"/>
            <a:ext cx="11747496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900003" flipH="1">
            <a:off x="-6615591" y="5034780"/>
            <a:ext cx="117475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1"/>
          <p:cNvSpPr/>
          <p:nvPr/>
        </p:nvSpPr>
        <p:spPr>
          <a:xfrm rot="9899594" flipH="1">
            <a:off x="-1546856" y="6413484"/>
            <a:ext cx="2840888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66" name="Google Shape;666;p31"/>
          <p:cNvSpPr/>
          <p:nvPr/>
        </p:nvSpPr>
        <p:spPr>
          <a:xfrm flipH="1">
            <a:off x="11310151" y="56047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67" name="Google Shape;667;p31"/>
          <p:cNvSpPr/>
          <p:nvPr/>
        </p:nvSpPr>
        <p:spPr>
          <a:xfrm flipH="1">
            <a:off x="830584" y="1176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68" name="Google Shape;668;p31"/>
          <p:cNvSpPr/>
          <p:nvPr/>
        </p:nvSpPr>
        <p:spPr>
          <a:xfrm flipH="1">
            <a:off x="11240951" y="1023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69" name="Google Shape;669;p31"/>
          <p:cNvSpPr/>
          <p:nvPr/>
        </p:nvSpPr>
        <p:spPr>
          <a:xfrm rot="8725425" flipH="1">
            <a:off x="11027839" y="1383423"/>
            <a:ext cx="2840516" cy="328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70" name="Google Shape;670;p31"/>
          <p:cNvSpPr/>
          <p:nvPr/>
        </p:nvSpPr>
        <p:spPr>
          <a:xfrm flipH="1">
            <a:off x="11219017" y="50089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8824172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 preserve="1">
  <p:cSld name="Title only 6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74" name="Google Shape;674;p3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>
            <a:off x="-6188651" y="-5791417"/>
            <a:ext cx="11747496" cy="68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8999997">
            <a:off x="6236507" y="5542787"/>
            <a:ext cx="11747512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2"/>
          <p:cNvSpPr/>
          <p:nvPr/>
        </p:nvSpPr>
        <p:spPr>
          <a:xfrm>
            <a:off x="10445300" y="61228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77" name="Google Shape;677;p32"/>
          <p:cNvSpPr/>
          <p:nvPr/>
        </p:nvSpPr>
        <p:spPr>
          <a:xfrm>
            <a:off x="418833" y="60972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78" name="Google Shape;678;p32"/>
          <p:cNvGrpSpPr/>
          <p:nvPr/>
        </p:nvGrpSpPr>
        <p:grpSpPr>
          <a:xfrm>
            <a:off x="10631367" y="666400"/>
            <a:ext cx="937200" cy="937200"/>
            <a:chOff x="1695700" y="425100"/>
            <a:chExt cx="702900" cy="702900"/>
          </a:xfrm>
        </p:grpSpPr>
        <p:sp>
          <p:nvSpPr>
            <p:cNvPr id="679" name="Google Shape;679;p32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681" name="Google Shape;681;p32"/>
          <p:cNvGrpSpPr/>
          <p:nvPr/>
        </p:nvGrpSpPr>
        <p:grpSpPr>
          <a:xfrm>
            <a:off x="603867" y="615184"/>
            <a:ext cx="933100" cy="100000"/>
            <a:chOff x="2453575" y="1076038"/>
            <a:chExt cx="699825" cy="75000"/>
          </a:xfrm>
        </p:grpSpPr>
        <p:sp>
          <p:nvSpPr>
            <p:cNvPr id="682" name="Google Shape;682;p3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686" name="Google Shape;686;p32"/>
          <p:cNvSpPr/>
          <p:nvPr/>
        </p:nvSpPr>
        <p:spPr>
          <a:xfrm rot="-8724999">
            <a:off x="-1482364" y="874657"/>
            <a:ext cx="2839301" cy="3288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87" name="Google Shape;687;p32"/>
          <p:cNvSpPr/>
          <p:nvPr/>
        </p:nvSpPr>
        <p:spPr>
          <a:xfrm>
            <a:off x="11328367" y="615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1278147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 preserve="1">
  <p:cSld name="Title only 7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3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899998">
            <a:off x="-3313881" y="5644386"/>
            <a:ext cx="11747497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3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91" name="Google Shape;691;p3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92" name="Google Shape;692;p3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2">
            <a:off x="10098384" y="-3380819"/>
            <a:ext cx="11747497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3"/>
          <p:cNvSpPr/>
          <p:nvPr/>
        </p:nvSpPr>
        <p:spPr>
          <a:xfrm rot="9274968">
            <a:off x="11209138" y="5782818"/>
            <a:ext cx="2839660" cy="1656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94" name="Google Shape;694;p33"/>
          <p:cNvSpPr/>
          <p:nvPr/>
        </p:nvSpPr>
        <p:spPr>
          <a:xfrm>
            <a:off x="10445300" y="61228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95" name="Google Shape;695;p33"/>
          <p:cNvSpPr/>
          <p:nvPr/>
        </p:nvSpPr>
        <p:spPr>
          <a:xfrm>
            <a:off x="775784" y="10562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10779333" y="569533"/>
            <a:ext cx="937200" cy="937200"/>
            <a:chOff x="1695700" y="425100"/>
            <a:chExt cx="702900" cy="702900"/>
          </a:xfrm>
        </p:grpSpPr>
        <p:sp>
          <p:nvSpPr>
            <p:cNvPr id="697" name="Google Shape;697;p33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9643034" y="6160251"/>
            <a:ext cx="933100" cy="100000"/>
            <a:chOff x="2453575" y="1076038"/>
            <a:chExt cx="699825" cy="75000"/>
          </a:xfrm>
        </p:grpSpPr>
        <p:sp>
          <p:nvSpPr>
            <p:cNvPr id="700" name="Google Shape;700;p33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04" name="Google Shape;704;p33"/>
          <p:cNvSpPr/>
          <p:nvPr/>
        </p:nvSpPr>
        <p:spPr>
          <a:xfrm rot="8374162">
            <a:off x="-1787040" y="1383315"/>
            <a:ext cx="2840283" cy="3288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1784923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 preserve="1">
  <p:cSld name="Title only 8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8" name="Google Shape;708;p34"/>
          <p:cNvGrpSpPr/>
          <p:nvPr/>
        </p:nvGrpSpPr>
        <p:grpSpPr>
          <a:xfrm flipH="1">
            <a:off x="507417" y="467933"/>
            <a:ext cx="937200" cy="937200"/>
            <a:chOff x="1695700" y="425100"/>
            <a:chExt cx="702900" cy="702900"/>
          </a:xfrm>
        </p:grpSpPr>
        <p:sp>
          <p:nvSpPr>
            <p:cNvPr id="709" name="Google Shape;709;p3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711" name="Google Shape;711;p3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3600001" flipH="1">
            <a:off x="7435336" y="-3962617"/>
            <a:ext cx="11747496" cy="68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6299997" flipH="1">
            <a:off x="-6310799" y="6253987"/>
            <a:ext cx="117475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4"/>
          <p:cNvSpPr/>
          <p:nvPr/>
        </p:nvSpPr>
        <p:spPr>
          <a:xfrm rot="2699315" flipH="1">
            <a:off x="-1547005" y="5498981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14" name="Google Shape;714;p34"/>
          <p:cNvSpPr/>
          <p:nvPr/>
        </p:nvSpPr>
        <p:spPr>
          <a:xfrm flipH="1">
            <a:off x="11240951" y="6332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15" name="Google Shape;715;p34"/>
          <p:cNvSpPr/>
          <p:nvPr/>
        </p:nvSpPr>
        <p:spPr>
          <a:xfrm flipH="1">
            <a:off x="478117" y="1162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16" name="Google Shape;716;p34"/>
          <p:cNvGrpSpPr/>
          <p:nvPr/>
        </p:nvGrpSpPr>
        <p:grpSpPr>
          <a:xfrm flipH="1">
            <a:off x="1034151" y="6239117"/>
            <a:ext cx="933100" cy="100000"/>
            <a:chOff x="2453575" y="1076038"/>
            <a:chExt cx="699825" cy="75000"/>
          </a:xfrm>
        </p:grpSpPr>
        <p:sp>
          <p:nvSpPr>
            <p:cNvPr id="717" name="Google Shape;717;p3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21" name="Google Shape;721;p34"/>
          <p:cNvSpPr/>
          <p:nvPr/>
        </p:nvSpPr>
        <p:spPr>
          <a:xfrm flipH="1">
            <a:off x="10889184" y="60072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7088256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 preserve="1">
  <p:cSld name="Title only 9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24" name="Google Shape;724;p3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25" name="Google Shape;725;p3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2700000" flipH="1">
            <a:off x="4184135" y="-5791418"/>
            <a:ext cx="11747499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1800001" flipH="1">
            <a:off x="-6732102" y="-4093448"/>
            <a:ext cx="11747515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5"/>
          <p:cNvSpPr/>
          <p:nvPr/>
        </p:nvSpPr>
        <p:spPr>
          <a:xfrm rot="1799463" flipH="1">
            <a:off x="-22846" y="6921406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28" name="Google Shape;728;p35"/>
          <p:cNvGrpSpPr/>
          <p:nvPr/>
        </p:nvGrpSpPr>
        <p:grpSpPr>
          <a:xfrm flipH="1">
            <a:off x="1145051" y="723517"/>
            <a:ext cx="933100" cy="100000"/>
            <a:chOff x="2453575" y="1076038"/>
            <a:chExt cx="699825" cy="75000"/>
          </a:xfrm>
        </p:grpSpPr>
        <p:sp>
          <p:nvSpPr>
            <p:cNvPr id="729" name="Google Shape;729;p35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33" name="Google Shape;733;p35"/>
          <p:cNvSpPr/>
          <p:nvPr/>
        </p:nvSpPr>
        <p:spPr>
          <a:xfrm flipH="1">
            <a:off x="658617" y="7767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34" name="Google Shape;734;p35"/>
          <p:cNvSpPr/>
          <p:nvPr/>
        </p:nvSpPr>
        <p:spPr>
          <a:xfrm flipH="1">
            <a:off x="681317" y="13654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35" name="Google Shape;735;p35"/>
          <p:cNvGrpSpPr/>
          <p:nvPr/>
        </p:nvGrpSpPr>
        <p:grpSpPr>
          <a:xfrm flipH="1">
            <a:off x="10256784" y="418733"/>
            <a:ext cx="937200" cy="937200"/>
            <a:chOff x="1695700" y="425100"/>
            <a:chExt cx="702900" cy="702900"/>
          </a:xfrm>
        </p:grpSpPr>
        <p:sp>
          <p:nvSpPr>
            <p:cNvPr id="736" name="Google Shape;736;p3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38" name="Google Shape;738;p35"/>
          <p:cNvSpPr/>
          <p:nvPr/>
        </p:nvSpPr>
        <p:spPr>
          <a:xfrm rot="8725425" flipH="1">
            <a:off x="10799022" y="-242095"/>
            <a:ext cx="2840516" cy="328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6573810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 preserve="1">
  <p:cSld name="Title only 10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3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>
            <a:off x="-6188651" y="-5791417"/>
            <a:ext cx="11747496" cy="68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6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43" name="Google Shape;743;p3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799994">
            <a:off x="8719575" y="-2114546"/>
            <a:ext cx="11747516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6"/>
          <p:cNvSpPr/>
          <p:nvPr/>
        </p:nvSpPr>
        <p:spPr>
          <a:xfrm>
            <a:off x="116300" y="60787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45" name="Google Shape;745;p36"/>
          <p:cNvGrpSpPr/>
          <p:nvPr/>
        </p:nvGrpSpPr>
        <p:grpSpPr>
          <a:xfrm rot="5400000">
            <a:off x="587273" y="507852"/>
            <a:ext cx="937200" cy="937200"/>
            <a:chOff x="1695700" y="425100"/>
            <a:chExt cx="702900" cy="702900"/>
          </a:xfrm>
        </p:grpSpPr>
        <p:sp>
          <p:nvSpPr>
            <p:cNvPr id="746" name="Google Shape;746;p36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8971434" y="6250851"/>
            <a:ext cx="933100" cy="100000"/>
            <a:chOff x="2453575" y="1076038"/>
            <a:chExt cx="699825" cy="75000"/>
          </a:xfrm>
        </p:grpSpPr>
        <p:sp>
          <p:nvSpPr>
            <p:cNvPr id="749" name="Google Shape;749;p3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53" name="Google Shape;753;p36"/>
          <p:cNvSpPr/>
          <p:nvPr/>
        </p:nvSpPr>
        <p:spPr>
          <a:xfrm rot="9274968">
            <a:off x="447647" y="6768000"/>
            <a:ext cx="2839660" cy="32833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54" name="Google Shape;754;p36"/>
          <p:cNvSpPr/>
          <p:nvPr/>
        </p:nvSpPr>
        <p:spPr>
          <a:xfrm rot="5396137">
            <a:off x="1219873" y="1205052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2070586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 preserve="1">
  <p:cSld name="Title only 1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758" name="Google Shape;758;p3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799999" flipH="1">
            <a:off x="4158469" y="-5588216"/>
            <a:ext cx="11747496" cy="68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3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3600001" flipH="1">
            <a:off x="-6833698" y="-4093449"/>
            <a:ext cx="11747511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7"/>
          <p:cNvSpPr/>
          <p:nvPr/>
        </p:nvSpPr>
        <p:spPr>
          <a:xfrm rot="7199463" flipH="1">
            <a:off x="-1648531" y="6616610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61" name="Google Shape;761;p37"/>
          <p:cNvGrpSpPr/>
          <p:nvPr/>
        </p:nvGrpSpPr>
        <p:grpSpPr>
          <a:xfrm flipH="1">
            <a:off x="10593851" y="723517"/>
            <a:ext cx="933100" cy="100000"/>
            <a:chOff x="2453575" y="1076038"/>
            <a:chExt cx="699825" cy="75000"/>
          </a:xfrm>
        </p:grpSpPr>
        <p:sp>
          <p:nvSpPr>
            <p:cNvPr id="762" name="Google Shape;762;p3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66" name="Google Shape;766;p37"/>
          <p:cNvSpPr/>
          <p:nvPr/>
        </p:nvSpPr>
        <p:spPr>
          <a:xfrm flipH="1">
            <a:off x="557017" y="6751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67" name="Google Shape;767;p37"/>
          <p:cNvSpPr/>
          <p:nvPr/>
        </p:nvSpPr>
        <p:spPr>
          <a:xfrm flipH="1">
            <a:off x="884517" y="1162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68" name="Google Shape;768;p37"/>
          <p:cNvSpPr/>
          <p:nvPr/>
        </p:nvSpPr>
        <p:spPr>
          <a:xfrm rot="-9274302" flipH="1">
            <a:off x="10798882" y="1484830"/>
            <a:ext cx="2840365" cy="3290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6196989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 preserve="1">
  <p:cSld name="Title only 1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8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71" name="Google Shape;771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72" name="Google Shape;772;p38"/>
          <p:cNvGrpSpPr/>
          <p:nvPr/>
        </p:nvGrpSpPr>
        <p:grpSpPr>
          <a:xfrm flipH="1">
            <a:off x="11198851" y="1467000"/>
            <a:ext cx="937200" cy="937200"/>
            <a:chOff x="1695700" y="425100"/>
            <a:chExt cx="702900" cy="702900"/>
          </a:xfrm>
        </p:grpSpPr>
        <p:sp>
          <p:nvSpPr>
            <p:cNvPr id="773" name="Google Shape;773;p38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775" name="Google Shape;775;p3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2700000" flipH="1">
            <a:off x="-8743862" y="-2171079"/>
            <a:ext cx="11747499" cy="681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 flipH="1">
            <a:off x="7536937" y="4571787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8"/>
          <p:cNvSpPr/>
          <p:nvPr/>
        </p:nvSpPr>
        <p:spPr>
          <a:xfrm flipH="1">
            <a:off x="579184" y="16698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78" name="Google Shape;778;p38"/>
          <p:cNvSpPr/>
          <p:nvPr/>
        </p:nvSpPr>
        <p:spPr>
          <a:xfrm flipH="1">
            <a:off x="11330084" y="5984467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79" name="Google Shape;779;p38"/>
          <p:cNvSpPr/>
          <p:nvPr/>
        </p:nvSpPr>
        <p:spPr>
          <a:xfrm rot="8100000" flipH="1">
            <a:off x="10925141" y="-179342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80" name="Google Shape;780;p38"/>
          <p:cNvSpPr/>
          <p:nvPr/>
        </p:nvSpPr>
        <p:spPr>
          <a:xfrm flipH="1">
            <a:off x="424784" y="6067333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5235023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 preserve="1">
  <p:cSld name="Title only 13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83" name="Google Shape;783;p3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1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4" name="Google Shape;784;p39"/>
          <p:cNvGrpSpPr/>
          <p:nvPr/>
        </p:nvGrpSpPr>
        <p:grpSpPr>
          <a:xfrm flipH="1">
            <a:off x="10589251" y="5835800"/>
            <a:ext cx="937200" cy="937200"/>
            <a:chOff x="1695700" y="425100"/>
            <a:chExt cx="702900" cy="702900"/>
          </a:xfrm>
        </p:grpSpPr>
        <p:sp>
          <p:nvSpPr>
            <p:cNvPr id="785" name="Google Shape;785;p39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787" name="Google Shape;787;p3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01" flipH="1">
            <a:off x="-4476659" y="5144121"/>
            <a:ext cx="11747496" cy="681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3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7199999" flipH="1">
            <a:off x="8349737" y="2438187"/>
            <a:ext cx="11747496" cy="681989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9"/>
          <p:cNvSpPr/>
          <p:nvPr/>
        </p:nvSpPr>
        <p:spPr>
          <a:xfrm rot="-8100685" flipH="1">
            <a:off x="-1733139" y="132939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90" name="Google Shape;790;p39"/>
          <p:cNvSpPr/>
          <p:nvPr/>
        </p:nvSpPr>
        <p:spPr>
          <a:xfrm flipH="1">
            <a:off x="6568317" y="59436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791" name="Google Shape;791;p39"/>
          <p:cNvGrpSpPr/>
          <p:nvPr/>
        </p:nvGrpSpPr>
        <p:grpSpPr>
          <a:xfrm flipH="1">
            <a:off x="674685" y="6140584"/>
            <a:ext cx="933100" cy="100000"/>
            <a:chOff x="2453575" y="1076038"/>
            <a:chExt cx="699825" cy="75000"/>
          </a:xfrm>
        </p:grpSpPr>
        <p:sp>
          <p:nvSpPr>
            <p:cNvPr id="792" name="Google Shape;792;p3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796" name="Google Shape;796;p39"/>
          <p:cNvSpPr/>
          <p:nvPr/>
        </p:nvSpPr>
        <p:spPr>
          <a:xfrm flipH="1">
            <a:off x="7164484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97" name="Google Shape;797;p39"/>
          <p:cNvSpPr/>
          <p:nvPr/>
        </p:nvSpPr>
        <p:spPr>
          <a:xfrm rot="8100000" flipH="1">
            <a:off x="11179676" y="3376658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98" name="Google Shape;798;p39"/>
          <p:cNvSpPr/>
          <p:nvPr/>
        </p:nvSpPr>
        <p:spPr>
          <a:xfrm flipH="1">
            <a:off x="11240951" y="9361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799" name="Google Shape;799;p39"/>
          <p:cNvSpPr/>
          <p:nvPr/>
        </p:nvSpPr>
        <p:spPr>
          <a:xfrm flipH="1">
            <a:off x="648884" y="547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904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BCC4-6174-87A2-3A2D-26CE62E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1F13-E991-C7AF-08F1-07E28EBE9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30773-E31B-8684-9B64-7240AE69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29CF-6D08-1E29-2067-E0E7A819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DE2E-AF7F-2768-6B69-41807833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3EF2-C39B-60CE-E1AD-D2B0F807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6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 preserve="1">
  <p:cSld name="Title only 14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03" name="Google Shape;803;p4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4500000" flipH="1">
            <a:off x="8349739" y="2438185"/>
            <a:ext cx="11747496" cy="68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0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5400000" flipH="1">
            <a:off x="-7524660" y="3416921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0"/>
          <p:cNvSpPr/>
          <p:nvPr/>
        </p:nvSpPr>
        <p:spPr>
          <a:xfrm rot="7199463" flipH="1">
            <a:off x="-1631595" y="4908184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06" name="Google Shape;806;p40"/>
          <p:cNvSpPr/>
          <p:nvPr/>
        </p:nvSpPr>
        <p:spPr>
          <a:xfrm flipH="1">
            <a:off x="675517" y="59436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07" name="Google Shape;807;p40"/>
          <p:cNvGrpSpPr/>
          <p:nvPr/>
        </p:nvGrpSpPr>
        <p:grpSpPr>
          <a:xfrm flipH="1">
            <a:off x="10556618" y="782184"/>
            <a:ext cx="933100" cy="100000"/>
            <a:chOff x="2453575" y="1076038"/>
            <a:chExt cx="699825" cy="75000"/>
          </a:xfrm>
        </p:grpSpPr>
        <p:sp>
          <p:nvSpPr>
            <p:cNvPr id="808" name="Google Shape;808;p40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12" name="Google Shape;812;p40"/>
          <p:cNvSpPr/>
          <p:nvPr/>
        </p:nvSpPr>
        <p:spPr>
          <a:xfrm rot="-3600118" flipH="1">
            <a:off x="10721924" y="3071920"/>
            <a:ext cx="2840969" cy="3282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13" name="Google Shape;813;p40"/>
          <p:cNvSpPr/>
          <p:nvPr/>
        </p:nvSpPr>
        <p:spPr>
          <a:xfrm flipH="1">
            <a:off x="594951" y="5262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0209091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 preserve="1">
  <p:cSld name="Title only 15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16" name="Google Shape;816;p4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0" flipH="1">
            <a:off x="-9048659" y="-1561480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18" name="Google Shape;818;p41"/>
          <p:cNvGrpSpPr/>
          <p:nvPr/>
        </p:nvGrpSpPr>
        <p:grpSpPr>
          <a:xfrm flipH="1">
            <a:off x="490217" y="654200"/>
            <a:ext cx="937200" cy="937200"/>
            <a:chOff x="1695700" y="425100"/>
            <a:chExt cx="702900" cy="702900"/>
          </a:xfrm>
        </p:grpSpPr>
        <p:sp>
          <p:nvSpPr>
            <p:cNvPr id="819" name="Google Shape;819;p41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821" name="Google Shape;821;p41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900000" flipH="1">
            <a:off x="7536937" y="5282986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1"/>
          <p:cNvSpPr/>
          <p:nvPr/>
        </p:nvSpPr>
        <p:spPr>
          <a:xfrm rot="-7200543" flipH="1">
            <a:off x="9303819" y="-104457"/>
            <a:ext cx="2840823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23" name="Google Shape;823;p41"/>
          <p:cNvSpPr/>
          <p:nvPr/>
        </p:nvSpPr>
        <p:spPr>
          <a:xfrm flipH="1">
            <a:off x="11236551" y="58840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24" name="Google Shape;824;p41"/>
          <p:cNvGrpSpPr/>
          <p:nvPr/>
        </p:nvGrpSpPr>
        <p:grpSpPr>
          <a:xfrm flipH="1">
            <a:off x="7848685" y="6112451"/>
            <a:ext cx="933100" cy="100000"/>
            <a:chOff x="2453575" y="1076038"/>
            <a:chExt cx="699825" cy="75000"/>
          </a:xfrm>
        </p:grpSpPr>
        <p:sp>
          <p:nvSpPr>
            <p:cNvPr id="825" name="Google Shape;825;p41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29" name="Google Shape;829;p41"/>
          <p:cNvSpPr/>
          <p:nvPr/>
        </p:nvSpPr>
        <p:spPr>
          <a:xfrm flipH="1">
            <a:off x="6889651" y="5856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30" name="Google Shape;830;p41"/>
          <p:cNvSpPr/>
          <p:nvPr/>
        </p:nvSpPr>
        <p:spPr>
          <a:xfrm rot="-9000118" flipH="1">
            <a:off x="2103073" y="6638593"/>
            <a:ext cx="2840969" cy="3282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31" name="Google Shape;831;p41"/>
          <p:cNvSpPr/>
          <p:nvPr/>
        </p:nvSpPr>
        <p:spPr>
          <a:xfrm flipH="1">
            <a:off x="11235051" y="14654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1338755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 preserve="1">
  <p:cSld name="Title only 16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4" name="Google Shape;834;p42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35" name="Google Shape;835;p4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1799999" flipH="1">
            <a:off x="-8540659" y="1384920"/>
            <a:ext cx="11747496" cy="681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2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 flipH="1">
            <a:off x="8959337" y="2438187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2"/>
          <p:cNvSpPr/>
          <p:nvPr/>
        </p:nvSpPr>
        <p:spPr>
          <a:xfrm rot="-8100685" flipH="1">
            <a:off x="-1631539" y="-273461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38" name="Google Shape;838;p42"/>
          <p:cNvGrpSpPr/>
          <p:nvPr/>
        </p:nvGrpSpPr>
        <p:grpSpPr>
          <a:xfrm flipH="1">
            <a:off x="1284285" y="654184"/>
            <a:ext cx="933100" cy="100000"/>
            <a:chOff x="2453575" y="1076038"/>
            <a:chExt cx="699825" cy="75000"/>
          </a:xfrm>
        </p:grpSpPr>
        <p:sp>
          <p:nvSpPr>
            <p:cNvPr id="839" name="Google Shape;839;p42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43" name="Google Shape;843;p42"/>
          <p:cNvSpPr/>
          <p:nvPr/>
        </p:nvSpPr>
        <p:spPr>
          <a:xfrm rot="-9000118" flipH="1">
            <a:off x="7943506" y="6931626"/>
            <a:ext cx="2840969" cy="3282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44" name="Google Shape;844;p42"/>
          <p:cNvSpPr/>
          <p:nvPr/>
        </p:nvSpPr>
        <p:spPr>
          <a:xfrm flipH="1">
            <a:off x="9812651" y="7542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45" name="Google Shape;845;p42"/>
          <p:cNvSpPr/>
          <p:nvPr/>
        </p:nvSpPr>
        <p:spPr>
          <a:xfrm flipH="1">
            <a:off x="10586317" y="8739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5252906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 preserve="1">
  <p:cSld name="Title only 17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4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5400000" flipH="1">
            <a:off x="8857736" y="1726984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4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9" name="Google Shape;849;p43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50" name="Google Shape;850;p43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500000" flipH="1">
            <a:off x="-7994125" y="-3452112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3"/>
          <p:cNvSpPr/>
          <p:nvPr/>
        </p:nvSpPr>
        <p:spPr>
          <a:xfrm rot="-2700685" flipH="1">
            <a:off x="-1733200" y="1453845"/>
            <a:ext cx="2840872" cy="1657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52" name="Google Shape;852;p43"/>
          <p:cNvSpPr/>
          <p:nvPr/>
        </p:nvSpPr>
        <p:spPr>
          <a:xfrm rot="-2700000" flipH="1">
            <a:off x="11179752" y="5103783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53" name="Google Shape;853;p43"/>
          <p:cNvSpPr/>
          <p:nvPr/>
        </p:nvSpPr>
        <p:spPr>
          <a:xfrm flipH="1">
            <a:off x="11647351" y="5297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3137609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 preserve="1">
  <p:cSld name="Title only 18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57" name="Google Shape;857;p4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0" flipH="1">
            <a:off x="-9251859" y="-2882280"/>
            <a:ext cx="11747496" cy="6819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Google Shape;858;p44"/>
          <p:cNvGrpSpPr/>
          <p:nvPr/>
        </p:nvGrpSpPr>
        <p:grpSpPr>
          <a:xfrm flipH="1">
            <a:off x="43184" y="5478067"/>
            <a:ext cx="937200" cy="937200"/>
            <a:chOff x="1695700" y="425100"/>
            <a:chExt cx="702900" cy="702900"/>
          </a:xfrm>
        </p:grpSpPr>
        <p:sp>
          <p:nvSpPr>
            <p:cNvPr id="859" name="Google Shape;859;p44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861" name="Google Shape;861;p44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900000" flipH="1">
            <a:off x="6419337" y="5994186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4"/>
          <p:cNvSpPr/>
          <p:nvPr/>
        </p:nvSpPr>
        <p:spPr>
          <a:xfrm rot="-3600537" flipH="1">
            <a:off x="10929452" y="-104503"/>
            <a:ext cx="2840769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63" name="Google Shape;863;p44"/>
          <p:cNvGrpSpPr/>
          <p:nvPr/>
        </p:nvGrpSpPr>
        <p:grpSpPr>
          <a:xfrm flipH="1">
            <a:off x="10693485" y="6112451"/>
            <a:ext cx="933100" cy="100000"/>
            <a:chOff x="2453575" y="1076038"/>
            <a:chExt cx="699825" cy="75000"/>
          </a:xfrm>
        </p:grpSpPr>
        <p:sp>
          <p:nvSpPr>
            <p:cNvPr id="864" name="Google Shape;864;p44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68" name="Google Shape;868;p44"/>
          <p:cNvSpPr/>
          <p:nvPr/>
        </p:nvSpPr>
        <p:spPr>
          <a:xfrm rot="-7199882" flipH="1">
            <a:off x="477445" y="7248133"/>
            <a:ext cx="2840969" cy="3284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69" name="Google Shape;869;p44"/>
          <p:cNvSpPr/>
          <p:nvPr/>
        </p:nvSpPr>
        <p:spPr>
          <a:xfrm flipH="1">
            <a:off x="11235051" y="14654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1362760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 preserve="1">
  <p:cSld name="Title only 19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4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9000001" flipH="1">
            <a:off x="7536937" y="1218987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3" name="Google Shape;873;p45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74" name="Google Shape;874;p45"/>
          <p:cNvGrpSpPr/>
          <p:nvPr/>
        </p:nvGrpSpPr>
        <p:grpSpPr>
          <a:xfrm flipH="1">
            <a:off x="10487651" y="5327800"/>
            <a:ext cx="937200" cy="937200"/>
            <a:chOff x="1695700" y="425100"/>
            <a:chExt cx="702900" cy="702900"/>
          </a:xfrm>
        </p:grpSpPr>
        <p:sp>
          <p:nvSpPr>
            <p:cNvPr id="875" name="Google Shape;875;p45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877" name="Google Shape;877;p45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8100000" flipH="1">
            <a:off x="-6813460" y="2197723"/>
            <a:ext cx="11747499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45"/>
          <p:cNvSpPr/>
          <p:nvPr/>
        </p:nvSpPr>
        <p:spPr>
          <a:xfrm flipH="1">
            <a:off x="579184" y="8570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79" name="Google Shape;879;p45"/>
          <p:cNvSpPr/>
          <p:nvPr/>
        </p:nvSpPr>
        <p:spPr>
          <a:xfrm rot="-2700000" flipH="1">
            <a:off x="10925217" y="226983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80" name="Google Shape;880;p45"/>
          <p:cNvSpPr/>
          <p:nvPr/>
        </p:nvSpPr>
        <p:spPr>
          <a:xfrm flipH="1">
            <a:off x="747751" y="5628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81" name="Google Shape;881;p45"/>
          <p:cNvSpPr/>
          <p:nvPr/>
        </p:nvSpPr>
        <p:spPr>
          <a:xfrm flipH="1">
            <a:off x="579184" y="49994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6290233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0" preserve="1">
  <p:cSld name="Title only 20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6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84" name="Google Shape;884;p4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1799999" flipH="1">
            <a:off x="-9353459" y="-1663080"/>
            <a:ext cx="11747496" cy="68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86" name="Google Shape;886;p46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000001" flipH="1">
            <a:off x="-3219828" y="6288287"/>
            <a:ext cx="11747496" cy="6819892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6"/>
          <p:cNvSpPr/>
          <p:nvPr/>
        </p:nvSpPr>
        <p:spPr>
          <a:xfrm rot="-7200543" flipH="1">
            <a:off x="-1631548" y="1352177"/>
            <a:ext cx="2840823" cy="165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888" name="Google Shape;888;p46"/>
          <p:cNvGrpSpPr/>
          <p:nvPr/>
        </p:nvGrpSpPr>
        <p:grpSpPr>
          <a:xfrm flipH="1">
            <a:off x="571051" y="6143351"/>
            <a:ext cx="933100" cy="100000"/>
            <a:chOff x="2453575" y="1076038"/>
            <a:chExt cx="699825" cy="75000"/>
          </a:xfrm>
        </p:grpSpPr>
        <p:sp>
          <p:nvSpPr>
            <p:cNvPr id="889" name="Google Shape;889;p46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893" name="Google Shape;893;p46"/>
          <p:cNvSpPr/>
          <p:nvPr/>
        </p:nvSpPr>
        <p:spPr>
          <a:xfrm rot="-1799882" flipH="1">
            <a:off x="9264220" y="6829918"/>
            <a:ext cx="2840969" cy="3284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894" name="Google Shape;894;p46"/>
          <p:cNvSpPr/>
          <p:nvPr/>
        </p:nvSpPr>
        <p:spPr>
          <a:xfrm flipH="1">
            <a:off x="594951" y="517933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959140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1" preserve="1">
  <p:cSld name="Title only 2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7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897" name="Google Shape;897;p4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4861143" flipH="1">
            <a:off x="-5417790" y="-6215614"/>
            <a:ext cx="11747497" cy="681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7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9900000" flipH="1">
            <a:off x="774673" y="5357850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47"/>
          <p:cNvSpPr/>
          <p:nvPr/>
        </p:nvSpPr>
        <p:spPr>
          <a:xfrm rot="-900406" flipH="1">
            <a:off x="11053332" y="137890"/>
            <a:ext cx="2840888" cy="1656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00" name="Google Shape;900;p47"/>
          <p:cNvSpPr/>
          <p:nvPr/>
        </p:nvSpPr>
        <p:spPr>
          <a:xfrm flipH="1">
            <a:off x="1819851" y="59844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01" name="Google Shape;901;p47"/>
          <p:cNvGrpSpPr/>
          <p:nvPr/>
        </p:nvGrpSpPr>
        <p:grpSpPr>
          <a:xfrm flipH="1">
            <a:off x="10556618" y="6112451"/>
            <a:ext cx="933100" cy="100000"/>
            <a:chOff x="2453575" y="1076038"/>
            <a:chExt cx="699825" cy="75000"/>
          </a:xfrm>
        </p:grpSpPr>
        <p:sp>
          <p:nvSpPr>
            <p:cNvPr id="902" name="Google Shape;902;p47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06" name="Google Shape;906;p47"/>
          <p:cNvSpPr/>
          <p:nvPr/>
        </p:nvSpPr>
        <p:spPr>
          <a:xfrm flipH="1">
            <a:off x="8704517" y="59844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07" name="Google Shape;907;p47"/>
          <p:cNvSpPr/>
          <p:nvPr/>
        </p:nvSpPr>
        <p:spPr>
          <a:xfrm rot="899939" flipH="1">
            <a:off x="-1756563" y="5638893"/>
            <a:ext cx="2840784" cy="3283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08" name="Google Shape;908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9" name="Google Shape;909;p47"/>
          <p:cNvSpPr/>
          <p:nvPr/>
        </p:nvSpPr>
        <p:spPr>
          <a:xfrm flipH="1">
            <a:off x="571351" y="553500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10" name="Google Shape;910;p47"/>
          <p:cNvSpPr/>
          <p:nvPr/>
        </p:nvSpPr>
        <p:spPr>
          <a:xfrm flipH="1">
            <a:off x="11240951" y="1544000"/>
            <a:ext cx="356000" cy="35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796320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2" preserve="1">
  <p:cSld name="Title only 2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4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0799998">
            <a:off x="5423719" y="4831587"/>
            <a:ext cx="117474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4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pic>
        <p:nvPicPr>
          <p:cNvPr id="915" name="Google Shape;915;p48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-1800001">
            <a:off x="-7940449" y="-2743418"/>
            <a:ext cx="11747500" cy="6819903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8"/>
          <p:cNvSpPr/>
          <p:nvPr/>
        </p:nvSpPr>
        <p:spPr>
          <a:xfrm rot="-7825046">
            <a:off x="11209605" y="4258813"/>
            <a:ext cx="2839200" cy="1656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17" name="Google Shape;917;p48"/>
          <p:cNvSpPr/>
          <p:nvPr/>
        </p:nvSpPr>
        <p:spPr>
          <a:xfrm>
            <a:off x="10445300" y="6122867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18" name="Google Shape;918;p48"/>
          <p:cNvSpPr/>
          <p:nvPr/>
        </p:nvSpPr>
        <p:spPr>
          <a:xfrm>
            <a:off x="1416500" y="1838033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19" name="Google Shape;919;p48"/>
          <p:cNvSpPr/>
          <p:nvPr/>
        </p:nvSpPr>
        <p:spPr>
          <a:xfrm>
            <a:off x="11016967" y="9799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20" name="Google Shape;920;p48"/>
          <p:cNvSpPr/>
          <p:nvPr/>
        </p:nvSpPr>
        <p:spPr>
          <a:xfrm>
            <a:off x="11627467" y="552600"/>
            <a:ext cx="356000" cy="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21" name="Google Shape;921;p48"/>
          <p:cNvGrpSpPr/>
          <p:nvPr/>
        </p:nvGrpSpPr>
        <p:grpSpPr>
          <a:xfrm>
            <a:off x="700184" y="723533"/>
            <a:ext cx="937200" cy="937200"/>
            <a:chOff x="1695700" y="425100"/>
            <a:chExt cx="702900" cy="702900"/>
          </a:xfrm>
        </p:grpSpPr>
        <p:sp>
          <p:nvSpPr>
            <p:cNvPr id="922" name="Google Shape;922;p48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grpSp>
        <p:nvGrpSpPr>
          <p:cNvPr id="924" name="Google Shape;924;p48"/>
          <p:cNvGrpSpPr/>
          <p:nvPr/>
        </p:nvGrpSpPr>
        <p:grpSpPr>
          <a:xfrm>
            <a:off x="8119034" y="6160251"/>
            <a:ext cx="933100" cy="100000"/>
            <a:chOff x="2453575" y="1076038"/>
            <a:chExt cx="699825" cy="75000"/>
          </a:xfrm>
        </p:grpSpPr>
        <p:sp>
          <p:nvSpPr>
            <p:cNvPr id="925" name="Google Shape;925;p48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29" name="Google Shape;929;p48"/>
          <p:cNvSpPr/>
          <p:nvPr/>
        </p:nvSpPr>
        <p:spPr>
          <a:xfrm rot="9274968">
            <a:off x="-1685986" y="2703931"/>
            <a:ext cx="2839660" cy="32833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6260601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 preserve="1">
  <p:cSld name="Title only 23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4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799999" flipH="1">
            <a:off x="8934540" y="-545478"/>
            <a:ext cx="11747496" cy="68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9"/>
          <p:cNvSpPr/>
          <p:nvPr/>
        </p:nvSpPr>
        <p:spPr>
          <a:xfrm flipH="1">
            <a:off x="311800" y="344000"/>
            <a:ext cx="11568400" cy="61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grpSp>
        <p:nvGrpSpPr>
          <p:cNvPr id="933" name="Google Shape;933;p49"/>
          <p:cNvGrpSpPr/>
          <p:nvPr/>
        </p:nvGrpSpPr>
        <p:grpSpPr>
          <a:xfrm flipH="1">
            <a:off x="619351" y="2040133"/>
            <a:ext cx="937200" cy="937200"/>
            <a:chOff x="1695700" y="425100"/>
            <a:chExt cx="702900" cy="702900"/>
          </a:xfrm>
        </p:grpSpPr>
        <p:sp>
          <p:nvSpPr>
            <p:cNvPr id="934" name="Google Shape;934;p49"/>
            <p:cNvSpPr/>
            <p:nvPr/>
          </p:nvSpPr>
          <p:spPr>
            <a:xfrm>
              <a:off x="1695700" y="425100"/>
              <a:ext cx="702900" cy="702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41550" y="670950"/>
              <a:ext cx="211200" cy="2112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pic>
        <p:nvPicPr>
          <p:cNvPr id="936" name="Google Shape;936;p49"/>
          <p:cNvPicPr preferRelativeResize="0"/>
          <p:nvPr/>
        </p:nvPicPr>
        <p:blipFill rotWithShape="1">
          <a:blip r:embed="rId2">
            <a:alphaModFix/>
          </a:blip>
          <a:srcRect l="119" r="129"/>
          <a:stretch/>
        </p:blipFill>
        <p:spPr>
          <a:xfrm rot="10800000" flipH="1">
            <a:off x="-1911863" y="5689385"/>
            <a:ext cx="11747499" cy="68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49"/>
          <p:cNvSpPr/>
          <p:nvPr/>
        </p:nvSpPr>
        <p:spPr>
          <a:xfrm flipH="1">
            <a:off x="544551" y="5998267"/>
            <a:ext cx="379600" cy="328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38" name="Google Shape;938;p49"/>
          <p:cNvSpPr/>
          <p:nvPr/>
        </p:nvSpPr>
        <p:spPr>
          <a:xfrm rot="-2700000" flipH="1">
            <a:off x="10721916" y="1039687"/>
            <a:ext cx="2840872" cy="3283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939" name="Google Shape;939;p4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0" name="Google Shape;940;p49"/>
          <p:cNvGrpSpPr/>
          <p:nvPr/>
        </p:nvGrpSpPr>
        <p:grpSpPr>
          <a:xfrm>
            <a:off x="10557434" y="6160251"/>
            <a:ext cx="933100" cy="100000"/>
            <a:chOff x="2453575" y="1076038"/>
            <a:chExt cx="699825" cy="75000"/>
          </a:xfrm>
        </p:grpSpPr>
        <p:sp>
          <p:nvSpPr>
            <p:cNvPr id="941" name="Google Shape;941;p49"/>
            <p:cNvSpPr/>
            <p:nvPr/>
          </p:nvSpPr>
          <p:spPr>
            <a:xfrm>
              <a:off x="245357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66185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2870125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078400" y="1076038"/>
              <a:ext cx="75000" cy="7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/>
            </a:p>
          </p:txBody>
        </p:sp>
      </p:grpSp>
      <p:sp>
        <p:nvSpPr>
          <p:cNvPr id="945" name="Google Shape;945;p49"/>
          <p:cNvSpPr/>
          <p:nvPr/>
        </p:nvSpPr>
        <p:spPr>
          <a:xfrm rot="-2424677">
            <a:off x="-1314679" y="1839002"/>
            <a:ext cx="2838941" cy="1656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9591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50" Type="http://schemas.openxmlformats.org/officeDocument/2006/relationships/slideLayout" Target="../slideLayouts/slideLayout101.xml"/><Relationship Id="rId55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3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56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92.xml"/><Relationship Id="rId54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57" Type="http://schemas.openxmlformats.org/officeDocument/2006/relationships/theme" Target="../theme/theme4.xml"/><Relationship Id="rId1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slideLayout" Target="../slideLayouts/slideLayout10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623C-79C3-6DF2-ED5F-027E5117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65DF-05EA-D69A-627E-FE7C7523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6AF6-A4BA-ADD8-1931-5B85186CD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83F4-5966-577F-9063-B2541503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D95F-FCE5-44DE-D4F4-34D3E9A75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3593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3" name="Google Shape;1723;p3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280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Spartan"/>
              <a:buNone/>
              <a:defRPr sz="39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●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■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●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■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●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■"/>
              <a:defRPr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347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  <p:sldLayoutId id="2147483848" r:id="rId42"/>
    <p:sldLayoutId id="2147483849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  <p:sldLayoutId id="2147483858" r:id="rId52"/>
    <p:sldLayoutId id="2147483859" r:id="rId53"/>
    <p:sldLayoutId id="2147483860" r:id="rId54"/>
    <p:sldLayoutId id="2147483861" r:id="rId55"/>
    <p:sldLayoutId id="2147483862" r:id="rId5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67" name="Google Shape;1067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560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EA3E1-3603-41CD-A93A-7CC5CB1E142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876EB2-AA71-4BCB-87D5-5492D94FE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tracernetwork.com/" TargetMode="External"/><Relationship Id="rId7" Type="http://schemas.openxmlformats.org/officeDocument/2006/relationships/hyperlink" Target="https://www.e-booksdirectory.com/details.php?ebook=12418" TargetMode="External"/><Relationship Id="rId2" Type="http://schemas.openxmlformats.org/officeDocument/2006/relationships/hyperlink" Target="https://www.cisco.com/" TargetMode="External"/><Relationship Id="rId1" Type="http://schemas.openxmlformats.org/officeDocument/2006/relationships/slideLayout" Target="../slideLayouts/slideLayout111.xml"/><Relationship Id="rId6" Type="http://schemas.openxmlformats.org/officeDocument/2006/relationships/hyperlink" Target="http://eti2506.elimu.net/Introduction/Books/Data%20Communications%20and%20Networking%20By%20Behrouz%20A.Forouzan.pdf" TargetMode="External"/><Relationship Id="rId5" Type="http://schemas.openxmlformats.org/officeDocument/2006/relationships/hyperlink" Target="http://www.networkessential.com/" TargetMode="External"/><Relationship Id="rId4" Type="http://schemas.openxmlformats.org/officeDocument/2006/relationships/hyperlink" Target="https://www.academia.ed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B5B2-B0C7-E428-4A6A-B521E34C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453" y="1275127"/>
            <a:ext cx="5687093" cy="147957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F933A-24C5-8E21-4CC1-C7148DEBEA38}"/>
              </a:ext>
            </a:extLst>
          </p:cNvPr>
          <p:cNvSpPr txBox="1"/>
          <p:nvPr/>
        </p:nvSpPr>
        <p:spPr>
          <a:xfrm>
            <a:off x="9185944" y="4796376"/>
            <a:ext cx="2718033" cy="14219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218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Prerana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Kolunkar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219 Aditya Gaikwad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 Shantanu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Jambhule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1049-9855-0B2A-1D62-4E9B1343F7B0}"/>
              </a:ext>
            </a:extLst>
          </p:cNvPr>
          <p:cNvSpPr txBox="1"/>
          <p:nvPr/>
        </p:nvSpPr>
        <p:spPr>
          <a:xfrm>
            <a:off x="0" y="5413025"/>
            <a:ext cx="3548543" cy="4001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Mr.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Sunilkumar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Bhagat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0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B3E-1FBF-46E8-16D5-5B1CE4F6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6258"/>
            <a:ext cx="10018713" cy="1752599"/>
          </a:xfrm>
        </p:spPr>
        <p:txBody>
          <a:bodyPr/>
          <a:lstStyle/>
          <a:p>
            <a:r>
              <a:rPr lang="en-US" dirty="0"/>
              <a:t>Services Provided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05B-4B0A-CEDB-A6E7-8A03C34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807" y="1598343"/>
            <a:ext cx="6058568" cy="741028"/>
          </a:xfrm>
        </p:spPr>
        <p:txBody>
          <a:bodyPr/>
          <a:lstStyle/>
          <a:p>
            <a:r>
              <a:rPr lang="en-US" dirty="0"/>
              <a:t>Email Service at each network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362D4-9AA4-ED1D-E53C-F8273E2F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46" y="2246851"/>
            <a:ext cx="4221991" cy="41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92529-4A32-683F-95FB-7634C172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032" y="2136737"/>
            <a:ext cx="4221991" cy="41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9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B3E-1FBF-46E8-16D5-5B1CE4F6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6258"/>
            <a:ext cx="10018713" cy="1752599"/>
          </a:xfrm>
        </p:spPr>
        <p:txBody>
          <a:bodyPr/>
          <a:lstStyle/>
          <a:p>
            <a:r>
              <a:rPr lang="en-US" dirty="0"/>
              <a:t>Services Provided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05B-4B0A-CEDB-A6E7-8A03C34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807" y="1598343"/>
            <a:ext cx="6058568" cy="741028"/>
          </a:xfrm>
        </p:spPr>
        <p:txBody>
          <a:bodyPr/>
          <a:lstStyle/>
          <a:p>
            <a:r>
              <a:rPr lang="en-US" dirty="0"/>
              <a:t>FTP Service at each network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EE5ED-7159-3872-23D3-5E71DB7E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91" y="2243597"/>
            <a:ext cx="4206936" cy="413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9F978-6924-3B92-EECB-EC1F16AD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25" y="2243595"/>
            <a:ext cx="4237568" cy="41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44D1-6264-8A7F-0C7A-F0BA11C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26D8-E8F6-B576-CE42-AF765A6C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https://www.packettracernetwork.com/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www.networkessential.com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Communications and Networking By Behrouz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Forouzan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Networks From Scratch</a:t>
            </a:r>
            <a:br>
              <a:rPr lang="en-US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63F9D-99F0-7FC3-6650-BB12C60A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598" y="1961262"/>
            <a:ext cx="4745372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C8C-A351-09A6-9041-D66C6BE0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7E87-D821-712E-A83D-5A30304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Branch Implementation: A Bank is setting up a new 2-storey branch in Home city. The branch manager has approached your team to design and implement their organization network.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FD64-E757-D26D-23F4-B8DDC3B1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E0C2-F17A-3F92-48B8-0ABDD864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Network Implementation for Bank using ASA firewall in</a:t>
            </a:r>
          </a:p>
          <a:p>
            <a:pPr marL="0" indent="0" algn="just">
              <a:buNone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CISCO-Packet-Tracer.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1809-F70B-DAFB-7681-A81BFA22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B2CE-C652-3BFF-63B1-D1FB66DE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simulate a banking network system which is secure. 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banking network system that will easily manage any banking task.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banking network by a central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0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BED-9C80-3A7A-CAF0-A28BA9CB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A556-A13C-2EBF-C9BA-0B99801C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consists of 3 locations in the city.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main office and two other branches.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branches should communicate with each other.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branches should get their IP through DHCP.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services like http, ftp, etc.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firewall for security.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routers/switches wherever required.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35C-B323-04E4-707E-42473B5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CIA Triad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4510F-4F29-8D3D-4A12-EED427602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0751" y="2550253"/>
            <a:ext cx="4895055" cy="41050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people in the bank network itself have access to the information.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be modified after confirmation.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whenever needed.</a:t>
            </a:r>
          </a:p>
          <a:p>
            <a:endParaRPr lang="en-IN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6B39759-8790-AB82-CD1D-58681CFC3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3722" y="2667000"/>
            <a:ext cx="3082756" cy="3124200"/>
          </a:xfrm>
        </p:spPr>
      </p:pic>
    </p:spTree>
    <p:extLst>
      <p:ext uri="{BB962C8B-B14F-4D97-AF65-F5344CB8AC3E}">
        <p14:creationId xmlns:p14="http://schemas.microsoft.com/office/powerpoint/2010/main" val="23856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77A-1C55-3F65-A2F6-37324A6A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55" y="325074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2055A-D737-CE13-B767-352881CC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1784958"/>
            <a:ext cx="4024306" cy="4018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78B79-0D3B-1BCD-A22D-41BB26D1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10" y="1963242"/>
            <a:ext cx="2970509" cy="361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6F60E-C41F-930B-7E66-66687A85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291" y="1625697"/>
            <a:ext cx="2970509" cy="42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BE72-5ECE-9251-657F-A9846C95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B500FE-207C-BA42-94DA-77B24B0C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016" y="1314624"/>
            <a:ext cx="4905968" cy="533212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5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B3E-1FBF-46E8-16D5-5B1CE4F6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6258"/>
            <a:ext cx="10018713" cy="1752599"/>
          </a:xfrm>
        </p:spPr>
        <p:txBody>
          <a:bodyPr/>
          <a:lstStyle/>
          <a:p>
            <a:r>
              <a:rPr lang="en-US" dirty="0"/>
              <a:t>Services Provided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35C2-321C-581A-73D8-E3E3CB9A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31" y="2243597"/>
            <a:ext cx="4206936" cy="414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500BD-3FEF-AC88-2896-223BB12D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91" y="2246851"/>
            <a:ext cx="4221991" cy="41435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05B-4B0A-CEDB-A6E7-8A03C34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807" y="1598343"/>
            <a:ext cx="6058568" cy="741028"/>
          </a:xfrm>
        </p:spPr>
        <p:txBody>
          <a:bodyPr/>
          <a:lstStyle/>
          <a:p>
            <a:r>
              <a:rPr lang="en-US" dirty="0"/>
              <a:t>HTTP Service at each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35274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Project_Design_Phase_I_Review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Business Consulting Toolkit by Slidesgo">
  <a:themeElements>
    <a:clrScheme name="Simple Light">
      <a:dk1>
        <a:srgbClr val="294174"/>
      </a:dk1>
      <a:lt1>
        <a:srgbClr val="1400D3"/>
      </a:lt1>
      <a:dk2>
        <a:srgbClr val="FD8000"/>
      </a:dk2>
      <a:lt2>
        <a:srgbClr val="873780"/>
      </a:lt2>
      <a:accent1>
        <a:srgbClr val="FFFFE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Project_Design_Phase_I_Review_2</Template>
  <TotalTime>102</TotalTime>
  <Words>262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Aldrich</vt:lpstr>
      <vt:lpstr>Anaheim</vt:lpstr>
      <vt:lpstr>Arial</vt:lpstr>
      <vt:lpstr>Bai Jamjuree</vt:lpstr>
      <vt:lpstr>Calibri</vt:lpstr>
      <vt:lpstr>Calibri Light</vt:lpstr>
      <vt:lpstr>Comfortaa</vt:lpstr>
      <vt:lpstr>Corbel</vt:lpstr>
      <vt:lpstr>Nunito Light</vt:lpstr>
      <vt:lpstr>Proxima Nova</vt:lpstr>
      <vt:lpstr>Proxima Nova Semibold</vt:lpstr>
      <vt:lpstr>PT Sans</vt:lpstr>
      <vt:lpstr>Spartan</vt:lpstr>
      <vt:lpstr>Times New Roman</vt:lpstr>
      <vt:lpstr>Project_Design_Phase_I_Review_2</vt:lpstr>
      <vt:lpstr>Data Science Project Proposal by Slidesgo</vt:lpstr>
      <vt:lpstr>Slidesgo Final Pages</vt:lpstr>
      <vt:lpstr>Tech Business Consulting Toolkit by Slidesgo</vt:lpstr>
      <vt:lpstr>1_Slidesgo Final Pages</vt:lpstr>
      <vt:lpstr>Parallax</vt:lpstr>
      <vt:lpstr>Bank Network</vt:lpstr>
      <vt:lpstr>Introduction</vt:lpstr>
      <vt:lpstr>Problem Statement</vt:lpstr>
      <vt:lpstr>Objectives</vt:lpstr>
      <vt:lpstr>Requirements</vt:lpstr>
      <vt:lpstr>The CIA Triad</vt:lpstr>
      <vt:lpstr>Implementation</vt:lpstr>
      <vt:lpstr>Implementation</vt:lpstr>
      <vt:lpstr>Services Provided</vt:lpstr>
      <vt:lpstr>Services Provided</vt:lpstr>
      <vt:lpstr>Services Provided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Network</dc:title>
  <dc:creator>user dell</dc:creator>
  <cp:lastModifiedBy>user dell</cp:lastModifiedBy>
  <cp:revision>2</cp:revision>
  <dcterms:created xsi:type="dcterms:W3CDTF">2022-11-27T05:08:52Z</dcterms:created>
  <dcterms:modified xsi:type="dcterms:W3CDTF">2022-11-27T06:55:07Z</dcterms:modified>
</cp:coreProperties>
</file>